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24"/>
  </p:notesMasterIdLst>
  <p:handoutMasterIdLst>
    <p:handoutMasterId r:id="rId12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78"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Lst>
  <p:sldSz cx="20104100" cy="11309350"/>
  <p:notesSz cx="20104100" cy="11309350"/>
  <p:defaultTextStyle>
    <a:defPPr>
      <a:defRPr kern="0"/>
    </a:defPPr>
  </p:defaultTextStyle>
  <p:extLst>
    <p:ext uri="{521415D9-36F7-43E2-AB2F-B90AF26B5E84}">
      <p14:sectionLst xmlns:p14="http://schemas.microsoft.com/office/powerpoint/2010/main">
        <p14:section name="Guide Participant" id="{B66E0BFB-7677-4C1D-9FA1-B134A86A95D4}">
          <p14:sldIdLst>
            <p14:sldId id="256"/>
          </p14:sldIdLst>
        </p14:section>
        <p14:section name="Séquence 1 - Les métiers Cybersécurité" id="{B7673EE0-23A5-48A2-B496-A85586211A2E}">
          <p14:sldIdLst>
            <p14:sldId id="257"/>
            <p14:sldId id="258"/>
            <p14:sldId id="259"/>
            <p14:sldId id="260"/>
            <p14:sldId id="261"/>
            <p14:sldId id="262"/>
          </p14:sldIdLst>
        </p14:section>
        <p14:section name="Séquence 1 - Activité 1 - Les gestes" id="{CE3055A0-FA35-4DC8-8023-235184FE158E}">
          <p14:sldIdLst>
            <p14:sldId id="263"/>
            <p14:sldId id="264"/>
            <p14:sldId id="265"/>
            <p14:sldId id="266"/>
            <p14:sldId id="267"/>
            <p14:sldId id="268"/>
            <p14:sldId id="269"/>
            <p14:sldId id="270"/>
            <p14:sldId id="271"/>
            <p14:sldId id="272"/>
            <p14:sldId id="273"/>
            <p14:sldId id="274"/>
            <p14:sldId id="275"/>
            <p14:sldId id="276"/>
            <p14:sldId id="277"/>
            <p14:sldId id="278"/>
          </p14:sldIdLst>
        </p14:section>
        <p14:section name="Séquence 1 - Activité 2 - Je travaille dans la cyber" id="{23AA0EEB-E9EB-43F7-B3E0-A0D73CBBB43C}">
          <p14:sldIdLst>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Lst>
        </p14:section>
        <p14:section name="Séquence 1 - Activité 3 - Quiz Métiers" id="{463A17B5-6FC6-47AB-9437-12F326F4A85E}">
          <p14:sldIdLst>
            <p14:sldId id="299"/>
            <p14:sldId id="300"/>
            <p14:sldId id="301"/>
            <p14:sldId id="302"/>
            <p14:sldId id="303"/>
            <p14:sldId id="304"/>
            <p14:sldId id="305"/>
            <p14:sldId id="306"/>
            <p14:sldId id="307"/>
            <p14:sldId id="308"/>
            <p14:sldId id="309"/>
            <p14:sldId id="310"/>
            <p14:sldId id="311"/>
          </p14:sldIdLst>
        </p14:section>
        <p14:section name="Séquence 2 - Méfiez-vous des apparences" id="{16AE4670-B2BC-4AD6-AA3B-6101B5D0F0FE}">
          <p14:sldIdLst>
            <p14:sldId id="312"/>
          </p14:sldIdLst>
        </p14:section>
        <p14:section name="Séquence 2 - Activité 1 - Arnaques faux support" id="{DFCBE2F2-7305-403B-B9C1-E6338AA81370}">
          <p14:sldIdLst>
            <p14:sldId id="313"/>
            <p14:sldId id="314"/>
            <p14:sldId id="315"/>
            <p14:sldId id="316"/>
            <p14:sldId id="317"/>
          </p14:sldIdLst>
        </p14:section>
        <p14:section name="Séquence 2 - Activité 2 - Récit" id="{412BD336-A0C0-442A-9797-286D3669CD55}">
          <p14:sldIdLst>
            <p14:sldId id="318"/>
            <p14:sldId id="319"/>
            <p14:sldId id="320"/>
            <p14:sldId id="321"/>
            <p14:sldId id="322"/>
            <p14:sldId id="323"/>
          </p14:sldIdLst>
        </p14:section>
        <p14:section name="Séquence 2 - Activité 2 - To click or not" id="{16ED2AA1-E61B-432F-97C9-0144EC5D1834}">
          <p14:sldIdLst>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78"/>
            <p14:sldId id="343"/>
            <p14:sldId id="344"/>
            <p14:sldId id="345"/>
            <p14:sldId id="346"/>
            <p14:sldId id="347"/>
            <p14:sldId id="348"/>
            <p14:sldId id="349"/>
            <p14:sldId id="350"/>
            <p14:sldId id="351"/>
            <p14:sldId id="352"/>
            <p14:sldId id="353"/>
            <p14:sldId id="354"/>
            <p14:sldId id="355"/>
          </p14:sldIdLst>
        </p14:section>
        <p14:section name="Séquence 2 - Activité 2 - Arnaque" id="{A3949683-EEDA-4D10-ADA6-3563C2F25C54}">
          <p14:sldIdLst>
            <p14:sldId id="356"/>
            <p14:sldId id="357"/>
            <p14:sldId id="358"/>
            <p14:sldId id="359"/>
          </p14:sldIdLst>
        </p14:section>
        <p14:section name="Séquence 3 - Protégez vos comptes" id="{B6B9B57D-54EA-4CFA-81D5-1F0086B47AF1}">
          <p14:sldIdLst>
            <p14:sldId id="360"/>
          </p14:sldIdLst>
        </p14:section>
        <p14:section name="Séquence 3 - Activité 1 - Bon mot de passe" id="{83A28225-9214-4D64-BB00-EFB4402FD0DF}">
          <p14:sldIdLst>
            <p14:sldId id="361"/>
            <p14:sldId id="362"/>
            <p14:sldId id="363"/>
            <p14:sldId id="364"/>
            <p14:sldId id="365"/>
            <p14:sldId id="366"/>
            <p14:sldId id="367"/>
            <p14:sldId id="368"/>
            <p14:sldId id="369"/>
            <p14:sldId id="370"/>
          </p14:sldIdLst>
        </p14:section>
        <p14:section name="Séquence 3 - Activité 2 - Protégez vos comptes importants" id="{FB2984F1-97C3-4CDC-9CDE-24A9BC575C85}">
          <p14:sldIdLst>
            <p14:sldId id="371"/>
            <p14:sldId id="372"/>
            <p14:sldId id="373"/>
            <p14:sldId id="374"/>
            <p14:sldId id="375"/>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2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9969A2-BB1F-4445-BADA-50899EC2AE27}" v="143" dt="2022-05-27T09:06:21.623"/>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4660"/>
  </p:normalViewPr>
  <p:slideViewPr>
    <p:cSldViewPr>
      <p:cViewPr>
        <p:scale>
          <a:sx n="66" d="100"/>
          <a:sy n="66" d="100"/>
        </p:scale>
        <p:origin x="-1171" y="-470"/>
      </p:cViewPr>
      <p:guideLst>
        <p:guide orient="horz" pos="2880"/>
        <p:guide pos="2160"/>
      </p:guideLst>
    </p:cSldViewPr>
  </p:slideViewPr>
  <p:notesTextViewPr>
    <p:cViewPr>
      <p:scale>
        <a:sx n="100" d="100"/>
        <a:sy n="100" d="100"/>
      </p:scale>
      <p:origin x="0" y="0"/>
    </p:cViewPr>
  </p:notesTextViewPr>
  <p:notesViewPr>
    <p:cSldViewPr>
      <p:cViewPr varScale="1">
        <p:scale>
          <a:sx n="70" d="100"/>
          <a:sy n="70" d="100"/>
        </p:scale>
        <p:origin x="1290"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0BB907C-D733-D870-479B-3392B6E40F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24ABFB5-6F96-69DB-6A4E-8E92F2506DF1}"/>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85180F4-A6CC-4D57-9C57-119DEE7E9BAE}" type="datetimeFigureOut">
              <a:rPr lang="fr-FR" smtClean="0"/>
              <a:t>27/05/2022</a:t>
            </a:fld>
            <a:endParaRPr lang="fr-FR"/>
          </a:p>
        </p:txBody>
      </p:sp>
      <p:sp>
        <p:nvSpPr>
          <p:cNvPr id="4" name="Espace réservé du pied de page 3">
            <a:extLst>
              <a:ext uri="{FF2B5EF4-FFF2-40B4-BE49-F238E27FC236}">
                <a16:creationId xmlns:a16="http://schemas.microsoft.com/office/drawing/2014/main" id="{6F78EDB3-D0E2-5EB7-7304-8B555746B5E6}"/>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672D7F-DFB4-120D-6046-AB531C904208}"/>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A82F6E72-A0A7-4119-ADDC-61A81972F029}" type="slidenum">
              <a:rPr lang="fr-FR" smtClean="0"/>
              <a:t>‹N°›</a:t>
            </a:fld>
            <a:endParaRPr lang="fr-FR"/>
          </a:p>
        </p:txBody>
      </p:sp>
    </p:spTree>
    <p:extLst>
      <p:ext uri="{BB962C8B-B14F-4D97-AF65-F5344CB8AC3E}">
        <p14:creationId xmlns:p14="http://schemas.microsoft.com/office/powerpoint/2010/main" val="137966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31E157-0747-494B-89BC-368DB4A2FFA6}" type="datetimeFigureOut">
              <a:rPr lang="fr-FR" smtClean="0"/>
              <a:t>27/05/2022</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D7585FC-6952-4EBF-9035-7FCAD9FE3BD4}" type="slidenum">
              <a:rPr lang="fr-FR" smtClean="0"/>
              <a:t>‹N°›</a:t>
            </a:fld>
            <a:endParaRPr lang="fr-FR"/>
          </a:p>
        </p:txBody>
      </p:sp>
    </p:spTree>
    <p:extLst>
      <p:ext uri="{BB962C8B-B14F-4D97-AF65-F5344CB8AC3E}">
        <p14:creationId xmlns:p14="http://schemas.microsoft.com/office/powerpoint/2010/main" val="206778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a:t>
            </a:fld>
            <a:endParaRPr lang="fr-FR" dirty="0"/>
          </a:p>
        </p:txBody>
      </p:sp>
    </p:spTree>
    <p:extLst>
      <p:ext uri="{BB962C8B-B14F-4D97-AF65-F5344CB8AC3E}">
        <p14:creationId xmlns:p14="http://schemas.microsoft.com/office/powerpoint/2010/main" val="1413381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subTitle" idx="4"/>
          </p:nvPr>
        </p:nvSpPr>
        <p:spPr>
          <a:xfrm>
            <a:off x="9282301" y="5981169"/>
            <a:ext cx="8932544" cy="1621790"/>
          </a:xfrm>
          <a:prstGeom prst="rect">
            <a:avLst/>
          </a:prstGeom>
        </p:spPr>
        <p:txBody>
          <a:bodyPr wrap="square" lIns="0" tIns="0" rIns="0" bIns="0">
            <a:spAutoFit/>
          </a:bodyPr>
          <a:lstStyle>
            <a:lvl1pPr>
              <a:defRPr sz="10450" b="0" i="0">
                <a:solidFill>
                  <a:srgbClr val="1D1D1B"/>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sz="half" idx="2"/>
          </p:nvPr>
        </p:nvSpPr>
        <p:spPr>
          <a:xfrm>
            <a:off x="2382575" y="3448306"/>
            <a:ext cx="6487159" cy="6839584"/>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4" name="Holder 4"/>
          <p:cNvSpPr>
            <a:spLocks noGrp="1"/>
          </p:cNvSpPr>
          <p:nvPr>
            <p:ph sz="half" idx="3"/>
          </p:nvPr>
        </p:nvSpPr>
        <p:spPr>
          <a:xfrm>
            <a:off x="11399931" y="3750570"/>
            <a:ext cx="6525259" cy="6537325"/>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5/27/2022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body" idx="1"/>
          </p:nvPr>
        </p:nvSpPr>
        <p:spPr>
          <a:xfrm>
            <a:off x="2770326" y="4561663"/>
            <a:ext cx="13906500" cy="4218305"/>
          </a:xfrm>
          <a:prstGeom prst="rect">
            <a:avLst/>
          </a:prstGeom>
        </p:spPr>
        <p:txBody>
          <a:bodyPr wrap="square" lIns="0" tIns="0" rIns="0" bIns="0">
            <a:spAutoFit/>
          </a:bodyPr>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5/27/2022</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04.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51.png"/></Relationships>
</file>

<file path=ppt/slides/_rels/slide10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53.png"/><Relationship Id="rId7" Type="http://schemas.openxmlformats.org/officeDocument/2006/relationships/image" Target="../media/image103.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55.png"/><Relationship Id="rId4" Type="http://schemas.openxmlformats.org/officeDocument/2006/relationships/image" Target="../media/image154.png"/></Relationships>
</file>

<file path=ppt/slides/_rels/slide102.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2.png"/><Relationship Id="rId26" Type="http://schemas.openxmlformats.org/officeDocument/2006/relationships/image" Target="../media/image180.png"/><Relationship Id="rId3" Type="http://schemas.openxmlformats.org/officeDocument/2006/relationships/image" Target="../media/image157.png"/><Relationship Id="rId21" Type="http://schemas.openxmlformats.org/officeDocument/2006/relationships/image" Target="../media/image175.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5" Type="http://schemas.openxmlformats.org/officeDocument/2006/relationships/image" Target="../media/image179.png"/><Relationship Id="rId2" Type="http://schemas.openxmlformats.org/officeDocument/2006/relationships/image" Target="../media/image156.png"/><Relationship Id="rId16" Type="http://schemas.openxmlformats.org/officeDocument/2006/relationships/image" Target="../media/image170.png"/><Relationship Id="rId20" Type="http://schemas.openxmlformats.org/officeDocument/2006/relationships/image" Target="../media/image174.png"/><Relationship Id="rId29"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24" Type="http://schemas.openxmlformats.org/officeDocument/2006/relationships/image" Target="../media/image178.png"/><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28" Type="http://schemas.openxmlformats.org/officeDocument/2006/relationships/image" Target="../media/image103.png"/><Relationship Id="rId10" Type="http://schemas.openxmlformats.org/officeDocument/2006/relationships/image" Target="../media/image164.png"/><Relationship Id="rId19" Type="http://schemas.openxmlformats.org/officeDocument/2006/relationships/image" Target="../media/image173.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png"/><Relationship Id="rId27" Type="http://schemas.openxmlformats.org/officeDocument/2006/relationships/image" Target="../media/image102.png"/></Relationships>
</file>

<file path=ppt/slides/_rels/slide1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84.pn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10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0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18" Type="http://schemas.openxmlformats.org/officeDocument/2006/relationships/image" Target="../media/image204.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png"/><Relationship Id="rId17" Type="http://schemas.openxmlformats.org/officeDocument/2006/relationships/image" Target="../media/image203.png"/><Relationship Id="rId2" Type="http://schemas.openxmlformats.org/officeDocument/2006/relationships/image" Target="../media/image189.pn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5" Type="http://schemas.openxmlformats.org/officeDocument/2006/relationships/image" Target="../media/image91.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201.png"/></Relationships>
</file>

<file path=ppt/slides/_rels/slide10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91.png"/><Relationship Id="rId1" Type="http://schemas.openxmlformats.org/officeDocument/2006/relationships/slideLayout" Target="../slideLayouts/slideLayout4.xml"/><Relationship Id="rId5" Type="http://schemas.openxmlformats.org/officeDocument/2006/relationships/image" Target="../media/image204.png"/><Relationship Id="rId4" Type="http://schemas.openxmlformats.org/officeDocument/2006/relationships/image" Target="../media/image203.png"/></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12.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04.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91.png"/></Relationships>
</file>

<file path=ppt/slides/_rels/slide113.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09.png"/><Relationship Id="rId7" Type="http://schemas.openxmlformats.org/officeDocument/2006/relationships/image" Target="../media/image203.png"/><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91.png"/><Relationship Id="rId4" Type="http://schemas.openxmlformats.org/officeDocument/2006/relationships/image" Target="../media/image210.png"/></Relationships>
</file>

<file path=ppt/slides/_rels/slide114.xml.rels><?xml version="1.0" encoding="UTF-8" standalone="yes"?>
<Relationships xmlns="http://schemas.openxmlformats.org/package/2006/relationships"><Relationship Id="rId3" Type="http://schemas.openxmlformats.org/officeDocument/2006/relationships/image" Target="../media/image211.jpg"/><Relationship Id="rId7" Type="http://schemas.openxmlformats.org/officeDocument/2006/relationships/image" Target="../media/image204.png"/><Relationship Id="rId2" Type="http://schemas.openxmlformats.org/officeDocument/2006/relationships/hyperlink" Target="https://haveibeenpwned.com/" TargetMode="External"/><Relationship Id="rId1" Type="http://schemas.openxmlformats.org/officeDocument/2006/relationships/slideLayout" Target="../slideLayouts/slideLayout4.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91.png"/></Relationships>
</file>

<file path=ppt/slides/_rels/slide11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13.png"/><Relationship Id="rId7" Type="http://schemas.openxmlformats.org/officeDocument/2006/relationships/image" Target="../media/image203.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91.png"/><Relationship Id="rId4" Type="http://schemas.openxmlformats.org/officeDocument/2006/relationships/image" Target="../media/image214.png"/></Relationships>
</file>

<file path=ppt/slides/_rels/slide11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5.xml"/><Relationship Id="rId4" Type="http://schemas.openxmlformats.org/officeDocument/2006/relationships/image" Target="../media/image218.png"/></Relationships>
</file>

<file path=ppt/slides/_rels/slide1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19.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23.png"/><Relationship Id="rId2"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26.png"/><Relationship Id="rId7" Type="http://schemas.openxmlformats.org/officeDocument/2006/relationships/image" Target="../media/image220.png"/><Relationship Id="rId2" Type="http://schemas.openxmlformats.org/officeDocument/2006/relationships/hyperlink" Target="https://keepass.info/" TargetMode="External"/><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28.png"/><Relationship Id="rId10" Type="http://schemas.openxmlformats.org/officeDocument/2006/relationships/image" Target="../media/image223.png"/><Relationship Id="rId4" Type="http://schemas.openxmlformats.org/officeDocument/2006/relationships/image" Target="../media/image227.png"/><Relationship Id="rId9" Type="http://schemas.openxmlformats.org/officeDocument/2006/relationships/image" Target="../media/image222.png"/></Relationships>
</file>

<file path=ppt/slides/_rels/slide12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231.png"/><Relationship Id="rId1" Type="http://schemas.openxmlformats.org/officeDocument/2006/relationships/slideLayout" Target="../slideLayouts/slideLayout5.xml"/><Relationship Id="rId4" Type="http://schemas.openxmlformats.org/officeDocument/2006/relationships/hyperlink" Target="https://aka.ms/infosecki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si.gouv.fr/guide/guide-des-bonnes-pratiques-de-linformatique/"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hyperlink" Target="https://padlet.com/arnaudjumelet/r0lm1twp4n2563mw"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security/blog/2021/05/12/securing-a-new-world-of-hybrid-work-what-to-know-and-what-to-do/"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https://www.internetsociety.org/news/press-releases/2018/online-trust-alliance-reports-doubling-cyber-incidents-2017/"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www.microsoft.com/security/blog/2021/05/12/securing-a-new-world-of-hybrid-work-what-to-know-and-what-to-do/"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echcommunity.microsoft.com/t5/azure-active-directory-identity/your-pa-word-doesn-t-matter/ba-p/731984" TargetMode="External"/><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9.png"/><Relationship Id="rId4" Type="http://schemas.openxmlformats.org/officeDocument/2006/relationships/hyperlink" Target="https://www.internetsociety.org/news/press-releases/2018/online-trust-alliance-reports-doubling-cyber-incidents-2017/"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2.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7.png"/><Relationship Id="rId39" Type="http://schemas.openxmlformats.org/officeDocument/2006/relationships/image" Target="../media/image90.png"/><Relationship Id="rId21" Type="http://schemas.openxmlformats.org/officeDocument/2006/relationships/image" Target="../media/image72.png"/><Relationship Id="rId34" Type="http://schemas.openxmlformats.org/officeDocument/2006/relationships/image" Target="../media/image85.png"/><Relationship Id="rId7" Type="http://schemas.openxmlformats.org/officeDocument/2006/relationships/image" Target="../media/image59.png"/><Relationship Id="rId2" Type="http://schemas.openxmlformats.org/officeDocument/2006/relationships/image" Target="../media/image55.png"/><Relationship Id="rId16" Type="http://schemas.openxmlformats.org/officeDocument/2006/relationships/image" Target="../media/image68.png"/><Relationship Id="rId20" Type="http://schemas.openxmlformats.org/officeDocument/2006/relationships/hyperlink" Target="https://www.01net.com/actualites/enregistrement-la-tentative-de-phishing-microsoft-finit-en-insultes-618556.html" TargetMode="External"/><Relationship Id="rId29" Type="http://schemas.openxmlformats.org/officeDocument/2006/relationships/image" Target="../media/image80.png"/><Relationship Id="rId41"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8.png"/><Relationship Id="rId40" Type="http://schemas.openxmlformats.org/officeDocument/2006/relationships/image" Target="../media/image91.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7.png"/><Relationship Id="rId10" Type="http://schemas.openxmlformats.org/officeDocument/2006/relationships/image" Target="../media/image62.png"/><Relationship Id="rId19" Type="http://schemas.openxmlformats.org/officeDocument/2006/relationships/image" Target="../media/image71.png"/><Relationship Id="rId31" Type="http://schemas.openxmlformats.org/officeDocument/2006/relationships/image" Target="../media/image8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 Id="rId8" Type="http://schemas.openxmlformats.org/officeDocument/2006/relationships/image" Target="../media/image60.png"/><Relationship Id="rId3" Type="http://schemas.openxmlformats.org/officeDocument/2006/relationships/hyperlink" Target="https://www.boursorama.com/videos/actualites/boursorama-banque-apprenez-a-vous-proteger-de-la-fraude-180616fa048ca8f8de6190d770a2bd97" TargetMode="External"/><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6.png"/><Relationship Id="rId33" Type="http://schemas.openxmlformats.org/officeDocument/2006/relationships/image" Target="../media/image84.png"/><Relationship Id="rId38" Type="http://schemas.openxmlformats.org/officeDocument/2006/relationships/image" Target="../media/image89.png"/></Relationships>
</file>

<file path=ppt/slides/_rels/slide6.xml.rels><?xml version="1.0" encoding="UTF-8" standalone="yes"?>
<Relationships xmlns="http://schemas.openxmlformats.org/package/2006/relationships"><Relationship Id="rId8" Type="http://schemas.openxmlformats.org/officeDocument/2006/relationships/hyperlink" Target="https://techcommunity.microsoft.com/t5/azure-active-directory-identity/your-pa-word-doesn-t-matter/ba-p/731984" TargetMode="External"/><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hyperlink" Target="https://fr.wavestone.com/fr/insight/cyberbenchmark-ou-en-sont-les-grandes-entreprises-francaises/" TargetMode="External"/><Relationship Id="rId11"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hyperlink" Target="https://www.internetsociety.org/news/press-releases/2018/online-trust-alliance-reports-doubling-cyber-incidents-2017/"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7.png"/><Relationship Id="rId7"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hyperlink" Target="https://www.service-public.fr/particuliers/vosdroits/N31138"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threadreaderapp.com/thread/1494760255691100171.html" TargetMode="External"/><Relationship Id="rId2" Type="http://schemas.openxmlformats.org/officeDocument/2006/relationships/image" Target="../media/image101.jp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4.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8.png"/></Relationships>
</file>

<file path=ppt/slides/_rels/slide6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0.png"/><Relationship Id="rId7" Type="http://schemas.openxmlformats.org/officeDocument/2006/relationships/image" Target="../media/image103.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hyperlink" Target="http://thispersondoesnotexist.com/" TargetMode="External"/><Relationship Id="rId7" Type="http://schemas.openxmlformats.org/officeDocument/2006/relationships/image" Target="../media/image104.png"/><Relationship Id="rId2" Type="http://schemas.openxmlformats.org/officeDocument/2006/relationships/image" Target="../media/image113.jp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14.jp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37.png"/><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39.png"/><Relationship Id="rId7" Type="http://schemas.openxmlformats.org/officeDocument/2006/relationships/image" Target="../media/image103.png"/><Relationship Id="rId2" Type="http://schemas.openxmlformats.org/officeDocument/2006/relationships/image" Target="../media/image138.png"/><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41.png"/><Relationship Id="rId4" Type="http://schemas.openxmlformats.org/officeDocument/2006/relationships/image" Target="../media/image140.png"/></Relationships>
</file>

<file path=ppt/slides/_rels/slide8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39.png"/><Relationship Id="rId7" Type="http://schemas.openxmlformats.org/officeDocument/2006/relationships/image" Target="../media/image10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41.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46.png"/><Relationship Id="rId7" Type="http://schemas.openxmlformats.org/officeDocument/2006/relationships/image" Target="../media/image103.pn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48.jpg"/><Relationship Id="rId4" Type="http://schemas.openxmlformats.org/officeDocument/2006/relationships/image" Target="../media/image147.png"/></Relationships>
</file>

<file path=ppt/slides/_rels/slide93.xml.rels><?xml version="1.0" encoding="UTF-8" standalone="yes"?>
<Relationships xmlns="http://schemas.openxmlformats.org/package/2006/relationships"><Relationship Id="rId3" Type="http://schemas.openxmlformats.org/officeDocument/2006/relationships/hyperlink" Target="http://www.signal-spam.fr/" TargetMode="External"/><Relationship Id="rId2" Type="http://schemas.openxmlformats.org/officeDocument/2006/relationships/hyperlink" Target="mailto:ne-pas-repondre@ministere.gouv.fr" TargetMode="Externa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hyperlink" Target="http://cybermalveillance.gouv.fr/" TargetMode="External"/><Relationship Id="rId2" Type="http://schemas.openxmlformats.org/officeDocument/2006/relationships/hyperlink" Target="https://www.service-public.fr/particuliers/vosdroits/N31138" TargetMode="Externa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7604472"/>
          </a:xfrm>
          <a:prstGeom prst="rect">
            <a:avLst/>
          </a:prstGeom>
        </p:spPr>
      </p:pic>
      <p:grpSp>
        <p:nvGrpSpPr>
          <p:cNvPr id="4" name="object 4"/>
          <p:cNvGrpSpPr/>
          <p:nvPr/>
        </p:nvGrpSpPr>
        <p:grpSpPr>
          <a:xfrm>
            <a:off x="1781493" y="4855106"/>
            <a:ext cx="18322925" cy="6453505"/>
            <a:chOff x="1781493" y="4855106"/>
            <a:chExt cx="18322925" cy="6453505"/>
          </a:xfrm>
        </p:grpSpPr>
        <p:sp>
          <p:nvSpPr>
            <p:cNvPr id="5" name="object 5"/>
            <p:cNvSpPr/>
            <p:nvPr/>
          </p:nvSpPr>
          <p:spPr>
            <a:xfrm>
              <a:off x="7942920" y="8196236"/>
              <a:ext cx="12161520" cy="3112770"/>
            </a:xfrm>
            <a:custGeom>
              <a:avLst/>
              <a:gdLst/>
              <a:ahLst/>
              <a:cxnLst/>
              <a:rect l="l" t="t" r="r" b="b"/>
              <a:pathLst>
                <a:path w="12161519" h="3112770">
                  <a:moveTo>
                    <a:pt x="12161179" y="0"/>
                  </a:moveTo>
                  <a:lnTo>
                    <a:pt x="12075044" y="25865"/>
                  </a:lnTo>
                  <a:lnTo>
                    <a:pt x="11931525" y="66751"/>
                  </a:lnTo>
                  <a:lnTo>
                    <a:pt x="11787438" y="105195"/>
                  </a:lnTo>
                  <a:lnTo>
                    <a:pt x="11642805" y="141299"/>
                  </a:lnTo>
                  <a:lnTo>
                    <a:pt x="11497649" y="175166"/>
                  </a:lnTo>
                  <a:lnTo>
                    <a:pt x="11351994" y="206901"/>
                  </a:lnTo>
                  <a:lnTo>
                    <a:pt x="11157051" y="246074"/>
                  </a:lnTo>
                  <a:lnTo>
                    <a:pt x="10961317" y="281884"/>
                  </a:lnTo>
                  <a:lnTo>
                    <a:pt x="10764847" y="314575"/>
                  </a:lnTo>
                  <a:lnTo>
                    <a:pt x="10518308" y="351426"/>
                  </a:lnTo>
                  <a:lnTo>
                    <a:pt x="10221208" y="390393"/>
                  </a:lnTo>
                  <a:lnTo>
                    <a:pt x="9873099" y="429655"/>
                  </a:lnTo>
                  <a:lnTo>
                    <a:pt x="9373572" y="476654"/>
                  </a:lnTo>
                  <a:lnTo>
                    <a:pt x="7666525" y="605117"/>
                  </a:lnTo>
                  <a:lnTo>
                    <a:pt x="7015291" y="663643"/>
                  </a:lnTo>
                  <a:lnTo>
                    <a:pt x="6616258" y="708137"/>
                  </a:lnTo>
                  <a:lnTo>
                    <a:pt x="6318063" y="747210"/>
                  </a:lnTo>
                  <a:lnTo>
                    <a:pt x="6069871" y="784184"/>
                  </a:lnTo>
                  <a:lnTo>
                    <a:pt x="5822326" y="825211"/>
                  </a:lnTo>
                  <a:lnTo>
                    <a:pt x="5575490" y="870270"/>
                  </a:lnTo>
                  <a:lnTo>
                    <a:pt x="5329423" y="919336"/>
                  </a:lnTo>
                  <a:lnTo>
                    <a:pt x="5084184" y="972384"/>
                  </a:lnTo>
                  <a:lnTo>
                    <a:pt x="4839834" y="1029392"/>
                  </a:lnTo>
                  <a:lnTo>
                    <a:pt x="4596434" y="1090335"/>
                  </a:lnTo>
                  <a:lnTo>
                    <a:pt x="4354044" y="1155189"/>
                  </a:lnTo>
                  <a:lnTo>
                    <a:pt x="4112724" y="1223931"/>
                  </a:lnTo>
                  <a:lnTo>
                    <a:pt x="3872535" y="1296536"/>
                  </a:lnTo>
                  <a:lnTo>
                    <a:pt x="3633537" y="1372981"/>
                  </a:lnTo>
                  <a:lnTo>
                    <a:pt x="3395790" y="1453242"/>
                  </a:lnTo>
                  <a:lnTo>
                    <a:pt x="3159354" y="1537295"/>
                  </a:lnTo>
                  <a:lnTo>
                    <a:pt x="2924291" y="1625116"/>
                  </a:lnTo>
                  <a:lnTo>
                    <a:pt x="2690660" y="1716681"/>
                  </a:lnTo>
                  <a:lnTo>
                    <a:pt x="2458522" y="1811967"/>
                  </a:lnTo>
                  <a:lnTo>
                    <a:pt x="2227937" y="1910948"/>
                  </a:lnTo>
                  <a:lnTo>
                    <a:pt x="1998966" y="2013603"/>
                  </a:lnTo>
                  <a:lnTo>
                    <a:pt x="1771668" y="2119906"/>
                  </a:lnTo>
                  <a:lnTo>
                    <a:pt x="1546104" y="2229834"/>
                  </a:lnTo>
                  <a:lnTo>
                    <a:pt x="1366942" y="2320370"/>
                  </a:lnTo>
                  <a:lnTo>
                    <a:pt x="1188960" y="2413198"/>
                  </a:lnTo>
                  <a:lnTo>
                    <a:pt x="1012188" y="2508307"/>
                  </a:lnTo>
                  <a:lnTo>
                    <a:pt x="836657" y="2605683"/>
                  </a:lnTo>
                  <a:lnTo>
                    <a:pt x="662398" y="2705315"/>
                  </a:lnTo>
                  <a:lnTo>
                    <a:pt x="489442" y="2807191"/>
                  </a:lnTo>
                  <a:lnTo>
                    <a:pt x="317820" y="2911297"/>
                  </a:lnTo>
                  <a:lnTo>
                    <a:pt x="147563" y="3017623"/>
                  </a:lnTo>
                  <a:lnTo>
                    <a:pt x="0" y="3112319"/>
                  </a:lnTo>
                  <a:lnTo>
                    <a:pt x="12161179" y="3112319"/>
                  </a:lnTo>
                  <a:lnTo>
                    <a:pt x="12161179" y="0"/>
                  </a:lnTo>
                  <a:close/>
                </a:path>
              </a:pathLst>
            </a:custGeom>
            <a:solidFill>
              <a:srgbClr val="9BCDC2">
                <a:alpha val="19999"/>
              </a:srgbClr>
            </a:solidFill>
          </p:spPr>
          <p:txBody>
            <a:bodyPr wrap="square" lIns="0" tIns="0" rIns="0" bIns="0" rtlCol="0"/>
            <a:lstStyle/>
            <a:p>
              <a:endParaRPr dirty="0"/>
            </a:p>
          </p:txBody>
        </p:sp>
        <p:sp>
          <p:nvSpPr>
            <p:cNvPr id="6" name="object 6"/>
            <p:cNvSpPr/>
            <p:nvPr/>
          </p:nvSpPr>
          <p:spPr>
            <a:xfrm>
              <a:off x="15075557" y="9900399"/>
              <a:ext cx="5028565" cy="1408430"/>
            </a:xfrm>
            <a:custGeom>
              <a:avLst/>
              <a:gdLst/>
              <a:ahLst/>
              <a:cxnLst/>
              <a:rect l="l" t="t" r="r" b="b"/>
              <a:pathLst>
                <a:path w="5028565" h="1408429">
                  <a:moveTo>
                    <a:pt x="3654257" y="0"/>
                  </a:moveTo>
                  <a:lnTo>
                    <a:pt x="3586812" y="238"/>
                  </a:lnTo>
                  <a:lnTo>
                    <a:pt x="3519955" y="953"/>
                  </a:lnTo>
                  <a:lnTo>
                    <a:pt x="3453402" y="2139"/>
                  </a:lnTo>
                  <a:lnTo>
                    <a:pt x="3321248" y="5911"/>
                  </a:lnTo>
                  <a:lnTo>
                    <a:pt x="3190432" y="11521"/>
                  </a:lnTo>
                  <a:lnTo>
                    <a:pt x="3061039" y="18936"/>
                  </a:lnTo>
                  <a:lnTo>
                    <a:pt x="2933150" y="28123"/>
                  </a:lnTo>
                  <a:lnTo>
                    <a:pt x="2806847" y="39049"/>
                  </a:lnTo>
                  <a:lnTo>
                    <a:pt x="2682214" y="51683"/>
                  </a:lnTo>
                  <a:lnTo>
                    <a:pt x="2559333" y="65990"/>
                  </a:lnTo>
                  <a:lnTo>
                    <a:pt x="2438287" y="81939"/>
                  </a:lnTo>
                  <a:lnTo>
                    <a:pt x="2319157" y="99497"/>
                  </a:lnTo>
                  <a:lnTo>
                    <a:pt x="2202028" y="118631"/>
                  </a:lnTo>
                  <a:lnTo>
                    <a:pt x="2086981" y="139309"/>
                  </a:lnTo>
                  <a:lnTo>
                    <a:pt x="1974098" y="161497"/>
                  </a:lnTo>
                  <a:lnTo>
                    <a:pt x="1863464" y="185163"/>
                  </a:lnTo>
                  <a:lnTo>
                    <a:pt x="1755159" y="210275"/>
                  </a:lnTo>
                  <a:lnTo>
                    <a:pt x="1649267" y="236799"/>
                  </a:lnTo>
                  <a:lnTo>
                    <a:pt x="1545871" y="264703"/>
                  </a:lnTo>
                  <a:lnTo>
                    <a:pt x="1495134" y="279163"/>
                  </a:lnTo>
                  <a:lnTo>
                    <a:pt x="1445052" y="293955"/>
                  </a:lnTo>
                  <a:lnTo>
                    <a:pt x="1395635" y="309076"/>
                  </a:lnTo>
                  <a:lnTo>
                    <a:pt x="1346894" y="324521"/>
                  </a:lnTo>
                  <a:lnTo>
                    <a:pt x="1298838" y="340287"/>
                  </a:lnTo>
                  <a:lnTo>
                    <a:pt x="1251479" y="356369"/>
                  </a:lnTo>
                  <a:lnTo>
                    <a:pt x="1204825" y="372764"/>
                  </a:lnTo>
                  <a:lnTo>
                    <a:pt x="1158889" y="389466"/>
                  </a:lnTo>
                  <a:lnTo>
                    <a:pt x="1113680" y="406473"/>
                  </a:lnTo>
                  <a:lnTo>
                    <a:pt x="1069208" y="423780"/>
                  </a:lnTo>
                  <a:lnTo>
                    <a:pt x="1025484" y="441383"/>
                  </a:lnTo>
                  <a:lnTo>
                    <a:pt x="982517" y="459278"/>
                  </a:lnTo>
                  <a:lnTo>
                    <a:pt x="940320" y="477460"/>
                  </a:lnTo>
                  <a:lnTo>
                    <a:pt x="898900" y="495926"/>
                  </a:lnTo>
                  <a:lnTo>
                    <a:pt x="858270" y="514672"/>
                  </a:lnTo>
                  <a:lnTo>
                    <a:pt x="818440" y="533694"/>
                  </a:lnTo>
                  <a:lnTo>
                    <a:pt x="779418" y="552986"/>
                  </a:lnTo>
                  <a:lnTo>
                    <a:pt x="741217" y="572547"/>
                  </a:lnTo>
                  <a:lnTo>
                    <a:pt x="703846" y="592370"/>
                  </a:lnTo>
                  <a:lnTo>
                    <a:pt x="667316" y="612453"/>
                  </a:lnTo>
                  <a:lnTo>
                    <a:pt x="631637" y="632790"/>
                  </a:lnTo>
                  <a:lnTo>
                    <a:pt x="596819" y="653379"/>
                  </a:lnTo>
                  <a:lnTo>
                    <a:pt x="562872" y="674215"/>
                  </a:lnTo>
                  <a:lnTo>
                    <a:pt x="529808" y="695293"/>
                  </a:lnTo>
                  <a:lnTo>
                    <a:pt x="497636" y="716610"/>
                  </a:lnTo>
                  <a:lnTo>
                    <a:pt x="436009" y="759945"/>
                  </a:lnTo>
                  <a:lnTo>
                    <a:pt x="378075" y="804185"/>
                  </a:lnTo>
                  <a:lnTo>
                    <a:pt x="323917" y="849298"/>
                  </a:lnTo>
                  <a:lnTo>
                    <a:pt x="273617" y="895253"/>
                  </a:lnTo>
                  <a:lnTo>
                    <a:pt x="227257" y="942015"/>
                  </a:lnTo>
                  <a:lnTo>
                    <a:pt x="184921" y="989552"/>
                  </a:lnTo>
                  <a:lnTo>
                    <a:pt x="146691" y="1037831"/>
                  </a:lnTo>
                  <a:lnTo>
                    <a:pt x="112648" y="1086821"/>
                  </a:lnTo>
                  <a:lnTo>
                    <a:pt x="82877" y="1136488"/>
                  </a:lnTo>
                  <a:lnTo>
                    <a:pt x="57460" y="1186799"/>
                  </a:lnTo>
                  <a:lnTo>
                    <a:pt x="36478" y="1237721"/>
                  </a:lnTo>
                  <a:lnTo>
                    <a:pt x="20016" y="1289223"/>
                  </a:lnTo>
                  <a:lnTo>
                    <a:pt x="8154" y="1341271"/>
                  </a:lnTo>
                  <a:lnTo>
                    <a:pt x="977" y="1393833"/>
                  </a:lnTo>
                  <a:lnTo>
                    <a:pt x="0" y="1408156"/>
                  </a:lnTo>
                  <a:lnTo>
                    <a:pt x="5028542" y="1408156"/>
                  </a:lnTo>
                  <a:lnTo>
                    <a:pt x="5028542" y="105835"/>
                  </a:lnTo>
                  <a:lnTo>
                    <a:pt x="4929447" y="90519"/>
                  </a:lnTo>
                  <a:lnTo>
                    <a:pt x="4809349" y="73761"/>
                  </a:lnTo>
                  <a:lnTo>
                    <a:pt x="4687375" y="58629"/>
                  </a:lnTo>
                  <a:lnTo>
                    <a:pt x="4563608" y="45154"/>
                  </a:lnTo>
                  <a:lnTo>
                    <a:pt x="4438130" y="33370"/>
                  </a:lnTo>
                  <a:lnTo>
                    <a:pt x="4311024" y="23310"/>
                  </a:lnTo>
                  <a:lnTo>
                    <a:pt x="4182373" y="15005"/>
                  </a:lnTo>
                  <a:lnTo>
                    <a:pt x="4052258" y="8489"/>
                  </a:lnTo>
                  <a:lnTo>
                    <a:pt x="3920763" y="3794"/>
                  </a:lnTo>
                  <a:lnTo>
                    <a:pt x="3787971" y="953"/>
                  </a:lnTo>
                  <a:lnTo>
                    <a:pt x="3654257" y="0"/>
                  </a:lnTo>
                  <a:close/>
                </a:path>
              </a:pathLst>
            </a:custGeom>
            <a:solidFill>
              <a:srgbClr val="9BCDC2">
                <a:alpha val="50000"/>
              </a:srgbClr>
            </a:solidFill>
          </p:spPr>
          <p:txBody>
            <a:bodyPr wrap="square" lIns="0" tIns="0" rIns="0" bIns="0" rtlCol="0"/>
            <a:lstStyle/>
            <a:p>
              <a:endParaRPr dirty="0"/>
            </a:p>
          </p:txBody>
        </p:sp>
        <p:sp>
          <p:nvSpPr>
            <p:cNvPr id="7" name="object 7"/>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FFFFF"/>
            </a:solidFill>
          </p:spPr>
          <p:txBody>
            <a:bodyPr wrap="square" lIns="0" tIns="0" rIns="0" bIns="0" rtlCol="0"/>
            <a:lstStyle/>
            <a:p>
              <a:endParaRPr dirty="0"/>
            </a:p>
          </p:txBody>
        </p:sp>
        <p:sp>
          <p:nvSpPr>
            <p:cNvPr id="8" name="object 8"/>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8D943">
                <a:alpha val="29998"/>
              </a:srgbClr>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1781493" y="4855106"/>
              <a:ext cx="16206970" cy="5268041"/>
            </a:xfrm>
            <a:prstGeom prst="rect">
              <a:avLst/>
            </a:prstGeom>
          </p:spPr>
        </p:pic>
      </p:grpSp>
      <p:sp>
        <p:nvSpPr>
          <p:cNvPr id="10" name="object 10"/>
          <p:cNvSpPr txBox="1"/>
          <p:nvPr/>
        </p:nvSpPr>
        <p:spPr>
          <a:xfrm rot="1620000">
            <a:off x="3821434" y="7789034"/>
            <a:ext cx="501327" cy="425450"/>
          </a:xfrm>
          <a:prstGeom prst="rect">
            <a:avLst/>
          </a:prstGeom>
        </p:spPr>
        <p:txBody>
          <a:bodyPr vert="horz" wrap="square" lIns="0" tIns="0" rIns="0" bIns="0" rtlCol="0">
            <a:spAutoFit/>
          </a:bodyPr>
          <a:lstStyle/>
          <a:p>
            <a:pPr>
              <a:lnSpc>
                <a:spcPts val="3204"/>
              </a:lnSpc>
            </a:pPr>
            <a:r>
              <a:rPr sz="3350" spc="-810" dirty="0">
                <a:solidFill>
                  <a:srgbClr val="1D1D1B"/>
                </a:solidFill>
                <a:latin typeface="Calibri"/>
                <a:cs typeface="Calibri"/>
              </a:rPr>
              <a:t>CB</a:t>
            </a:r>
            <a:endParaRPr sz="3350" dirty="0">
              <a:latin typeface="Calibri"/>
              <a:cs typeface="Calibri"/>
            </a:endParaRPr>
          </a:p>
        </p:txBody>
      </p:sp>
      <p:sp>
        <p:nvSpPr>
          <p:cNvPr id="11" name="object 11"/>
          <p:cNvSpPr txBox="1"/>
          <p:nvPr/>
        </p:nvSpPr>
        <p:spPr>
          <a:xfrm rot="20220000">
            <a:off x="13197095" y="7678554"/>
            <a:ext cx="677886" cy="508000"/>
          </a:xfrm>
          <a:prstGeom prst="rect">
            <a:avLst/>
          </a:prstGeom>
        </p:spPr>
        <p:txBody>
          <a:bodyPr vert="horz" wrap="square" lIns="0" tIns="0" rIns="0" bIns="0" rtlCol="0">
            <a:spAutoFit/>
          </a:bodyPr>
          <a:lstStyle/>
          <a:p>
            <a:pPr>
              <a:lnSpc>
                <a:spcPts val="3845"/>
              </a:lnSpc>
            </a:pPr>
            <a:r>
              <a:rPr sz="4000" spc="-495" dirty="0">
                <a:latin typeface="Calibri"/>
                <a:cs typeface="Calibri"/>
              </a:rPr>
              <a:t>CV</a:t>
            </a:r>
            <a:endParaRPr sz="4000" dirty="0">
              <a:latin typeface="Calibri"/>
              <a:cs typeface="Calibri"/>
            </a:endParaRPr>
          </a:p>
        </p:txBody>
      </p:sp>
      <p:sp>
        <p:nvSpPr>
          <p:cNvPr id="12" name="object 12"/>
          <p:cNvSpPr txBox="1"/>
          <p:nvPr/>
        </p:nvSpPr>
        <p:spPr>
          <a:xfrm>
            <a:off x="7463942" y="9507361"/>
            <a:ext cx="724535" cy="649605"/>
          </a:xfrm>
          <a:prstGeom prst="rect">
            <a:avLst/>
          </a:prstGeom>
        </p:spPr>
        <p:txBody>
          <a:bodyPr vert="horz" wrap="square" lIns="0" tIns="12065" rIns="0" bIns="0" rtlCol="0">
            <a:spAutoFit/>
          </a:bodyPr>
          <a:lstStyle/>
          <a:p>
            <a:pPr marL="396875" indent="-384810">
              <a:lnSpc>
                <a:spcPct val="100000"/>
              </a:lnSpc>
              <a:spcBef>
                <a:spcPts val="95"/>
              </a:spcBef>
              <a:buChar char="◆"/>
              <a:tabLst>
                <a:tab pos="397510" algn="l"/>
              </a:tabLst>
            </a:pPr>
            <a:r>
              <a:rPr sz="6150" spc="-1739" baseline="-3387" dirty="0">
                <a:solidFill>
                  <a:srgbClr val="1D1D1B"/>
                </a:solidFill>
                <a:latin typeface="Calibri"/>
                <a:cs typeface="Calibri"/>
              </a:rPr>
              <a:t>€</a:t>
            </a:r>
            <a:endParaRPr sz="6150" baseline="-3387" dirty="0">
              <a:latin typeface="Calibri"/>
              <a:cs typeface="Calibri"/>
            </a:endParaRPr>
          </a:p>
        </p:txBody>
      </p:sp>
      <p:sp>
        <p:nvSpPr>
          <p:cNvPr id="13" name="object 13"/>
          <p:cNvSpPr txBox="1"/>
          <p:nvPr/>
        </p:nvSpPr>
        <p:spPr>
          <a:xfrm>
            <a:off x="6854634" y="8570045"/>
            <a:ext cx="1076960" cy="1073785"/>
          </a:xfrm>
          <a:prstGeom prst="rect">
            <a:avLst/>
          </a:prstGeom>
        </p:spPr>
        <p:txBody>
          <a:bodyPr vert="horz" wrap="square" lIns="0" tIns="15875" rIns="0" bIns="0" rtlCol="0">
            <a:spAutoFit/>
          </a:bodyPr>
          <a:lstStyle/>
          <a:p>
            <a:pPr marL="38100">
              <a:lnSpc>
                <a:spcPct val="100000"/>
              </a:lnSpc>
              <a:spcBef>
                <a:spcPts val="125"/>
              </a:spcBef>
            </a:pPr>
            <a:r>
              <a:rPr sz="10275" spc="982" baseline="-16626" dirty="0">
                <a:solidFill>
                  <a:srgbClr val="1D1D1B"/>
                </a:solidFill>
                <a:latin typeface="Calibri"/>
                <a:cs typeface="Calibri"/>
              </a:rPr>
              <a:t>€</a:t>
            </a:r>
            <a:r>
              <a:rPr sz="10275" spc="772" baseline="-16626" dirty="0">
                <a:solidFill>
                  <a:srgbClr val="1D1D1B"/>
                </a:solidFill>
                <a:latin typeface="Calibri"/>
                <a:cs typeface="Calibri"/>
              </a:rPr>
              <a:t> </a:t>
            </a:r>
            <a:r>
              <a:rPr sz="4100" spc="-480" dirty="0">
                <a:solidFill>
                  <a:srgbClr val="1D1D1B"/>
                </a:solidFill>
                <a:latin typeface="Calibri"/>
                <a:cs typeface="Calibri"/>
              </a:rPr>
              <a:t>+</a:t>
            </a:r>
            <a:endParaRPr sz="4100" dirty="0">
              <a:latin typeface="Calibri"/>
              <a:cs typeface="Calibri"/>
            </a:endParaRPr>
          </a:p>
        </p:txBody>
      </p:sp>
      <p:sp>
        <p:nvSpPr>
          <p:cNvPr id="14" name="object 14"/>
          <p:cNvSpPr txBox="1"/>
          <p:nvPr/>
        </p:nvSpPr>
        <p:spPr>
          <a:xfrm>
            <a:off x="6670873" y="9654533"/>
            <a:ext cx="235585" cy="649605"/>
          </a:xfrm>
          <a:prstGeom prst="rect">
            <a:avLst/>
          </a:prstGeom>
        </p:spPr>
        <p:txBody>
          <a:bodyPr vert="horz" wrap="square" lIns="0" tIns="12065" rIns="0" bIns="0" rtlCol="0">
            <a:spAutoFit/>
          </a:bodyPr>
          <a:lstStyle/>
          <a:p>
            <a:pPr marL="12700">
              <a:lnSpc>
                <a:spcPct val="100000"/>
              </a:lnSpc>
              <a:spcBef>
                <a:spcPts val="95"/>
              </a:spcBef>
            </a:pPr>
            <a:r>
              <a:rPr sz="4100" spc="-425" dirty="0">
                <a:solidFill>
                  <a:srgbClr val="1D1D1B"/>
                </a:solidFill>
                <a:latin typeface="Calibri"/>
                <a:cs typeface="Calibri"/>
              </a:rPr>
              <a:t>+</a:t>
            </a:r>
            <a:endParaRPr sz="4100" dirty="0">
              <a:latin typeface="Calibri"/>
              <a:cs typeface="Calibri"/>
            </a:endParaRPr>
          </a:p>
        </p:txBody>
      </p:sp>
      <p:sp>
        <p:nvSpPr>
          <p:cNvPr id="15" name="object 15"/>
          <p:cNvSpPr/>
          <p:nvPr/>
        </p:nvSpPr>
        <p:spPr>
          <a:xfrm>
            <a:off x="2353195" y="1468367"/>
            <a:ext cx="14170025" cy="4173220"/>
          </a:xfrm>
          <a:custGeom>
            <a:avLst/>
            <a:gdLst/>
            <a:ahLst/>
            <a:cxnLst/>
            <a:rect l="l" t="t" r="r" b="b"/>
            <a:pathLst>
              <a:path w="14170025" h="4173220">
                <a:moveTo>
                  <a:pt x="1415262" y="2514219"/>
                </a:moveTo>
                <a:lnTo>
                  <a:pt x="1400975" y="2442057"/>
                </a:lnTo>
                <a:lnTo>
                  <a:pt x="1384084" y="2391841"/>
                </a:lnTo>
                <a:lnTo>
                  <a:pt x="1381429" y="2385250"/>
                </a:lnTo>
                <a:lnTo>
                  <a:pt x="1364322" y="2342680"/>
                </a:lnTo>
                <a:lnTo>
                  <a:pt x="1341818" y="2294712"/>
                </a:lnTo>
                <a:lnTo>
                  <a:pt x="1316647" y="2248128"/>
                </a:lnTo>
                <a:lnTo>
                  <a:pt x="1271930" y="2226259"/>
                </a:lnTo>
                <a:lnTo>
                  <a:pt x="1255496" y="2232101"/>
                </a:lnTo>
                <a:lnTo>
                  <a:pt x="1242606" y="2244166"/>
                </a:lnTo>
                <a:lnTo>
                  <a:pt x="1235113" y="2259495"/>
                </a:lnTo>
                <a:lnTo>
                  <a:pt x="1233805" y="2276411"/>
                </a:lnTo>
                <a:lnTo>
                  <a:pt x="1239443" y="2293251"/>
                </a:lnTo>
                <a:lnTo>
                  <a:pt x="1247127" y="2306764"/>
                </a:lnTo>
                <a:lnTo>
                  <a:pt x="1254569" y="2320391"/>
                </a:lnTo>
                <a:lnTo>
                  <a:pt x="1273746" y="2358491"/>
                </a:lnTo>
                <a:lnTo>
                  <a:pt x="1287665" y="2389517"/>
                </a:lnTo>
                <a:lnTo>
                  <a:pt x="1287881" y="2390038"/>
                </a:lnTo>
                <a:lnTo>
                  <a:pt x="1288034" y="2390406"/>
                </a:lnTo>
                <a:lnTo>
                  <a:pt x="1291285" y="2398522"/>
                </a:lnTo>
                <a:lnTo>
                  <a:pt x="1223848" y="2356675"/>
                </a:lnTo>
                <a:lnTo>
                  <a:pt x="1220343" y="2355189"/>
                </a:lnTo>
                <a:lnTo>
                  <a:pt x="1192987" y="2343670"/>
                </a:lnTo>
                <a:lnTo>
                  <a:pt x="1126947" y="2318905"/>
                </a:lnTo>
                <a:lnTo>
                  <a:pt x="1077341" y="2303830"/>
                </a:lnTo>
                <a:lnTo>
                  <a:pt x="1027214" y="2291042"/>
                </a:lnTo>
                <a:lnTo>
                  <a:pt x="976845" y="2280412"/>
                </a:lnTo>
                <a:lnTo>
                  <a:pt x="928039" y="2271992"/>
                </a:lnTo>
                <a:lnTo>
                  <a:pt x="879043" y="2265261"/>
                </a:lnTo>
                <a:lnTo>
                  <a:pt x="829881" y="2260181"/>
                </a:lnTo>
                <a:lnTo>
                  <a:pt x="780592" y="2256726"/>
                </a:lnTo>
                <a:lnTo>
                  <a:pt x="731227" y="2254859"/>
                </a:lnTo>
                <a:lnTo>
                  <a:pt x="681824" y="2254529"/>
                </a:lnTo>
                <a:lnTo>
                  <a:pt x="632421" y="2255710"/>
                </a:lnTo>
                <a:lnTo>
                  <a:pt x="583069" y="2258364"/>
                </a:lnTo>
                <a:lnTo>
                  <a:pt x="533793" y="2262454"/>
                </a:lnTo>
                <a:lnTo>
                  <a:pt x="484644" y="2267940"/>
                </a:lnTo>
                <a:lnTo>
                  <a:pt x="435660" y="2274786"/>
                </a:lnTo>
                <a:lnTo>
                  <a:pt x="386880" y="2282952"/>
                </a:lnTo>
                <a:lnTo>
                  <a:pt x="335064" y="2293175"/>
                </a:lnTo>
                <a:lnTo>
                  <a:pt x="283603" y="2304961"/>
                </a:lnTo>
                <a:lnTo>
                  <a:pt x="232524" y="2318283"/>
                </a:lnTo>
                <a:lnTo>
                  <a:pt x="181864" y="2333129"/>
                </a:lnTo>
                <a:lnTo>
                  <a:pt x="131660" y="2349462"/>
                </a:lnTo>
                <a:lnTo>
                  <a:pt x="81953" y="2367254"/>
                </a:lnTo>
                <a:lnTo>
                  <a:pt x="32766" y="2386482"/>
                </a:lnTo>
                <a:lnTo>
                  <a:pt x="0" y="2423617"/>
                </a:lnTo>
                <a:lnTo>
                  <a:pt x="1549" y="2441448"/>
                </a:lnTo>
                <a:lnTo>
                  <a:pt x="9715" y="2456446"/>
                </a:lnTo>
                <a:lnTo>
                  <a:pt x="22872" y="2468422"/>
                </a:lnTo>
                <a:lnTo>
                  <a:pt x="39103" y="2474709"/>
                </a:lnTo>
                <a:lnTo>
                  <a:pt x="56527" y="2472677"/>
                </a:lnTo>
                <a:lnTo>
                  <a:pt x="106489" y="2453157"/>
                </a:lnTo>
                <a:lnTo>
                  <a:pt x="156984" y="2435123"/>
                </a:lnTo>
                <a:lnTo>
                  <a:pt x="207975" y="2418588"/>
                </a:lnTo>
                <a:lnTo>
                  <a:pt x="259448" y="2403589"/>
                </a:lnTo>
                <a:lnTo>
                  <a:pt x="311353" y="2390165"/>
                </a:lnTo>
                <a:lnTo>
                  <a:pt x="363651" y="2378329"/>
                </a:lnTo>
                <a:lnTo>
                  <a:pt x="402259" y="2370709"/>
                </a:lnTo>
                <a:lnTo>
                  <a:pt x="449707" y="2362530"/>
                </a:lnTo>
                <a:lnTo>
                  <a:pt x="481190" y="2357882"/>
                </a:lnTo>
                <a:lnTo>
                  <a:pt x="476656" y="2358479"/>
                </a:lnTo>
                <a:lnTo>
                  <a:pt x="486346" y="2357158"/>
                </a:lnTo>
                <a:lnTo>
                  <a:pt x="481190" y="2357882"/>
                </a:lnTo>
                <a:lnTo>
                  <a:pt x="486625" y="2357158"/>
                </a:lnTo>
                <a:lnTo>
                  <a:pt x="543890" y="2350795"/>
                </a:lnTo>
                <a:lnTo>
                  <a:pt x="616216" y="2345613"/>
                </a:lnTo>
                <a:lnTo>
                  <a:pt x="687628" y="2343670"/>
                </a:lnTo>
                <a:lnTo>
                  <a:pt x="722820" y="2343886"/>
                </a:lnTo>
                <a:lnTo>
                  <a:pt x="793140" y="2346718"/>
                </a:lnTo>
                <a:lnTo>
                  <a:pt x="843026" y="2350744"/>
                </a:lnTo>
                <a:lnTo>
                  <a:pt x="881329" y="2355024"/>
                </a:lnTo>
                <a:lnTo>
                  <a:pt x="965149" y="2368956"/>
                </a:lnTo>
                <a:lnTo>
                  <a:pt x="1011974" y="2379281"/>
                </a:lnTo>
                <a:lnTo>
                  <a:pt x="1058316" y="2391486"/>
                </a:lnTo>
                <a:lnTo>
                  <a:pt x="1104087" y="2405697"/>
                </a:lnTo>
                <a:lnTo>
                  <a:pt x="1149146" y="2422017"/>
                </a:lnTo>
                <a:lnTo>
                  <a:pt x="1159865" y="2426309"/>
                </a:lnTo>
                <a:lnTo>
                  <a:pt x="1167053" y="2429179"/>
                </a:lnTo>
                <a:lnTo>
                  <a:pt x="1211491" y="2449753"/>
                </a:lnTo>
                <a:lnTo>
                  <a:pt x="1237335" y="2463266"/>
                </a:lnTo>
                <a:lnTo>
                  <a:pt x="1130731" y="2472093"/>
                </a:lnTo>
                <a:lnTo>
                  <a:pt x="1113790" y="2476296"/>
                </a:lnTo>
                <a:lnTo>
                  <a:pt x="1099248" y="2485593"/>
                </a:lnTo>
                <a:lnTo>
                  <a:pt x="1089279" y="2499309"/>
                </a:lnTo>
                <a:lnTo>
                  <a:pt x="1086078" y="2516606"/>
                </a:lnTo>
                <a:lnTo>
                  <a:pt x="1086065" y="2516886"/>
                </a:lnTo>
                <a:lnTo>
                  <a:pt x="1089939" y="2533739"/>
                </a:lnTo>
                <a:lnTo>
                  <a:pt x="1099400" y="2548305"/>
                </a:lnTo>
                <a:lnTo>
                  <a:pt x="1113345" y="2558288"/>
                </a:lnTo>
                <a:lnTo>
                  <a:pt x="1130731" y="2561475"/>
                </a:lnTo>
                <a:lnTo>
                  <a:pt x="1371828" y="2549702"/>
                </a:lnTo>
                <a:lnTo>
                  <a:pt x="1391996" y="2544356"/>
                </a:lnTo>
                <a:lnTo>
                  <a:pt x="1407083" y="2531834"/>
                </a:lnTo>
                <a:lnTo>
                  <a:pt x="1415262" y="2514219"/>
                </a:lnTo>
                <a:close/>
              </a:path>
              <a:path w="14170025" h="4173220">
                <a:moveTo>
                  <a:pt x="3521164" y="606513"/>
                </a:moveTo>
                <a:lnTo>
                  <a:pt x="3511512" y="568426"/>
                </a:lnTo>
                <a:lnTo>
                  <a:pt x="3247682" y="406120"/>
                </a:lnTo>
                <a:lnTo>
                  <a:pt x="3228314" y="399605"/>
                </a:lnTo>
                <a:lnTo>
                  <a:pt x="3207791" y="400900"/>
                </a:lnTo>
                <a:lnTo>
                  <a:pt x="3189211" y="409524"/>
                </a:lnTo>
                <a:lnTo>
                  <a:pt x="3175736" y="424980"/>
                </a:lnTo>
                <a:lnTo>
                  <a:pt x="3169475" y="444817"/>
                </a:lnTo>
                <a:lnTo>
                  <a:pt x="3170682" y="464832"/>
                </a:lnTo>
                <a:lnTo>
                  <a:pt x="3179127" y="482904"/>
                </a:lnTo>
                <a:lnTo>
                  <a:pt x="3194608" y="496925"/>
                </a:lnTo>
                <a:lnTo>
                  <a:pt x="3442957" y="645210"/>
                </a:lnTo>
                <a:lnTo>
                  <a:pt x="3462324" y="651725"/>
                </a:lnTo>
                <a:lnTo>
                  <a:pt x="3482848" y="650430"/>
                </a:lnTo>
                <a:lnTo>
                  <a:pt x="3501428" y="641807"/>
                </a:lnTo>
                <a:lnTo>
                  <a:pt x="3514902" y="626351"/>
                </a:lnTo>
                <a:lnTo>
                  <a:pt x="3521164" y="606513"/>
                </a:lnTo>
                <a:close/>
              </a:path>
              <a:path w="14170025" h="4173220">
                <a:moveTo>
                  <a:pt x="3849484" y="415937"/>
                </a:moveTo>
                <a:lnTo>
                  <a:pt x="3837927" y="343027"/>
                </a:lnTo>
                <a:lnTo>
                  <a:pt x="3825862" y="291426"/>
                </a:lnTo>
                <a:lnTo>
                  <a:pt x="3812590" y="240131"/>
                </a:lnTo>
                <a:lnTo>
                  <a:pt x="3798100" y="189179"/>
                </a:lnTo>
                <a:lnTo>
                  <a:pt x="3782403" y="138569"/>
                </a:lnTo>
                <a:lnTo>
                  <a:pt x="3765512" y="88341"/>
                </a:lnTo>
                <a:lnTo>
                  <a:pt x="3747427" y="38519"/>
                </a:lnTo>
                <a:lnTo>
                  <a:pt x="3722230" y="7048"/>
                </a:lnTo>
                <a:lnTo>
                  <a:pt x="3703612" y="0"/>
                </a:lnTo>
                <a:lnTo>
                  <a:pt x="3682733" y="1790"/>
                </a:lnTo>
                <a:lnTo>
                  <a:pt x="3664953" y="11442"/>
                </a:lnTo>
                <a:lnTo>
                  <a:pt x="3651085" y="26835"/>
                </a:lnTo>
                <a:lnTo>
                  <a:pt x="3643846" y="45885"/>
                </a:lnTo>
                <a:lnTo>
                  <a:pt x="3646017" y="66484"/>
                </a:lnTo>
                <a:lnTo>
                  <a:pt x="3664102" y="116306"/>
                </a:lnTo>
                <a:lnTo>
                  <a:pt x="3680993" y="166535"/>
                </a:lnTo>
                <a:lnTo>
                  <a:pt x="3696690" y="217144"/>
                </a:lnTo>
                <a:lnTo>
                  <a:pt x="3711181" y="268097"/>
                </a:lnTo>
                <a:lnTo>
                  <a:pt x="3724452" y="319379"/>
                </a:lnTo>
                <a:lnTo>
                  <a:pt x="3736517" y="370992"/>
                </a:lnTo>
                <a:lnTo>
                  <a:pt x="3747363" y="422884"/>
                </a:lnTo>
                <a:lnTo>
                  <a:pt x="3756114" y="441185"/>
                </a:lnTo>
                <a:lnTo>
                  <a:pt x="3772090" y="454482"/>
                </a:lnTo>
                <a:lnTo>
                  <a:pt x="3791877" y="461162"/>
                </a:lnTo>
                <a:lnTo>
                  <a:pt x="3812044" y="459600"/>
                </a:lnTo>
                <a:lnTo>
                  <a:pt x="3830726" y="449643"/>
                </a:lnTo>
                <a:lnTo>
                  <a:pt x="3843337" y="434632"/>
                </a:lnTo>
                <a:lnTo>
                  <a:pt x="3849484" y="415937"/>
                </a:lnTo>
                <a:close/>
              </a:path>
              <a:path w="14170025" h="4173220">
                <a:moveTo>
                  <a:pt x="4329417" y="138137"/>
                </a:moveTo>
                <a:lnTo>
                  <a:pt x="4322699" y="118567"/>
                </a:lnTo>
                <a:lnTo>
                  <a:pt x="4309376" y="102768"/>
                </a:lnTo>
                <a:lnTo>
                  <a:pt x="4291114" y="93751"/>
                </a:lnTo>
                <a:lnTo>
                  <a:pt x="4270146" y="92786"/>
                </a:lnTo>
                <a:lnTo>
                  <a:pt x="4251363" y="99148"/>
                </a:lnTo>
                <a:lnTo>
                  <a:pt x="4236275" y="111988"/>
                </a:lnTo>
                <a:lnTo>
                  <a:pt x="4226420" y="130479"/>
                </a:lnTo>
                <a:lnTo>
                  <a:pt x="4140911" y="397789"/>
                </a:lnTo>
                <a:lnTo>
                  <a:pt x="4139323" y="418084"/>
                </a:lnTo>
                <a:lnTo>
                  <a:pt x="4146042" y="437654"/>
                </a:lnTo>
                <a:lnTo>
                  <a:pt x="4159364" y="453466"/>
                </a:lnTo>
                <a:lnTo>
                  <a:pt x="4177627" y="462470"/>
                </a:lnTo>
                <a:lnTo>
                  <a:pt x="4198594" y="463435"/>
                </a:lnTo>
                <a:lnTo>
                  <a:pt x="4217378" y="457085"/>
                </a:lnTo>
                <a:lnTo>
                  <a:pt x="4232465" y="444246"/>
                </a:lnTo>
                <a:lnTo>
                  <a:pt x="4242320" y="425742"/>
                </a:lnTo>
                <a:lnTo>
                  <a:pt x="4327830" y="158432"/>
                </a:lnTo>
                <a:lnTo>
                  <a:pt x="4329417" y="138137"/>
                </a:lnTo>
                <a:close/>
              </a:path>
              <a:path w="14170025" h="4173220">
                <a:moveTo>
                  <a:pt x="13195300" y="4101439"/>
                </a:moveTo>
                <a:lnTo>
                  <a:pt x="13179070" y="4075531"/>
                </a:lnTo>
                <a:lnTo>
                  <a:pt x="13146532" y="4064939"/>
                </a:lnTo>
                <a:lnTo>
                  <a:pt x="12985039" y="4066222"/>
                </a:lnTo>
                <a:lnTo>
                  <a:pt x="5346662" y="4062323"/>
                </a:lnTo>
                <a:lnTo>
                  <a:pt x="4948644" y="4063377"/>
                </a:lnTo>
                <a:lnTo>
                  <a:pt x="4721123" y="4064939"/>
                </a:lnTo>
                <a:lnTo>
                  <a:pt x="4672381" y="4102481"/>
                </a:lnTo>
                <a:lnTo>
                  <a:pt x="4672355" y="4133608"/>
                </a:lnTo>
                <a:lnTo>
                  <a:pt x="4688598" y="4159516"/>
                </a:lnTo>
                <a:lnTo>
                  <a:pt x="4721123" y="4170108"/>
                </a:lnTo>
                <a:lnTo>
                  <a:pt x="4882616" y="4168825"/>
                </a:lnTo>
                <a:lnTo>
                  <a:pt x="12520994" y="4172724"/>
                </a:lnTo>
                <a:lnTo>
                  <a:pt x="12919012" y="4171683"/>
                </a:lnTo>
                <a:lnTo>
                  <a:pt x="13146532" y="4170108"/>
                </a:lnTo>
                <a:lnTo>
                  <a:pt x="13179006" y="4158831"/>
                </a:lnTo>
                <a:lnTo>
                  <a:pt x="13195275" y="4132567"/>
                </a:lnTo>
                <a:lnTo>
                  <a:pt x="13195300" y="4101439"/>
                </a:lnTo>
                <a:close/>
              </a:path>
              <a:path w="14170025" h="4173220">
                <a:moveTo>
                  <a:pt x="13554723" y="55638"/>
                </a:moveTo>
                <a:lnTo>
                  <a:pt x="13548474" y="36169"/>
                </a:lnTo>
                <a:lnTo>
                  <a:pt x="13535724" y="20510"/>
                </a:lnTo>
                <a:lnTo>
                  <a:pt x="13517105" y="11430"/>
                </a:lnTo>
                <a:lnTo>
                  <a:pt x="13496608" y="10553"/>
                </a:lnTo>
                <a:lnTo>
                  <a:pt x="13477189" y="16751"/>
                </a:lnTo>
                <a:lnTo>
                  <a:pt x="13461556" y="29476"/>
                </a:lnTo>
                <a:lnTo>
                  <a:pt x="13452412" y="48158"/>
                </a:lnTo>
                <a:lnTo>
                  <a:pt x="13386867" y="329882"/>
                </a:lnTo>
                <a:lnTo>
                  <a:pt x="13385978" y="350354"/>
                </a:lnTo>
                <a:lnTo>
                  <a:pt x="13392226" y="369824"/>
                </a:lnTo>
                <a:lnTo>
                  <a:pt x="13404977" y="385483"/>
                </a:lnTo>
                <a:lnTo>
                  <a:pt x="13423595" y="394563"/>
                </a:lnTo>
                <a:lnTo>
                  <a:pt x="13444093" y="395439"/>
                </a:lnTo>
                <a:lnTo>
                  <a:pt x="13463511" y="389242"/>
                </a:lnTo>
                <a:lnTo>
                  <a:pt x="13479132" y="376529"/>
                </a:lnTo>
                <a:lnTo>
                  <a:pt x="13488276" y="357835"/>
                </a:lnTo>
                <a:lnTo>
                  <a:pt x="13553821" y="76111"/>
                </a:lnTo>
                <a:lnTo>
                  <a:pt x="13554723" y="55638"/>
                </a:lnTo>
                <a:close/>
              </a:path>
              <a:path w="14170025" h="4173220">
                <a:moveTo>
                  <a:pt x="14080617" y="393700"/>
                </a:moveTo>
                <a:lnTo>
                  <a:pt x="14076452" y="372986"/>
                </a:lnTo>
                <a:lnTo>
                  <a:pt x="14073137" y="368058"/>
                </a:lnTo>
                <a:lnTo>
                  <a:pt x="14065263" y="356323"/>
                </a:lnTo>
                <a:lnTo>
                  <a:pt x="14047203" y="344843"/>
                </a:lnTo>
                <a:lnTo>
                  <a:pt x="14028141" y="341541"/>
                </a:lnTo>
                <a:lnTo>
                  <a:pt x="14009053" y="345630"/>
                </a:lnTo>
                <a:lnTo>
                  <a:pt x="13990917" y="356323"/>
                </a:lnTo>
                <a:lnTo>
                  <a:pt x="13978128" y="366407"/>
                </a:lnTo>
                <a:lnTo>
                  <a:pt x="13976007" y="368058"/>
                </a:lnTo>
                <a:lnTo>
                  <a:pt x="13943444" y="392658"/>
                </a:lnTo>
                <a:lnTo>
                  <a:pt x="13906894" y="419150"/>
                </a:lnTo>
                <a:lnTo>
                  <a:pt x="13868807" y="445579"/>
                </a:lnTo>
                <a:lnTo>
                  <a:pt x="13811149" y="483387"/>
                </a:lnTo>
                <a:lnTo>
                  <a:pt x="13772236" y="507466"/>
                </a:lnTo>
                <a:lnTo>
                  <a:pt x="13732840" y="530733"/>
                </a:lnTo>
                <a:lnTo>
                  <a:pt x="13692988" y="553224"/>
                </a:lnTo>
                <a:lnTo>
                  <a:pt x="13677735" y="566775"/>
                </a:lnTo>
                <a:lnTo>
                  <a:pt x="13668845" y="585393"/>
                </a:lnTo>
                <a:lnTo>
                  <a:pt x="13667296" y="605904"/>
                </a:lnTo>
                <a:lnTo>
                  <a:pt x="13674116" y="625170"/>
                </a:lnTo>
                <a:lnTo>
                  <a:pt x="13688378" y="640422"/>
                </a:lnTo>
                <a:lnTo>
                  <a:pt x="13706323" y="649097"/>
                </a:lnTo>
                <a:lnTo>
                  <a:pt x="13726160" y="650519"/>
                </a:lnTo>
                <a:lnTo>
                  <a:pt x="13746061" y="644029"/>
                </a:lnTo>
                <a:lnTo>
                  <a:pt x="13787933" y="620344"/>
                </a:lnTo>
                <a:lnTo>
                  <a:pt x="13829221" y="595769"/>
                </a:lnTo>
                <a:lnTo>
                  <a:pt x="13869937" y="570306"/>
                </a:lnTo>
                <a:lnTo>
                  <a:pt x="13910094" y="543991"/>
                </a:lnTo>
                <a:lnTo>
                  <a:pt x="13949706" y="516864"/>
                </a:lnTo>
                <a:lnTo>
                  <a:pt x="13988771" y="488911"/>
                </a:lnTo>
                <a:lnTo>
                  <a:pt x="14027290" y="460184"/>
                </a:lnTo>
                <a:lnTo>
                  <a:pt x="14065263" y="430695"/>
                </a:lnTo>
                <a:lnTo>
                  <a:pt x="14077125" y="414312"/>
                </a:lnTo>
                <a:lnTo>
                  <a:pt x="14080617" y="393700"/>
                </a:lnTo>
                <a:close/>
              </a:path>
              <a:path w="14170025" h="4173220">
                <a:moveTo>
                  <a:pt x="14169949" y="974331"/>
                </a:moveTo>
                <a:lnTo>
                  <a:pt x="14165339" y="954100"/>
                </a:lnTo>
                <a:lnTo>
                  <a:pt x="14154226" y="937361"/>
                </a:lnTo>
                <a:lnTo>
                  <a:pt x="14137831" y="925957"/>
                </a:lnTo>
                <a:lnTo>
                  <a:pt x="14117358" y="921753"/>
                </a:lnTo>
                <a:lnTo>
                  <a:pt x="13836714" y="921753"/>
                </a:lnTo>
                <a:lnTo>
                  <a:pt x="13816711" y="925969"/>
                </a:lnTo>
                <a:lnTo>
                  <a:pt x="13799630" y="937399"/>
                </a:lnTo>
                <a:lnTo>
                  <a:pt x="13787933" y="954138"/>
                </a:lnTo>
                <a:lnTo>
                  <a:pt x="13784123" y="974331"/>
                </a:lnTo>
                <a:lnTo>
                  <a:pt x="13788733" y="994575"/>
                </a:lnTo>
                <a:lnTo>
                  <a:pt x="13799846" y="1011313"/>
                </a:lnTo>
                <a:lnTo>
                  <a:pt x="13816241" y="1022718"/>
                </a:lnTo>
                <a:lnTo>
                  <a:pt x="13836714" y="1026922"/>
                </a:lnTo>
                <a:lnTo>
                  <a:pt x="14117358" y="1026922"/>
                </a:lnTo>
                <a:lnTo>
                  <a:pt x="14137361" y="1022692"/>
                </a:lnTo>
                <a:lnTo>
                  <a:pt x="14154442" y="1011275"/>
                </a:lnTo>
                <a:lnTo>
                  <a:pt x="14166139" y="994537"/>
                </a:lnTo>
                <a:lnTo>
                  <a:pt x="14169949" y="974331"/>
                </a:lnTo>
                <a:close/>
              </a:path>
            </a:pathLst>
          </a:custGeom>
          <a:solidFill>
            <a:srgbClr val="1D1D1B"/>
          </a:solidFill>
        </p:spPr>
        <p:txBody>
          <a:bodyPr wrap="square" lIns="0" tIns="0" rIns="0" bIns="0" rtlCol="0"/>
          <a:lstStyle/>
          <a:p>
            <a:endParaRPr dirty="0"/>
          </a:p>
        </p:txBody>
      </p:sp>
      <p:sp>
        <p:nvSpPr>
          <p:cNvPr id="16" name="object 3">
            <a:extLst>
              <a:ext uri="{FF2B5EF4-FFF2-40B4-BE49-F238E27FC236}">
                <a16:creationId xmlns:a16="http://schemas.microsoft.com/office/drawing/2014/main" id="{6E8B32E3-9F11-386A-41AD-7CD0DADA7651}"/>
              </a:ext>
            </a:extLst>
          </p:cNvPr>
          <p:cNvSpPr txBox="1">
            <a:spLocks/>
          </p:cNvSpPr>
          <p:nvPr/>
        </p:nvSpPr>
        <p:spPr>
          <a:xfrm>
            <a:off x="3956050" y="1864432"/>
            <a:ext cx="13522734" cy="3866443"/>
          </a:xfrm>
          <a:prstGeom prst="rect">
            <a:avLst/>
          </a:prstGeom>
        </p:spPr>
        <p:txBody>
          <a:bodyPr vert="horz" wrap="square" lIns="0" tIns="99695" rIns="0" bIns="0" rtlCol="0">
            <a:spAutoFit/>
          </a:bodyPr>
          <a:lstStyle>
            <a:lvl1pPr>
              <a:defRPr sz="2800" b="0" i="0">
                <a:solidFill>
                  <a:srgbClr val="212121"/>
                </a:solidFill>
                <a:latin typeface="Calibri"/>
                <a:ea typeface="+mj-ea"/>
                <a:cs typeface="Calibri"/>
              </a:defRPr>
            </a:lvl1pPr>
          </a:lstStyle>
          <a:p>
            <a:pPr marL="12700" marR="5080" indent="76835">
              <a:lnSpc>
                <a:spcPts val="15010"/>
              </a:lnSpc>
              <a:spcBef>
                <a:spcPts val="785"/>
              </a:spcBef>
            </a:pPr>
            <a:r>
              <a:rPr lang="fr-FR" sz="11800" b="1" spc="-300" dirty="0">
                <a:solidFill>
                  <a:srgbClr val="000000"/>
                </a:solidFill>
              </a:rPr>
              <a:t>LA CYBERSÉCURITÉ, </a:t>
            </a:r>
            <a:r>
              <a:rPr lang="fr-FR" sz="11200" b="1" spc="-300" dirty="0">
                <a:solidFill>
                  <a:srgbClr val="000000"/>
                </a:solidFill>
              </a:rPr>
              <a:t>MON FUTUR MÉTIER !</a:t>
            </a:r>
            <a:endParaRPr lang="fr-FR" sz="11200" b="1" spc="-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638300"/>
          </a:xfrm>
          <a:prstGeom prst="rect">
            <a:avLst/>
          </a:prstGeom>
        </p:spPr>
        <p:txBody>
          <a:bodyPr vert="horz" wrap="square" lIns="0" tIns="65404" rIns="0" bIns="0" rtlCol="0">
            <a:spAutoFit/>
          </a:bodyPr>
          <a:lstStyle/>
          <a:p>
            <a:pPr marL="12700" marR="5080" algn="just">
              <a:lnSpc>
                <a:spcPts val="4120"/>
              </a:lnSpc>
              <a:spcBef>
                <a:spcPts val="515"/>
              </a:spcBef>
            </a:pPr>
            <a:r>
              <a:rPr sz="3700" spc="95" dirty="0">
                <a:solidFill>
                  <a:srgbClr val="231F20"/>
                </a:solidFill>
              </a:rPr>
              <a:t>Pensez-</a:t>
            </a:r>
            <a:r>
              <a:rPr sz="3700" spc="80" dirty="0">
                <a:solidFill>
                  <a:srgbClr val="231F20"/>
                </a:solidFill>
              </a:rPr>
              <a:t>vous</a:t>
            </a:r>
            <a:r>
              <a:rPr sz="3700" spc="365" dirty="0">
                <a:solidFill>
                  <a:srgbClr val="231F20"/>
                </a:solidFill>
              </a:rPr>
              <a:t> </a:t>
            </a:r>
            <a:r>
              <a:rPr sz="3700" dirty="0">
                <a:solidFill>
                  <a:srgbClr val="231F20"/>
                </a:solidFill>
              </a:rPr>
              <a:t>qu’un</a:t>
            </a:r>
            <a:r>
              <a:rPr sz="3700" spc="365" dirty="0">
                <a:solidFill>
                  <a:srgbClr val="231F20"/>
                </a:solidFill>
              </a:rPr>
              <a:t> </a:t>
            </a:r>
            <a:r>
              <a:rPr sz="3700" dirty="0">
                <a:solidFill>
                  <a:srgbClr val="231F20"/>
                </a:solidFill>
              </a:rPr>
              <a:t>bon</a:t>
            </a:r>
            <a:r>
              <a:rPr sz="3700" spc="370" dirty="0">
                <a:solidFill>
                  <a:srgbClr val="231F20"/>
                </a:solidFill>
              </a:rPr>
              <a:t> </a:t>
            </a:r>
            <a:r>
              <a:rPr sz="3700" dirty="0">
                <a:solidFill>
                  <a:srgbClr val="231F20"/>
                </a:solidFill>
              </a:rPr>
              <a:t>mot</a:t>
            </a:r>
            <a:r>
              <a:rPr sz="3700" spc="370" dirty="0">
                <a:solidFill>
                  <a:srgbClr val="231F20"/>
                </a:solidFill>
              </a:rPr>
              <a:t> </a:t>
            </a:r>
            <a:r>
              <a:rPr sz="3700" dirty="0">
                <a:solidFill>
                  <a:srgbClr val="231F20"/>
                </a:solidFill>
              </a:rPr>
              <a:t>de</a:t>
            </a:r>
            <a:r>
              <a:rPr sz="3700" spc="375" dirty="0">
                <a:solidFill>
                  <a:srgbClr val="231F20"/>
                </a:solidFill>
              </a:rPr>
              <a:t> </a:t>
            </a:r>
            <a:r>
              <a:rPr sz="3700" spc="110" dirty="0">
                <a:solidFill>
                  <a:srgbClr val="231F20"/>
                </a:solidFill>
              </a:rPr>
              <a:t>passe</a:t>
            </a:r>
            <a:r>
              <a:rPr sz="3700" spc="365" dirty="0">
                <a:solidFill>
                  <a:srgbClr val="231F20"/>
                </a:solidFill>
              </a:rPr>
              <a:t> </a:t>
            </a:r>
            <a:r>
              <a:rPr sz="3700" spc="110" dirty="0">
                <a:solidFill>
                  <a:srgbClr val="231F20"/>
                </a:solidFill>
              </a:rPr>
              <a:t>puisse</a:t>
            </a:r>
            <a:r>
              <a:rPr sz="3700" spc="370" dirty="0">
                <a:solidFill>
                  <a:srgbClr val="231F20"/>
                </a:solidFill>
              </a:rPr>
              <a:t> </a:t>
            </a:r>
            <a:r>
              <a:rPr sz="3700" dirty="0">
                <a:solidFill>
                  <a:srgbClr val="231F20"/>
                </a:solidFill>
              </a:rPr>
              <a:t>être</a:t>
            </a:r>
            <a:r>
              <a:rPr sz="3700" spc="370" dirty="0">
                <a:solidFill>
                  <a:srgbClr val="231F20"/>
                </a:solidFill>
              </a:rPr>
              <a:t> </a:t>
            </a:r>
            <a:r>
              <a:rPr sz="3700" spc="145" dirty="0">
                <a:solidFill>
                  <a:srgbClr val="231F20"/>
                </a:solidFill>
              </a:rPr>
              <a:t>utilisé</a:t>
            </a:r>
            <a:r>
              <a:rPr sz="3700" spc="370" dirty="0">
                <a:solidFill>
                  <a:srgbClr val="231F20"/>
                </a:solidFill>
              </a:rPr>
              <a:t> </a:t>
            </a:r>
            <a:r>
              <a:rPr sz="3700" dirty="0">
                <a:solidFill>
                  <a:srgbClr val="231F20"/>
                </a:solidFill>
              </a:rPr>
              <a:t>pour</a:t>
            </a:r>
            <a:r>
              <a:rPr sz="3700" spc="415" dirty="0">
                <a:solidFill>
                  <a:srgbClr val="231F20"/>
                </a:solidFill>
              </a:rPr>
              <a:t> </a:t>
            </a:r>
            <a:r>
              <a:rPr sz="3700" b="1" spc="145" dirty="0">
                <a:solidFill>
                  <a:srgbClr val="231F20"/>
                </a:solidFill>
              </a:rPr>
              <a:t>plusieurs </a:t>
            </a:r>
            <a:r>
              <a:rPr sz="3700" b="1" spc="195" dirty="0">
                <a:solidFill>
                  <a:srgbClr val="231F20"/>
                </a:solidFill>
              </a:rPr>
              <a:t>services</a:t>
            </a:r>
            <a:r>
              <a:rPr sz="3700" b="1" spc="380" dirty="0">
                <a:solidFill>
                  <a:srgbClr val="231F20"/>
                </a:solidFill>
              </a:rPr>
              <a:t> </a:t>
            </a:r>
            <a:r>
              <a:rPr sz="3700" spc="110" dirty="0">
                <a:solidFill>
                  <a:srgbClr val="231F20"/>
                </a:solidFill>
              </a:rPr>
              <a:t>(boîtes</a:t>
            </a:r>
            <a:r>
              <a:rPr sz="3700" spc="380" dirty="0">
                <a:solidFill>
                  <a:srgbClr val="231F20"/>
                </a:solidFill>
              </a:rPr>
              <a:t> </a:t>
            </a:r>
            <a:r>
              <a:rPr sz="3700" spc="160" dirty="0">
                <a:solidFill>
                  <a:srgbClr val="231F20"/>
                </a:solidFill>
              </a:rPr>
              <a:t>mail,</a:t>
            </a:r>
            <a:r>
              <a:rPr sz="3700" spc="385" dirty="0">
                <a:solidFill>
                  <a:srgbClr val="231F20"/>
                </a:solidFill>
              </a:rPr>
              <a:t> </a:t>
            </a:r>
            <a:r>
              <a:rPr sz="3700" spc="110" dirty="0">
                <a:solidFill>
                  <a:srgbClr val="231F20"/>
                </a:solidFill>
              </a:rPr>
              <a:t>réseaux</a:t>
            </a:r>
            <a:r>
              <a:rPr sz="3700" spc="380" dirty="0">
                <a:solidFill>
                  <a:srgbClr val="231F20"/>
                </a:solidFill>
              </a:rPr>
              <a:t> </a:t>
            </a:r>
            <a:r>
              <a:rPr sz="3700" spc="160" dirty="0">
                <a:solidFill>
                  <a:srgbClr val="231F20"/>
                </a:solidFill>
              </a:rPr>
              <a:t>sociaux,</a:t>
            </a:r>
            <a:r>
              <a:rPr sz="3700" spc="380" dirty="0">
                <a:solidFill>
                  <a:srgbClr val="231F20"/>
                </a:solidFill>
              </a:rPr>
              <a:t> </a:t>
            </a:r>
            <a:r>
              <a:rPr sz="3700" spc="100" dirty="0">
                <a:solidFill>
                  <a:srgbClr val="231F20"/>
                </a:solidFill>
              </a:rPr>
              <a:t>banque,</a:t>
            </a:r>
            <a:r>
              <a:rPr sz="3700" spc="385" dirty="0">
                <a:solidFill>
                  <a:srgbClr val="231F20"/>
                </a:solidFill>
              </a:rPr>
              <a:t> </a:t>
            </a:r>
            <a:r>
              <a:rPr sz="3700" spc="145" dirty="0">
                <a:solidFill>
                  <a:srgbClr val="231F20"/>
                </a:solidFill>
              </a:rPr>
              <a:t>sites</a:t>
            </a:r>
            <a:r>
              <a:rPr sz="3700" spc="380" dirty="0">
                <a:solidFill>
                  <a:srgbClr val="231F20"/>
                </a:solidFill>
              </a:rPr>
              <a:t> </a:t>
            </a:r>
            <a:r>
              <a:rPr sz="3700" dirty="0">
                <a:solidFill>
                  <a:srgbClr val="231F20"/>
                </a:solidFill>
              </a:rPr>
              <a:t>de</a:t>
            </a:r>
            <a:r>
              <a:rPr sz="3700" spc="385" dirty="0">
                <a:solidFill>
                  <a:srgbClr val="231F20"/>
                </a:solidFill>
              </a:rPr>
              <a:t> </a:t>
            </a:r>
            <a:r>
              <a:rPr sz="3700" spc="140" dirty="0">
                <a:solidFill>
                  <a:srgbClr val="231F20"/>
                </a:solidFill>
              </a:rPr>
              <a:t>e-</a:t>
            </a:r>
            <a:r>
              <a:rPr sz="3700" spc="80" dirty="0">
                <a:solidFill>
                  <a:srgbClr val="231F20"/>
                </a:solidFill>
              </a:rPr>
              <a:t>commerce, </a:t>
            </a:r>
            <a:r>
              <a:rPr sz="3700" spc="105" dirty="0">
                <a:solidFill>
                  <a:srgbClr val="231F20"/>
                </a:solidFill>
              </a:rPr>
              <a:t>administrations…)</a:t>
            </a:r>
            <a:r>
              <a:rPr sz="3700" spc="40" dirty="0">
                <a:solidFill>
                  <a:srgbClr val="231F20"/>
                </a:solidFill>
              </a:rPr>
              <a:t> </a:t>
            </a:r>
            <a:r>
              <a:rPr sz="3700" spc="-50" dirty="0">
                <a:solidFill>
                  <a:srgbClr val="231F20"/>
                </a:solidFill>
              </a:rPr>
              <a:t>?</a:t>
            </a:r>
            <a:endParaRPr sz="3700" dirty="0"/>
          </a:p>
        </p:txBody>
      </p:sp>
      <p:sp>
        <p:nvSpPr>
          <p:cNvPr id="3" name="object 3"/>
          <p:cNvSpPr/>
          <p:nvPr/>
        </p:nvSpPr>
        <p:spPr>
          <a:xfrm>
            <a:off x="2795730" y="4148357"/>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386" y="8308862"/>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381069" y="3414105"/>
            <a:ext cx="13307060" cy="6140784"/>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sz="12375" spc="-547" baseline="-11111" dirty="0">
                <a:solidFill>
                  <a:srgbClr val="FFB542"/>
                </a:solidFill>
                <a:latin typeface="Calibri"/>
                <a:cs typeface="Calibri"/>
              </a:rPr>
              <a:t> </a:t>
            </a:r>
            <a:r>
              <a:rPr sz="3700" spc="65" dirty="0">
                <a:solidFill>
                  <a:srgbClr val="231F20"/>
                </a:solidFill>
                <a:latin typeface="Calibri"/>
                <a:cs typeface="Calibri"/>
              </a:rPr>
              <a:t>Oui,</a:t>
            </a:r>
            <a:r>
              <a:rPr sz="3700" spc="5" dirty="0">
                <a:solidFill>
                  <a:srgbClr val="231F20"/>
                </a:solidFill>
                <a:latin typeface="Calibri"/>
                <a:cs typeface="Calibri"/>
              </a:rPr>
              <a:t> </a:t>
            </a:r>
            <a:r>
              <a:rPr sz="3700" spc="50" dirty="0">
                <a:solidFill>
                  <a:srgbClr val="231F20"/>
                </a:solidFill>
                <a:latin typeface="Calibri"/>
                <a:cs typeface="Calibri"/>
              </a:rPr>
              <a:t>quand</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5" dirty="0">
                <a:solidFill>
                  <a:srgbClr val="231F20"/>
                </a:solidFill>
                <a:latin typeface="Calibri"/>
                <a:cs typeface="Calibri"/>
              </a:rPr>
              <a:t>services</a:t>
            </a:r>
            <a:r>
              <a:rPr sz="3700" spc="5" dirty="0">
                <a:solidFill>
                  <a:srgbClr val="231F20"/>
                </a:solidFill>
                <a:latin typeface="Calibri"/>
                <a:cs typeface="Calibri"/>
              </a:rPr>
              <a:t> </a:t>
            </a:r>
            <a:r>
              <a:rPr sz="3700" dirty="0">
                <a:solidFill>
                  <a:srgbClr val="231F20"/>
                </a:solidFill>
                <a:latin typeface="Calibri"/>
                <a:cs typeface="Calibri"/>
              </a:rPr>
              <a:t>n’ont</a:t>
            </a:r>
            <a:r>
              <a:rPr sz="3700" spc="5" dirty="0">
                <a:solidFill>
                  <a:srgbClr val="231F20"/>
                </a:solidFill>
                <a:latin typeface="Calibri"/>
                <a:cs typeface="Calibri"/>
              </a:rPr>
              <a:t> </a:t>
            </a:r>
            <a:r>
              <a:rPr sz="3700" spc="95" dirty="0">
                <a:solidFill>
                  <a:srgbClr val="231F20"/>
                </a:solidFill>
                <a:latin typeface="Calibri"/>
                <a:cs typeface="Calibri"/>
              </a:rPr>
              <a:t>rien</a:t>
            </a:r>
            <a:r>
              <a:rPr sz="3700" dirty="0">
                <a:solidFill>
                  <a:srgbClr val="231F20"/>
                </a:solidFill>
                <a:latin typeface="Calibri"/>
                <a:cs typeface="Calibri"/>
              </a:rPr>
              <a:t> </a:t>
            </a:r>
            <a:r>
              <a:rPr sz="3700" spc="105" dirty="0">
                <a:solidFill>
                  <a:srgbClr val="231F20"/>
                </a:solidFill>
                <a:latin typeface="Calibri"/>
                <a:cs typeface="Calibri"/>
              </a:rPr>
              <a:t>à</a:t>
            </a:r>
            <a:r>
              <a:rPr sz="3700" spc="5" dirty="0">
                <a:solidFill>
                  <a:srgbClr val="231F20"/>
                </a:solidFill>
                <a:latin typeface="Calibri"/>
                <a:cs typeface="Calibri"/>
              </a:rPr>
              <a:t> </a:t>
            </a:r>
            <a:r>
              <a:rPr sz="3700" dirty="0">
                <a:solidFill>
                  <a:srgbClr val="231F20"/>
                </a:solidFill>
                <a:latin typeface="Calibri"/>
                <a:cs typeface="Calibri"/>
              </a:rPr>
              <a:t>voir</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0" dirty="0">
                <a:solidFill>
                  <a:srgbClr val="231F20"/>
                </a:solidFill>
                <a:latin typeface="Calibri"/>
                <a:cs typeface="Calibri"/>
              </a:rPr>
              <a:t>uns</a:t>
            </a:r>
            <a:r>
              <a:rPr sz="3700" spc="5" dirty="0">
                <a:solidFill>
                  <a:srgbClr val="231F20"/>
                </a:solidFill>
                <a:latin typeface="Calibri"/>
                <a:cs typeface="Calibri"/>
              </a:rPr>
              <a:t> </a:t>
            </a:r>
            <a:r>
              <a:rPr sz="3700" dirty="0">
                <a:solidFill>
                  <a:srgbClr val="231F20"/>
                </a:solidFill>
                <a:latin typeface="Calibri"/>
                <a:cs typeface="Calibri"/>
              </a:rPr>
              <a:t>avec</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55" dirty="0">
                <a:solidFill>
                  <a:srgbClr val="231F20"/>
                </a:solidFill>
                <a:latin typeface="Calibri"/>
                <a:cs typeface="Calibri"/>
              </a:rPr>
              <a:t>autres</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sz="3700" spc="65" dirty="0">
                <a:solidFill>
                  <a:srgbClr val="231F20"/>
                </a:solidFill>
                <a:latin typeface="Calibri"/>
                <a:cs typeface="Calibri"/>
              </a:rPr>
              <a:t>Oui,</a:t>
            </a:r>
            <a:r>
              <a:rPr sz="3700" spc="35" dirty="0">
                <a:solidFill>
                  <a:srgbClr val="231F20"/>
                </a:solidFill>
                <a:latin typeface="Calibri"/>
                <a:cs typeface="Calibri"/>
              </a:rPr>
              <a:t> </a:t>
            </a:r>
            <a:r>
              <a:rPr sz="3700" spc="110" dirty="0">
                <a:solidFill>
                  <a:srgbClr val="231F20"/>
                </a:solidFill>
                <a:latin typeface="Calibri"/>
                <a:cs typeface="Calibri"/>
              </a:rPr>
              <a:t>mais</a:t>
            </a:r>
            <a:r>
              <a:rPr sz="3700" spc="30" dirty="0">
                <a:solidFill>
                  <a:srgbClr val="231F20"/>
                </a:solidFill>
                <a:latin typeface="Calibri"/>
                <a:cs typeface="Calibri"/>
              </a:rPr>
              <a:t> </a:t>
            </a:r>
            <a:r>
              <a:rPr sz="3700" dirty="0">
                <a:solidFill>
                  <a:srgbClr val="231F20"/>
                </a:solidFill>
                <a:latin typeface="Calibri"/>
                <a:cs typeface="Calibri"/>
              </a:rPr>
              <a:t>uniquement</a:t>
            </a:r>
            <a:r>
              <a:rPr sz="3700" spc="30" dirty="0">
                <a:solidFill>
                  <a:srgbClr val="231F20"/>
                </a:solidFill>
                <a:latin typeface="Calibri"/>
                <a:cs typeface="Calibri"/>
              </a:rPr>
              <a:t> </a:t>
            </a:r>
            <a:r>
              <a:rPr sz="3700" spc="170" dirty="0">
                <a:solidFill>
                  <a:srgbClr val="231F20"/>
                </a:solidFill>
                <a:latin typeface="Calibri"/>
                <a:cs typeface="Calibri"/>
              </a:rPr>
              <a:t>si</a:t>
            </a:r>
            <a:r>
              <a:rPr sz="3700" spc="30" dirty="0">
                <a:solidFill>
                  <a:srgbClr val="231F20"/>
                </a:solidFill>
                <a:latin typeface="Calibri"/>
                <a:cs typeface="Calibri"/>
              </a:rPr>
              <a:t> </a:t>
            </a:r>
            <a:r>
              <a:rPr sz="3700" spc="100" dirty="0">
                <a:solidFill>
                  <a:srgbClr val="231F20"/>
                </a:solidFill>
                <a:latin typeface="Calibri"/>
                <a:cs typeface="Calibri"/>
              </a:rPr>
              <a:t>le</a:t>
            </a:r>
            <a:r>
              <a:rPr sz="3700" spc="30" dirty="0">
                <a:solidFill>
                  <a:srgbClr val="231F20"/>
                </a:solidFill>
                <a:latin typeface="Calibri"/>
                <a:cs typeface="Calibri"/>
              </a:rPr>
              <a:t> </a:t>
            </a:r>
            <a:r>
              <a:rPr sz="3700" dirty="0">
                <a:solidFill>
                  <a:srgbClr val="231F20"/>
                </a:solidFill>
                <a:latin typeface="Calibri"/>
                <a:cs typeface="Calibri"/>
              </a:rPr>
              <a:t>mot</a:t>
            </a:r>
            <a:r>
              <a:rPr sz="3700" spc="35"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spc="95" dirty="0">
                <a:solidFill>
                  <a:srgbClr val="231F20"/>
                </a:solidFill>
                <a:latin typeface="Calibri"/>
                <a:cs typeface="Calibri"/>
              </a:rPr>
              <a:t>passe</a:t>
            </a:r>
            <a:r>
              <a:rPr sz="3700" spc="30" dirty="0">
                <a:solidFill>
                  <a:srgbClr val="231F20"/>
                </a:solidFill>
                <a:latin typeface="Calibri"/>
                <a:cs typeface="Calibri"/>
              </a:rPr>
              <a:t> </a:t>
            </a:r>
            <a:r>
              <a:rPr sz="3700" spc="65" dirty="0">
                <a:solidFill>
                  <a:srgbClr val="231F20"/>
                </a:solidFill>
                <a:latin typeface="Calibri"/>
                <a:cs typeface="Calibri"/>
              </a:rPr>
              <a:t>contient</a:t>
            </a:r>
            <a:r>
              <a:rPr sz="3700" spc="30" dirty="0">
                <a:solidFill>
                  <a:srgbClr val="231F20"/>
                </a:solidFill>
                <a:latin typeface="Calibri"/>
                <a:cs typeface="Calibri"/>
              </a:rPr>
              <a:t> </a:t>
            </a:r>
            <a:r>
              <a:rPr sz="3700" spc="40" dirty="0">
                <a:solidFill>
                  <a:srgbClr val="231F20"/>
                </a:solidFill>
                <a:latin typeface="Calibri"/>
                <a:cs typeface="Calibri"/>
              </a:rPr>
              <a:t>des</a:t>
            </a:r>
            <a:endParaRPr sz="3700" dirty="0">
              <a:latin typeface="Calibri"/>
              <a:cs typeface="Calibri"/>
            </a:endParaRPr>
          </a:p>
          <a:p>
            <a:pPr marR="66040" algn="r">
              <a:lnSpc>
                <a:spcPts val="4340"/>
              </a:lnSpc>
            </a:pPr>
            <a:r>
              <a:rPr sz="3700" spc="80" dirty="0">
                <a:solidFill>
                  <a:srgbClr val="231F20"/>
                </a:solidFill>
                <a:latin typeface="Calibri"/>
                <a:cs typeface="Calibri"/>
              </a:rPr>
              <a:t>caractères</a:t>
            </a:r>
            <a:r>
              <a:rPr sz="3700" spc="-10" dirty="0">
                <a:solidFill>
                  <a:srgbClr val="231F20"/>
                </a:solidFill>
                <a:latin typeface="Calibri"/>
                <a:cs typeface="Calibri"/>
              </a:rPr>
              <a:t> </a:t>
            </a:r>
            <a:r>
              <a:rPr sz="3700" spc="85" dirty="0">
                <a:solidFill>
                  <a:srgbClr val="231F20"/>
                </a:solidFill>
                <a:latin typeface="Calibri"/>
                <a:cs typeface="Calibri"/>
              </a:rPr>
              <a:t>spéciaux</a:t>
            </a:r>
            <a:endParaRPr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B542"/>
                </a:solidFill>
                <a:latin typeface="Calibri"/>
                <a:cs typeface="Calibri"/>
              </a:rPr>
              <a:t>C</a:t>
            </a:r>
            <a:r>
              <a:rPr sz="12375" spc="-509" baseline="-11111" dirty="0">
                <a:solidFill>
                  <a:srgbClr val="FFB542"/>
                </a:solidFill>
                <a:latin typeface="Calibri"/>
                <a:cs typeface="Calibri"/>
              </a:rPr>
              <a:t> </a:t>
            </a:r>
            <a:r>
              <a:rPr sz="3700" spc="65" dirty="0">
                <a:solidFill>
                  <a:srgbClr val="231F20"/>
                </a:solidFill>
                <a:latin typeface="Calibri"/>
                <a:cs typeface="Calibri"/>
              </a:rPr>
              <a:t>Non,</a:t>
            </a:r>
            <a:r>
              <a:rPr sz="3700" spc="15" dirty="0">
                <a:solidFill>
                  <a:srgbClr val="231F20"/>
                </a:solidFill>
                <a:latin typeface="Calibri"/>
                <a:cs typeface="Calibri"/>
              </a:rPr>
              <a:t> </a:t>
            </a:r>
            <a:r>
              <a:rPr sz="3700" spc="65" dirty="0">
                <a:solidFill>
                  <a:srgbClr val="231F20"/>
                </a:solidFill>
                <a:latin typeface="Calibri"/>
                <a:cs typeface="Calibri"/>
              </a:rPr>
              <a:t>chaque</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sz="3700" dirty="0">
                <a:solidFill>
                  <a:srgbClr val="231F20"/>
                </a:solidFill>
                <a:latin typeface="Calibri"/>
                <a:cs typeface="Calibri"/>
              </a:rPr>
              <a:t>doit</a:t>
            </a:r>
            <a:r>
              <a:rPr sz="3700" spc="15" dirty="0">
                <a:solidFill>
                  <a:srgbClr val="231F20"/>
                </a:solidFill>
                <a:latin typeface="Calibri"/>
                <a:cs typeface="Calibri"/>
              </a:rPr>
              <a:t> </a:t>
            </a:r>
            <a:r>
              <a:rPr sz="3700" dirty="0">
                <a:solidFill>
                  <a:srgbClr val="231F20"/>
                </a:solidFill>
                <a:latin typeface="Calibri"/>
                <a:cs typeface="Calibri"/>
              </a:rPr>
              <a:t>avoir</a:t>
            </a:r>
            <a:r>
              <a:rPr sz="3700" spc="20" dirty="0">
                <a:solidFill>
                  <a:srgbClr val="231F20"/>
                </a:solidFill>
                <a:latin typeface="Calibri"/>
                <a:cs typeface="Calibri"/>
              </a:rPr>
              <a:t> </a:t>
            </a:r>
            <a:r>
              <a:rPr sz="3700" spc="75" dirty="0">
                <a:solidFill>
                  <a:srgbClr val="231F20"/>
                </a:solidFill>
                <a:latin typeface="Calibri"/>
                <a:cs typeface="Calibri"/>
              </a:rPr>
              <a:t>un</a:t>
            </a:r>
            <a:r>
              <a:rPr sz="3700" spc="15" dirty="0">
                <a:solidFill>
                  <a:srgbClr val="231F20"/>
                </a:solidFill>
                <a:latin typeface="Calibri"/>
                <a:cs typeface="Calibri"/>
              </a:rPr>
              <a:t> </a:t>
            </a:r>
            <a:r>
              <a:rPr sz="3700" dirty="0">
                <a:solidFill>
                  <a:srgbClr val="231F20"/>
                </a:solidFill>
                <a:latin typeface="Calibri"/>
                <a:cs typeface="Calibri"/>
              </a:rPr>
              <a:t>mot</a:t>
            </a:r>
            <a:r>
              <a:rPr sz="3700" spc="20" dirty="0">
                <a:solidFill>
                  <a:srgbClr val="231F20"/>
                </a:solidFill>
                <a:latin typeface="Calibri"/>
                <a:cs typeface="Calibri"/>
              </a:rPr>
              <a:t> </a:t>
            </a:r>
            <a:r>
              <a:rPr sz="3700" dirty="0">
                <a:solidFill>
                  <a:srgbClr val="231F20"/>
                </a:solidFill>
                <a:latin typeface="Calibri"/>
                <a:cs typeface="Calibri"/>
              </a:rPr>
              <a:t>de</a:t>
            </a:r>
            <a:r>
              <a:rPr sz="3700" spc="15" dirty="0">
                <a:solidFill>
                  <a:srgbClr val="231F20"/>
                </a:solidFill>
                <a:latin typeface="Calibri"/>
                <a:cs typeface="Calibri"/>
              </a:rPr>
              <a:t> </a:t>
            </a:r>
            <a:r>
              <a:rPr sz="3700" spc="95" dirty="0">
                <a:solidFill>
                  <a:srgbClr val="231F20"/>
                </a:solidFill>
                <a:latin typeface="Calibri"/>
                <a:cs typeface="Calibri"/>
              </a:rPr>
              <a:t>passe</a:t>
            </a:r>
            <a:r>
              <a:rPr sz="3700" spc="20" dirty="0">
                <a:solidFill>
                  <a:srgbClr val="231F20"/>
                </a:solidFill>
                <a:latin typeface="Calibri"/>
                <a:cs typeface="Calibri"/>
              </a:rPr>
              <a:t> </a:t>
            </a:r>
            <a:r>
              <a:rPr sz="3700" spc="-10" dirty="0">
                <a:solidFill>
                  <a:srgbClr val="231F20"/>
                </a:solidFill>
                <a:latin typeface="Calibri"/>
                <a:cs typeface="Calibri"/>
              </a:rPr>
              <a:t>différent</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15490301" y="6841971"/>
            <a:ext cx="3245787" cy="2953373"/>
          </a:xfrm>
          <a:prstGeom prst="rect">
            <a:avLst/>
          </a:prstGeom>
        </p:spPr>
        <p:txBody>
          <a:bodyPr vert="horz" wrap="square" lIns="0" tIns="41910" rIns="0" bIns="0" rtlCol="0">
            <a:spAutoFit/>
          </a:bodyPr>
          <a:lstStyle/>
          <a:p>
            <a:pPr marL="274955" marR="267335" indent="-635" algn="ctr">
              <a:lnSpc>
                <a:spcPts val="3829"/>
              </a:lnSpc>
              <a:spcBef>
                <a:spcPts val="330"/>
              </a:spcBef>
            </a:pPr>
            <a:r>
              <a:rPr lang="fr-FR" sz="3300" b="1" spc="-150" dirty="0">
                <a:solidFill>
                  <a:srgbClr val="231F20"/>
                </a:solidFill>
                <a:latin typeface="Calibri"/>
                <a:cs typeface="Calibri"/>
              </a:rPr>
              <a:t>MÉFIEZ-VOUS DES DEMANDES ÉTRANGES, URGENTES</a:t>
            </a:r>
            <a:endParaRPr lang="fr-FR" sz="3300" b="1" spc="-150" dirty="0">
              <a:latin typeface="Calibri"/>
              <a:cs typeface="Calibri"/>
            </a:endParaRPr>
          </a:p>
          <a:p>
            <a:pPr algn="ctr">
              <a:lnSpc>
                <a:spcPts val="3640"/>
              </a:lnSpc>
            </a:pPr>
            <a:r>
              <a:rPr lang="fr-FR" sz="3300" b="1" spc="-150" dirty="0">
                <a:solidFill>
                  <a:srgbClr val="231F20"/>
                </a:solidFill>
                <a:latin typeface="Calibri"/>
                <a:cs typeface="Calibri"/>
              </a:rPr>
              <a:t>ET TROP BELLES</a:t>
            </a:r>
            <a:endParaRPr lang="fr-FR" sz="3300" b="1" spc="-150" dirty="0">
              <a:latin typeface="Calibri"/>
              <a:cs typeface="Calibri"/>
            </a:endParaRPr>
          </a:p>
          <a:p>
            <a:pPr algn="ctr">
              <a:lnSpc>
                <a:spcPts val="3895"/>
              </a:lnSpc>
            </a:pPr>
            <a:r>
              <a:rPr lang="fr-FR" sz="3300" b="1" spc="-150" dirty="0">
                <a:solidFill>
                  <a:srgbClr val="231F20"/>
                </a:solidFill>
                <a:latin typeface="Calibri"/>
                <a:cs typeface="Calibri"/>
              </a:rPr>
              <a:t>POUR ÊTRE VRAIES</a:t>
            </a:r>
            <a:endParaRPr lang="fr-FR" sz="3300" b="1" spc="-150" dirty="0">
              <a:latin typeface="Calibri"/>
              <a:cs typeface="Calibri"/>
            </a:endParaRPr>
          </a:p>
        </p:txBody>
      </p:sp>
      <p:grpSp>
        <p:nvGrpSpPr>
          <p:cNvPr id="8" name="object 8"/>
          <p:cNvGrpSpPr/>
          <p:nvPr/>
        </p:nvGrpSpPr>
        <p:grpSpPr>
          <a:xfrm>
            <a:off x="1817540" y="4014138"/>
            <a:ext cx="2124075" cy="2625090"/>
            <a:chOff x="1817540" y="4014138"/>
            <a:chExt cx="2124075" cy="2625090"/>
          </a:xfrm>
        </p:grpSpPr>
        <p:sp>
          <p:nvSpPr>
            <p:cNvPr id="9" name="object 9"/>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0" name="object 10"/>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11" name="object 11"/>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2" name="object 12"/>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3" name="object 13"/>
          <p:cNvGrpSpPr/>
          <p:nvPr/>
        </p:nvGrpSpPr>
        <p:grpSpPr>
          <a:xfrm>
            <a:off x="5323506" y="3730875"/>
            <a:ext cx="2370455" cy="2908300"/>
            <a:chOff x="5323506" y="3730875"/>
            <a:chExt cx="2370455" cy="2908300"/>
          </a:xfrm>
        </p:grpSpPr>
        <p:sp>
          <p:nvSpPr>
            <p:cNvPr id="14" name="object 14"/>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5" name="object 15"/>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6" name="object 16"/>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7" name="object 17"/>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8" name="object 18"/>
          <p:cNvGrpSpPr/>
          <p:nvPr/>
        </p:nvGrpSpPr>
        <p:grpSpPr>
          <a:xfrm>
            <a:off x="8990303" y="3930411"/>
            <a:ext cx="2124075" cy="2708275"/>
            <a:chOff x="8990303" y="3930411"/>
            <a:chExt cx="2124075" cy="2708275"/>
          </a:xfrm>
        </p:grpSpPr>
        <p:sp>
          <p:nvSpPr>
            <p:cNvPr id="19" name="object 19"/>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20" name="object 20"/>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21" name="object 21"/>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2" name="object 22"/>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3" name="object 23"/>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4" name="object 24"/>
            <p:cNvPicPr/>
            <p:nvPr/>
          </p:nvPicPr>
          <p:blipFill>
            <a:blip r:embed="rId2" cstate="print"/>
            <a:stretch>
              <a:fillRect/>
            </a:stretch>
          </p:blipFill>
          <p:spPr>
            <a:xfrm>
              <a:off x="9959126" y="4815827"/>
              <a:ext cx="145848" cy="145608"/>
            </a:xfrm>
            <a:prstGeom prst="rect">
              <a:avLst/>
            </a:prstGeom>
          </p:spPr>
        </p:pic>
      </p:grpSp>
      <p:pic>
        <p:nvPicPr>
          <p:cNvPr id="25" name="object 25"/>
          <p:cNvPicPr/>
          <p:nvPr/>
        </p:nvPicPr>
        <p:blipFill>
          <a:blip r:embed="rId3" cstate="print"/>
          <a:stretch>
            <a:fillRect/>
          </a:stretch>
        </p:blipFill>
        <p:spPr>
          <a:xfrm>
            <a:off x="12478332" y="4182571"/>
            <a:ext cx="2160730" cy="2456089"/>
          </a:xfrm>
          <a:prstGeom prst="rect">
            <a:avLst/>
          </a:prstGeom>
        </p:spPr>
      </p:pic>
      <p:pic>
        <p:nvPicPr>
          <p:cNvPr id="26" name="object 26"/>
          <p:cNvPicPr/>
          <p:nvPr/>
        </p:nvPicPr>
        <p:blipFill>
          <a:blip r:embed="rId4" cstate="print"/>
          <a:stretch>
            <a:fillRect/>
          </a:stretch>
        </p:blipFill>
        <p:spPr>
          <a:xfrm>
            <a:off x="15926700" y="4125257"/>
            <a:ext cx="2219273" cy="2513403"/>
          </a:xfrm>
          <a:prstGeom prst="rect">
            <a:avLst/>
          </a:prstGeom>
        </p:spPr>
      </p:pic>
      <p:sp>
        <p:nvSpPr>
          <p:cNvPr id="45" name="object 13">
            <a:extLst>
              <a:ext uri="{FF2B5EF4-FFF2-40B4-BE49-F238E27FC236}">
                <a16:creationId xmlns:a16="http://schemas.microsoft.com/office/drawing/2014/main" id="{ADF0FAA2-E97E-A8C2-86A6-39ACE0BAD68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6" name="object 15">
            <a:extLst>
              <a:ext uri="{FF2B5EF4-FFF2-40B4-BE49-F238E27FC236}">
                <a16:creationId xmlns:a16="http://schemas.microsoft.com/office/drawing/2014/main" id="{15808058-158C-710D-9AB9-CBB352B2C8AB}"/>
              </a:ext>
            </a:extLst>
          </p:cNvPr>
          <p:cNvGrpSpPr/>
          <p:nvPr/>
        </p:nvGrpSpPr>
        <p:grpSpPr>
          <a:xfrm>
            <a:off x="717524" y="611775"/>
            <a:ext cx="18580100" cy="436245"/>
            <a:chOff x="717524" y="611775"/>
            <a:chExt cx="18580100" cy="436245"/>
          </a:xfrm>
        </p:grpSpPr>
        <p:sp>
          <p:nvSpPr>
            <p:cNvPr id="47" name="object 16">
              <a:extLst>
                <a:ext uri="{FF2B5EF4-FFF2-40B4-BE49-F238E27FC236}">
                  <a16:creationId xmlns:a16="http://schemas.microsoft.com/office/drawing/2014/main" id="{11AFAF10-BA51-B473-A7A6-BC8AC091404D}"/>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8" name="object 17">
              <a:extLst>
                <a:ext uri="{FF2B5EF4-FFF2-40B4-BE49-F238E27FC236}">
                  <a16:creationId xmlns:a16="http://schemas.microsoft.com/office/drawing/2014/main" id="{6A4C22E7-3013-F3A4-630F-AD69AD2090EC}"/>
                </a:ext>
              </a:extLst>
            </p:cNvPr>
            <p:cNvPicPr/>
            <p:nvPr/>
          </p:nvPicPr>
          <p:blipFill>
            <a:blip r:embed="rId5" cstate="print"/>
            <a:stretch>
              <a:fillRect/>
            </a:stretch>
          </p:blipFill>
          <p:spPr>
            <a:xfrm>
              <a:off x="10231913" y="804489"/>
              <a:ext cx="101850" cy="104708"/>
            </a:xfrm>
            <a:prstGeom prst="rect">
              <a:avLst/>
            </a:prstGeom>
          </p:spPr>
        </p:pic>
        <p:sp>
          <p:nvSpPr>
            <p:cNvPr id="49" name="object 18">
              <a:extLst>
                <a:ext uri="{FF2B5EF4-FFF2-40B4-BE49-F238E27FC236}">
                  <a16:creationId xmlns:a16="http://schemas.microsoft.com/office/drawing/2014/main" id="{663F78BB-F142-D17D-DFD5-0DAD54EDC40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0" name="object 19">
              <a:extLst>
                <a:ext uri="{FF2B5EF4-FFF2-40B4-BE49-F238E27FC236}">
                  <a16:creationId xmlns:a16="http://schemas.microsoft.com/office/drawing/2014/main" id="{73CD9800-8D1B-ED2F-67D6-EDB448AE9BF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1" name="object 20">
              <a:extLst>
                <a:ext uri="{FF2B5EF4-FFF2-40B4-BE49-F238E27FC236}">
                  <a16:creationId xmlns:a16="http://schemas.microsoft.com/office/drawing/2014/main" id="{DD775B40-029D-7538-697A-1C4292740F00}"/>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2" name="object 21">
              <a:extLst>
                <a:ext uri="{FF2B5EF4-FFF2-40B4-BE49-F238E27FC236}">
                  <a16:creationId xmlns:a16="http://schemas.microsoft.com/office/drawing/2014/main" id="{3B691C4A-F0C4-2F51-EB21-951B819AFD94}"/>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3" name="object 22">
              <a:extLst>
                <a:ext uri="{FF2B5EF4-FFF2-40B4-BE49-F238E27FC236}">
                  <a16:creationId xmlns:a16="http://schemas.microsoft.com/office/drawing/2014/main" id="{1E4D4930-8878-2DE9-FCE3-196D5FE4F07B}"/>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4" name="object 23">
              <a:extLst>
                <a:ext uri="{FF2B5EF4-FFF2-40B4-BE49-F238E27FC236}">
                  <a16:creationId xmlns:a16="http://schemas.microsoft.com/office/drawing/2014/main" id="{31C45507-5B06-4373-00AD-CD4D3EF8727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5" name="object 24">
              <a:extLst>
                <a:ext uri="{FF2B5EF4-FFF2-40B4-BE49-F238E27FC236}">
                  <a16:creationId xmlns:a16="http://schemas.microsoft.com/office/drawing/2014/main" id="{5D42E41B-2B2F-7436-AD69-553C8A94649B}"/>
                </a:ext>
              </a:extLst>
            </p:cNvPr>
            <p:cNvPicPr/>
            <p:nvPr/>
          </p:nvPicPr>
          <p:blipFill>
            <a:blip r:embed="rId6" cstate="print"/>
            <a:stretch>
              <a:fillRect/>
            </a:stretch>
          </p:blipFill>
          <p:spPr>
            <a:xfrm>
              <a:off x="908206" y="665402"/>
              <a:ext cx="90711" cy="160393"/>
            </a:xfrm>
            <a:prstGeom prst="rect">
              <a:avLst/>
            </a:prstGeom>
          </p:spPr>
        </p:pic>
        <p:sp>
          <p:nvSpPr>
            <p:cNvPr id="56" name="object 25">
              <a:extLst>
                <a:ext uri="{FF2B5EF4-FFF2-40B4-BE49-F238E27FC236}">
                  <a16:creationId xmlns:a16="http://schemas.microsoft.com/office/drawing/2014/main" id="{7AD1CE8D-5385-747B-EB93-B760952FB01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7" name="object 26">
              <a:extLst>
                <a:ext uri="{FF2B5EF4-FFF2-40B4-BE49-F238E27FC236}">
                  <a16:creationId xmlns:a16="http://schemas.microsoft.com/office/drawing/2014/main" id="{BCDBA0C5-8082-7F42-7303-CCA1CFB57EDC}"/>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8" name="object 27">
              <a:extLst>
                <a:ext uri="{FF2B5EF4-FFF2-40B4-BE49-F238E27FC236}">
                  <a16:creationId xmlns:a16="http://schemas.microsoft.com/office/drawing/2014/main" id="{2947A34F-B983-5312-EE34-251745CFF92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9" name="object 28">
              <a:extLst>
                <a:ext uri="{FF2B5EF4-FFF2-40B4-BE49-F238E27FC236}">
                  <a16:creationId xmlns:a16="http://schemas.microsoft.com/office/drawing/2014/main" id="{D4F7AC7E-BD62-BB33-DF5A-5C3220E08735}"/>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0" name="object 29">
              <a:extLst>
                <a:ext uri="{FF2B5EF4-FFF2-40B4-BE49-F238E27FC236}">
                  <a16:creationId xmlns:a16="http://schemas.microsoft.com/office/drawing/2014/main" id="{005506F9-1831-814D-139D-23376B0D485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1" name="object 30">
              <a:extLst>
                <a:ext uri="{FF2B5EF4-FFF2-40B4-BE49-F238E27FC236}">
                  <a16:creationId xmlns:a16="http://schemas.microsoft.com/office/drawing/2014/main" id="{993DC100-2CC3-C653-CE73-CCE6EC38D9AC}"/>
                </a:ext>
              </a:extLst>
            </p:cNvPr>
            <p:cNvPicPr/>
            <p:nvPr/>
          </p:nvPicPr>
          <p:blipFill>
            <a:blip r:embed="rId7" cstate="print"/>
            <a:stretch>
              <a:fillRect/>
            </a:stretch>
          </p:blipFill>
          <p:spPr>
            <a:xfrm>
              <a:off x="10152472" y="665402"/>
              <a:ext cx="90718" cy="160393"/>
            </a:xfrm>
            <a:prstGeom prst="rect">
              <a:avLst/>
            </a:prstGeom>
          </p:spPr>
        </p:pic>
      </p:grpSp>
      <p:sp>
        <p:nvSpPr>
          <p:cNvPr id="62" name="object 77">
            <a:extLst>
              <a:ext uri="{FF2B5EF4-FFF2-40B4-BE49-F238E27FC236}">
                <a16:creationId xmlns:a16="http://schemas.microsoft.com/office/drawing/2014/main" id="{C9A6F465-CAFE-3381-A4B3-5084C727EC3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63" name="object 2">
            <a:extLst>
              <a:ext uri="{FF2B5EF4-FFF2-40B4-BE49-F238E27FC236}">
                <a16:creationId xmlns:a16="http://schemas.microsoft.com/office/drawing/2014/main" id="{C3B2FD16-115F-AC28-C345-81A3E0403C8D}"/>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4" name="object 6">
            <a:extLst>
              <a:ext uri="{FF2B5EF4-FFF2-40B4-BE49-F238E27FC236}">
                <a16:creationId xmlns:a16="http://schemas.microsoft.com/office/drawing/2014/main" id="{FBBB9CDE-83E4-0C44-5A21-648BFD59BB23}"/>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nSpc>
                <a:spcPts val="3829"/>
              </a:lnSpc>
              <a:spcBef>
                <a:spcPts val="320"/>
              </a:spcBef>
            </a:pPr>
            <a:r>
              <a:rPr lang="fr-FR" sz="3300" b="1" spc="-150" dirty="0">
                <a:solidFill>
                  <a:srgbClr val="231F20"/>
                </a:solidFill>
                <a:latin typeface="Calibri"/>
                <a:cs typeface="Calibri"/>
              </a:rPr>
              <a:t>VÉRIFIEZ LES LIENS</a:t>
            </a:r>
            <a:endParaRPr lang="fr-FR" sz="3300" b="1" spc="-150" dirty="0">
              <a:latin typeface="Calibri"/>
              <a:cs typeface="Calibri"/>
            </a:endParaRPr>
          </a:p>
        </p:txBody>
      </p:sp>
      <p:sp>
        <p:nvSpPr>
          <p:cNvPr id="65" name="object 5">
            <a:extLst>
              <a:ext uri="{FF2B5EF4-FFF2-40B4-BE49-F238E27FC236}">
                <a16:creationId xmlns:a16="http://schemas.microsoft.com/office/drawing/2014/main" id="{61F6EBA7-3748-8B1F-D102-37403A55F13F}"/>
              </a:ext>
            </a:extLst>
          </p:cNvPr>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sp>
        <p:nvSpPr>
          <p:cNvPr id="66" name="object 4">
            <a:extLst>
              <a:ext uri="{FF2B5EF4-FFF2-40B4-BE49-F238E27FC236}">
                <a16:creationId xmlns:a16="http://schemas.microsoft.com/office/drawing/2014/main" id="{B7E7BE2A-C0B2-644D-2E9D-5D43E65FE9FC}"/>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7" name="object 3">
            <a:extLst>
              <a:ext uri="{FF2B5EF4-FFF2-40B4-BE49-F238E27FC236}">
                <a16:creationId xmlns:a16="http://schemas.microsoft.com/office/drawing/2014/main" id="{08232DA7-D3FE-C63E-C2CB-FBF9C5887E1B}"/>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28309" y="7710867"/>
            <a:ext cx="7352300" cy="1221740"/>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4" name="object 4"/>
          <p:cNvSpPr/>
          <p:nvPr/>
        </p:nvSpPr>
        <p:spPr>
          <a:xfrm flipV="1">
            <a:off x="7701565" y="7136719"/>
            <a:ext cx="9818085" cy="6418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grpSp>
        <p:nvGrpSpPr>
          <p:cNvPr id="5" name="object 5"/>
          <p:cNvGrpSpPr/>
          <p:nvPr/>
        </p:nvGrpSpPr>
        <p:grpSpPr>
          <a:xfrm>
            <a:off x="9054686" y="2596829"/>
            <a:ext cx="3880485" cy="2296160"/>
            <a:chOff x="9054686" y="2596829"/>
            <a:chExt cx="3880485" cy="2296160"/>
          </a:xfrm>
        </p:grpSpPr>
        <p:sp>
          <p:nvSpPr>
            <p:cNvPr id="6" name="object 6"/>
            <p:cNvSpPr/>
            <p:nvPr/>
          </p:nvSpPr>
          <p:spPr>
            <a:xfrm>
              <a:off x="12493970" y="3161559"/>
              <a:ext cx="205740" cy="414655"/>
            </a:xfrm>
            <a:custGeom>
              <a:avLst/>
              <a:gdLst/>
              <a:ahLst/>
              <a:cxnLst/>
              <a:rect l="l" t="t" r="r" b="b"/>
              <a:pathLst>
                <a:path w="205740" h="414654">
                  <a:moveTo>
                    <a:pt x="160325" y="0"/>
                  </a:moveTo>
                  <a:lnTo>
                    <a:pt x="127900" y="28181"/>
                  </a:lnTo>
                  <a:lnTo>
                    <a:pt x="1496" y="365228"/>
                  </a:lnTo>
                  <a:lnTo>
                    <a:pt x="0" y="380287"/>
                  </a:lnTo>
                  <a:lnTo>
                    <a:pt x="5218" y="394951"/>
                  </a:lnTo>
                  <a:lnTo>
                    <a:pt x="15431" y="406830"/>
                  </a:lnTo>
                  <a:lnTo>
                    <a:pt x="28919" y="413531"/>
                  </a:lnTo>
                  <a:lnTo>
                    <a:pt x="44791" y="414289"/>
                  </a:lnTo>
                  <a:lnTo>
                    <a:pt x="58534" y="409459"/>
                  </a:lnTo>
                  <a:lnTo>
                    <a:pt x="69543" y="399809"/>
                  </a:lnTo>
                  <a:lnTo>
                    <a:pt x="77210" y="386107"/>
                  </a:lnTo>
                  <a:lnTo>
                    <a:pt x="203625" y="49070"/>
                  </a:lnTo>
                  <a:lnTo>
                    <a:pt x="205117" y="34011"/>
                  </a:lnTo>
                  <a:lnTo>
                    <a:pt x="199899" y="19342"/>
                  </a:lnTo>
                  <a:lnTo>
                    <a:pt x="189689" y="7460"/>
                  </a:lnTo>
                  <a:lnTo>
                    <a:pt x="176202" y="758"/>
                  </a:lnTo>
                  <a:lnTo>
                    <a:pt x="160325" y="0"/>
                  </a:lnTo>
                  <a:close/>
                </a:path>
              </a:pathLst>
            </a:custGeom>
            <a:solidFill>
              <a:srgbClr val="DFC2F1"/>
            </a:solidFill>
          </p:spPr>
          <p:txBody>
            <a:bodyPr wrap="square" lIns="0" tIns="0" rIns="0" bIns="0" rtlCol="0"/>
            <a:lstStyle/>
            <a:p>
              <a:endParaRPr/>
            </a:p>
          </p:txBody>
        </p:sp>
        <p:pic>
          <p:nvPicPr>
            <p:cNvPr id="7" name="object 7"/>
            <p:cNvPicPr/>
            <p:nvPr/>
          </p:nvPicPr>
          <p:blipFill>
            <a:blip r:embed="rId2" cstate="print"/>
            <a:stretch>
              <a:fillRect/>
            </a:stretch>
          </p:blipFill>
          <p:spPr>
            <a:xfrm>
              <a:off x="12793478" y="3542243"/>
              <a:ext cx="141281" cy="162894"/>
            </a:xfrm>
            <a:prstGeom prst="rect">
              <a:avLst/>
            </a:prstGeom>
          </p:spPr>
        </p:pic>
        <p:pic>
          <p:nvPicPr>
            <p:cNvPr id="8" name="object 8"/>
            <p:cNvPicPr/>
            <p:nvPr/>
          </p:nvPicPr>
          <p:blipFill>
            <a:blip r:embed="rId3" cstate="print"/>
            <a:stretch>
              <a:fillRect/>
            </a:stretch>
          </p:blipFill>
          <p:spPr>
            <a:xfrm>
              <a:off x="9054686" y="3893364"/>
              <a:ext cx="1273312" cy="984462"/>
            </a:xfrm>
            <a:prstGeom prst="rect">
              <a:avLst/>
            </a:prstGeom>
          </p:spPr>
        </p:pic>
        <p:pic>
          <p:nvPicPr>
            <p:cNvPr id="9" name="object 9"/>
            <p:cNvPicPr/>
            <p:nvPr/>
          </p:nvPicPr>
          <p:blipFill>
            <a:blip r:embed="rId4" cstate="print"/>
            <a:stretch>
              <a:fillRect/>
            </a:stretch>
          </p:blipFill>
          <p:spPr>
            <a:xfrm>
              <a:off x="9345965" y="2596829"/>
              <a:ext cx="3455817" cy="2295872"/>
            </a:xfrm>
            <a:prstGeom prst="rect">
              <a:avLst/>
            </a:prstGeom>
          </p:spPr>
        </p:pic>
      </p:grpSp>
      <p:sp>
        <p:nvSpPr>
          <p:cNvPr id="10" name="object 10"/>
          <p:cNvSpPr/>
          <p:nvPr/>
        </p:nvSpPr>
        <p:spPr>
          <a:xfrm>
            <a:off x="13117500" y="3526678"/>
            <a:ext cx="503555" cy="298450"/>
          </a:xfrm>
          <a:custGeom>
            <a:avLst/>
            <a:gdLst/>
            <a:ahLst/>
            <a:cxnLst/>
            <a:rect l="l" t="t" r="r" b="b"/>
            <a:pathLst>
              <a:path w="503555" h="298450">
                <a:moveTo>
                  <a:pt x="459673" y="0"/>
                </a:moveTo>
                <a:lnTo>
                  <a:pt x="396566" y="27220"/>
                </a:lnTo>
                <a:lnTo>
                  <a:pt x="348581" y="50504"/>
                </a:lnTo>
                <a:lnTo>
                  <a:pt x="300814" y="74226"/>
                </a:lnTo>
                <a:lnTo>
                  <a:pt x="253268" y="98385"/>
                </a:lnTo>
                <a:lnTo>
                  <a:pt x="205946" y="122980"/>
                </a:lnTo>
                <a:lnTo>
                  <a:pt x="158851" y="148008"/>
                </a:lnTo>
                <a:lnTo>
                  <a:pt x="111985" y="173468"/>
                </a:lnTo>
                <a:lnTo>
                  <a:pt x="65353" y="199358"/>
                </a:lnTo>
                <a:lnTo>
                  <a:pt x="18956" y="225677"/>
                </a:lnTo>
                <a:lnTo>
                  <a:pt x="0" y="264818"/>
                </a:lnTo>
                <a:lnTo>
                  <a:pt x="4873" y="279403"/>
                </a:lnTo>
                <a:lnTo>
                  <a:pt x="15229" y="290891"/>
                </a:lnTo>
                <a:lnTo>
                  <a:pt x="28862" y="297349"/>
                </a:lnTo>
                <a:lnTo>
                  <a:pt x="43931" y="298355"/>
                </a:lnTo>
                <a:lnTo>
                  <a:pt x="58599" y="293487"/>
                </a:lnTo>
                <a:lnTo>
                  <a:pt x="104992" y="267167"/>
                </a:lnTo>
                <a:lnTo>
                  <a:pt x="151623" y="241277"/>
                </a:lnTo>
                <a:lnTo>
                  <a:pt x="198487" y="215817"/>
                </a:lnTo>
                <a:lnTo>
                  <a:pt x="245581" y="190789"/>
                </a:lnTo>
                <a:lnTo>
                  <a:pt x="292903" y="166195"/>
                </a:lnTo>
                <a:lnTo>
                  <a:pt x="340450" y="142036"/>
                </a:lnTo>
                <a:lnTo>
                  <a:pt x="388219" y="118313"/>
                </a:lnTo>
                <a:lnTo>
                  <a:pt x="436205" y="95029"/>
                </a:lnTo>
                <a:lnTo>
                  <a:pt x="484408" y="72184"/>
                </a:lnTo>
                <a:lnTo>
                  <a:pt x="496118" y="62403"/>
                </a:lnTo>
                <a:lnTo>
                  <a:pt x="502405" y="48368"/>
                </a:lnTo>
                <a:lnTo>
                  <a:pt x="503214" y="32811"/>
                </a:lnTo>
                <a:lnTo>
                  <a:pt x="498491" y="18458"/>
                </a:lnTo>
                <a:lnTo>
                  <a:pt x="487948" y="6684"/>
                </a:lnTo>
                <a:lnTo>
                  <a:pt x="474538" y="650"/>
                </a:lnTo>
                <a:lnTo>
                  <a:pt x="459673" y="0"/>
                </a:lnTo>
                <a:close/>
              </a:path>
            </a:pathLst>
          </a:custGeom>
          <a:solidFill>
            <a:srgbClr val="DFC2F1"/>
          </a:solidFill>
        </p:spPr>
        <p:txBody>
          <a:bodyPr wrap="square" lIns="0" tIns="0" rIns="0" bIns="0" rtlCol="0"/>
          <a:lstStyle/>
          <a:p>
            <a:endParaRPr/>
          </a:p>
        </p:txBody>
      </p:sp>
      <p:sp>
        <p:nvSpPr>
          <p:cNvPr id="11" name="object 11"/>
          <p:cNvSpPr/>
          <p:nvPr/>
        </p:nvSpPr>
        <p:spPr>
          <a:xfrm>
            <a:off x="13081353" y="4220855"/>
            <a:ext cx="294640" cy="218440"/>
          </a:xfrm>
          <a:custGeom>
            <a:avLst/>
            <a:gdLst/>
            <a:ahLst/>
            <a:cxnLst/>
            <a:rect l="l" t="t" r="r" b="b"/>
            <a:pathLst>
              <a:path w="294640" h="218439">
                <a:moveTo>
                  <a:pt x="38903" y="0"/>
                </a:moveTo>
                <a:lnTo>
                  <a:pt x="23891" y="2682"/>
                </a:lnTo>
                <a:lnTo>
                  <a:pt x="11214" y="11312"/>
                </a:lnTo>
                <a:lnTo>
                  <a:pt x="2953" y="24425"/>
                </a:lnTo>
                <a:lnTo>
                  <a:pt x="0" y="39134"/>
                </a:lnTo>
                <a:lnTo>
                  <a:pt x="2653" y="53815"/>
                </a:lnTo>
                <a:lnTo>
                  <a:pt x="45503" y="98786"/>
                </a:lnTo>
                <a:lnTo>
                  <a:pt x="81912" y="127994"/>
                </a:lnTo>
                <a:lnTo>
                  <a:pt x="120281" y="154421"/>
                </a:lnTo>
                <a:lnTo>
                  <a:pt x="160453" y="178028"/>
                </a:lnTo>
                <a:lnTo>
                  <a:pt x="202270" y="198773"/>
                </a:lnTo>
                <a:lnTo>
                  <a:pt x="245573" y="216615"/>
                </a:lnTo>
                <a:lnTo>
                  <a:pt x="260634" y="218087"/>
                </a:lnTo>
                <a:lnTo>
                  <a:pt x="275296" y="212877"/>
                </a:lnTo>
                <a:lnTo>
                  <a:pt x="287172" y="202679"/>
                </a:lnTo>
                <a:lnTo>
                  <a:pt x="293875" y="189191"/>
                </a:lnTo>
                <a:lnTo>
                  <a:pt x="294632" y="173329"/>
                </a:lnTo>
                <a:lnTo>
                  <a:pt x="289807" y="159569"/>
                </a:lnTo>
                <a:lnTo>
                  <a:pt x="280161" y="148542"/>
                </a:lnTo>
                <a:lnTo>
                  <a:pt x="266452" y="140879"/>
                </a:lnTo>
                <a:lnTo>
                  <a:pt x="261300" y="138973"/>
                </a:lnTo>
                <a:lnTo>
                  <a:pt x="256170" y="137004"/>
                </a:lnTo>
                <a:lnTo>
                  <a:pt x="251095" y="134963"/>
                </a:lnTo>
                <a:lnTo>
                  <a:pt x="250924" y="134963"/>
                </a:lnTo>
                <a:lnTo>
                  <a:pt x="243626" y="131958"/>
                </a:lnTo>
                <a:lnTo>
                  <a:pt x="243814" y="131958"/>
                </a:lnTo>
                <a:lnTo>
                  <a:pt x="236431" y="128678"/>
                </a:lnTo>
                <a:lnTo>
                  <a:pt x="229362" y="125418"/>
                </a:lnTo>
                <a:lnTo>
                  <a:pt x="187093" y="103485"/>
                </a:lnTo>
                <a:lnTo>
                  <a:pt x="153163" y="82607"/>
                </a:lnTo>
                <a:lnTo>
                  <a:pt x="119985" y="58996"/>
                </a:lnTo>
                <a:lnTo>
                  <a:pt x="118492" y="57742"/>
                </a:lnTo>
                <a:lnTo>
                  <a:pt x="116603" y="56263"/>
                </a:lnTo>
                <a:lnTo>
                  <a:pt x="78194" y="22532"/>
                </a:lnTo>
                <a:lnTo>
                  <a:pt x="66741" y="11312"/>
                </a:lnTo>
                <a:lnTo>
                  <a:pt x="53952" y="2973"/>
                </a:lnTo>
                <a:lnTo>
                  <a:pt x="38903" y="0"/>
                </a:lnTo>
                <a:close/>
              </a:path>
              <a:path w="294640" h="218439">
                <a:moveTo>
                  <a:pt x="243626" y="131958"/>
                </a:moveTo>
                <a:lnTo>
                  <a:pt x="250924" y="134963"/>
                </a:lnTo>
                <a:lnTo>
                  <a:pt x="247544" y="133534"/>
                </a:lnTo>
                <a:lnTo>
                  <a:pt x="243626" y="131958"/>
                </a:lnTo>
                <a:close/>
              </a:path>
              <a:path w="294640" h="218439">
                <a:moveTo>
                  <a:pt x="247544" y="133534"/>
                </a:moveTo>
                <a:lnTo>
                  <a:pt x="250924" y="134963"/>
                </a:lnTo>
                <a:lnTo>
                  <a:pt x="251095" y="134963"/>
                </a:lnTo>
                <a:lnTo>
                  <a:pt x="247544" y="133534"/>
                </a:lnTo>
                <a:close/>
              </a:path>
              <a:path w="294640" h="218439">
                <a:moveTo>
                  <a:pt x="243814" y="131958"/>
                </a:moveTo>
                <a:lnTo>
                  <a:pt x="243626" y="131958"/>
                </a:lnTo>
                <a:lnTo>
                  <a:pt x="247544" y="133534"/>
                </a:lnTo>
                <a:lnTo>
                  <a:pt x="243814" y="131958"/>
                </a:lnTo>
                <a:close/>
              </a:path>
              <a:path w="294640" h="218439">
                <a:moveTo>
                  <a:pt x="121213" y="59923"/>
                </a:moveTo>
                <a:lnTo>
                  <a:pt x="121388" y="60064"/>
                </a:lnTo>
                <a:lnTo>
                  <a:pt x="121213" y="59923"/>
                </a:lnTo>
                <a:close/>
              </a:path>
            </a:pathLst>
          </a:custGeom>
          <a:solidFill>
            <a:srgbClr val="DFC2F1"/>
          </a:solidFill>
        </p:spPr>
        <p:txBody>
          <a:bodyPr wrap="square" lIns="0" tIns="0" rIns="0" bIns="0" rtlCol="0"/>
          <a:lstStyle/>
          <a:p>
            <a:endParaRPr/>
          </a:p>
        </p:txBody>
      </p:sp>
      <p:sp>
        <p:nvSpPr>
          <p:cNvPr id="12" name="object 12"/>
          <p:cNvSpPr/>
          <p:nvPr/>
        </p:nvSpPr>
        <p:spPr>
          <a:xfrm>
            <a:off x="7505674" y="3244884"/>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09"/>
                </a:lnTo>
                <a:lnTo>
                  <a:pt x="16765" y="135058"/>
                </a:lnTo>
                <a:lnTo>
                  <a:pt x="16213" y="182963"/>
                </a:lnTo>
                <a:lnTo>
                  <a:pt x="13324" y="230675"/>
                </a:lnTo>
                <a:lnTo>
                  <a:pt x="8066" y="278048"/>
                </a:lnTo>
                <a:lnTo>
                  <a:pt x="404" y="324932"/>
                </a:lnTo>
                <a:lnTo>
                  <a:pt x="0" y="340265"/>
                </a:lnTo>
                <a:lnTo>
                  <a:pt x="4492" y="354760"/>
                </a:lnTo>
                <a:lnTo>
                  <a:pt x="13797" y="366413"/>
                </a:lnTo>
                <a:lnTo>
                  <a:pt x="27828" y="373224"/>
                </a:lnTo>
                <a:lnTo>
                  <a:pt x="42958" y="373838"/>
                </a:lnTo>
                <a:lnTo>
                  <a:pt x="57687" y="369262"/>
                </a:lnTo>
                <a:lnTo>
                  <a:pt x="84568" y="295106"/>
                </a:lnTo>
                <a:lnTo>
                  <a:pt x="90607" y="244151"/>
                </a:lnTo>
                <a:lnTo>
                  <a:pt x="94180" y="193012"/>
                </a:lnTo>
                <a:lnTo>
                  <a:pt x="95229" y="141766"/>
                </a:lnTo>
                <a:lnTo>
                  <a:pt x="93696" y="90492"/>
                </a:lnTo>
                <a:lnTo>
                  <a:pt x="89522" y="39265"/>
                </a:lnTo>
                <a:lnTo>
                  <a:pt x="85662" y="24394"/>
                </a:lnTo>
                <a:lnTo>
                  <a:pt x="77605" y="11610"/>
                </a:lnTo>
                <a:lnTo>
                  <a:pt x="65690"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6905129" y="3393840"/>
            <a:ext cx="335280" cy="391160"/>
          </a:xfrm>
          <a:custGeom>
            <a:avLst/>
            <a:gdLst/>
            <a:ahLst/>
            <a:cxnLst/>
            <a:rect l="l" t="t" r="r" b="b"/>
            <a:pathLst>
              <a:path w="335279" h="391160">
                <a:moveTo>
                  <a:pt x="33978" y="0"/>
                </a:moveTo>
                <a:lnTo>
                  <a:pt x="19237" y="4958"/>
                </a:lnTo>
                <a:lnTo>
                  <a:pt x="7941" y="15212"/>
                </a:lnTo>
                <a:lnTo>
                  <a:pt x="1229" y="28997"/>
                </a:lnTo>
                <a:lnTo>
                  <a:pt x="0" y="44191"/>
                </a:lnTo>
                <a:lnTo>
                  <a:pt x="5154" y="58674"/>
                </a:lnTo>
                <a:lnTo>
                  <a:pt x="33770" y="102120"/>
                </a:lnTo>
                <a:lnTo>
                  <a:pt x="63437" y="145071"/>
                </a:lnTo>
                <a:lnTo>
                  <a:pt x="94197" y="187339"/>
                </a:lnTo>
                <a:lnTo>
                  <a:pt x="126090" y="228736"/>
                </a:lnTo>
                <a:lnTo>
                  <a:pt x="159158" y="269077"/>
                </a:lnTo>
                <a:lnTo>
                  <a:pt x="193441" y="308174"/>
                </a:lnTo>
                <a:lnTo>
                  <a:pt x="233109" y="348671"/>
                </a:lnTo>
                <a:lnTo>
                  <a:pt x="276287" y="385376"/>
                </a:lnTo>
                <a:lnTo>
                  <a:pt x="290427" y="390951"/>
                </a:lnTo>
                <a:lnTo>
                  <a:pt x="305812" y="389425"/>
                </a:lnTo>
                <a:lnTo>
                  <a:pt x="319866" y="382351"/>
                </a:lnTo>
                <a:lnTo>
                  <a:pt x="330013" y="371282"/>
                </a:lnTo>
                <a:lnTo>
                  <a:pt x="335174" y="356183"/>
                </a:lnTo>
                <a:lnTo>
                  <a:pt x="333742" y="341682"/>
                </a:lnTo>
                <a:lnTo>
                  <a:pt x="326925" y="328550"/>
                </a:lnTo>
                <a:lnTo>
                  <a:pt x="315930" y="317556"/>
                </a:lnTo>
                <a:lnTo>
                  <a:pt x="316096" y="317556"/>
                </a:lnTo>
                <a:lnTo>
                  <a:pt x="281064" y="286149"/>
                </a:lnTo>
                <a:lnTo>
                  <a:pt x="238366" y="240814"/>
                </a:lnTo>
                <a:lnTo>
                  <a:pt x="205089" y="201492"/>
                </a:lnTo>
                <a:lnTo>
                  <a:pt x="183139" y="173958"/>
                </a:lnTo>
                <a:lnTo>
                  <a:pt x="178562" y="168115"/>
                </a:lnTo>
                <a:lnTo>
                  <a:pt x="170589" y="157650"/>
                </a:lnTo>
                <a:lnTo>
                  <a:pt x="142012" y="119119"/>
                </a:lnTo>
                <a:lnTo>
                  <a:pt x="113503" y="79050"/>
                </a:lnTo>
                <a:lnTo>
                  <a:pt x="87369" y="40863"/>
                </a:lnTo>
                <a:lnTo>
                  <a:pt x="72963" y="19041"/>
                </a:lnTo>
                <a:lnTo>
                  <a:pt x="62381" y="7779"/>
                </a:lnTo>
                <a:lnTo>
                  <a:pt x="48873" y="1186"/>
                </a:lnTo>
                <a:lnTo>
                  <a:pt x="33978" y="0"/>
                </a:lnTo>
                <a:close/>
              </a:path>
              <a:path w="335279" h="391160">
                <a:moveTo>
                  <a:pt x="316096" y="317556"/>
                </a:moveTo>
                <a:lnTo>
                  <a:pt x="315930" y="317556"/>
                </a:lnTo>
                <a:lnTo>
                  <a:pt x="319555" y="320300"/>
                </a:lnTo>
                <a:lnTo>
                  <a:pt x="318698" y="319604"/>
                </a:lnTo>
                <a:lnTo>
                  <a:pt x="316096" y="317556"/>
                </a:lnTo>
                <a:close/>
              </a:path>
              <a:path w="335279" h="391160">
                <a:moveTo>
                  <a:pt x="178800" y="168418"/>
                </a:moveTo>
                <a:lnTo>
                  <a:pt x="183107" y="173958"/>
                </a:lnTo>
                <a:lnTo>
                  <a:pt x="178800" y="168418"/>
                </a:lnTo>
                <a:close/>
              </a:path>
              <a:path w="335279" h="391160">
                <a:moveTo>
                  <a:pt x="178569" y="168115"/>
                </a:moveTo>
                <a:lnTo>
                  <a:pt x="178800" y="168418"/>
                </a:lnTo>
                <a:lnTo>
                  <a:pt x="178569" y="168115"/>
                </a:lnTo>
                <a:close/>
              </a:path>
            </a:pathLst>
          </a:custGeom>
          <a:solidFill>
            <a:srgbClr val="DFC2F1"/>
          </a:solidFill>
        </p:spPr>
        <p:txBody>
          <a:bodyPr wrap="square" lIns="0" tIns="0" rIns="0" bIns="0" rtlCol="0"/>
          <a:lstStyle/>
          <a:p>
            <a:endParaRPr/>
          </a:p>
        </p:txBody>
      </p:sp>
      <p:sp>
        <p:nvSpPr>
          <p:cNvPr id="14" name="object 14"/>
          <p:cNvSpPr/>
          <p:nvPr/>
        </p:nvSpPr>
        <p:spPr>
          <a:xfrm>
            <a:off x="6907179" y="4028538"/>
            <a:ext cx="289560" cy="99695"/>
          </a:xfrm>
          <a:custGeom>
            <a:avLst/>
            <a:gdLst/>
            <a:ahLst/>
            <a:cxnLst/>
            <a:rect l="l" t="t" r="r" b="b"/>
            <a:pathLst>
              <a:path w="289559" h="99695">
                <a:moveTo>
                  <a:pt x="39265" y="0"/>
                </a:moveTo>
                <a:lnTo>
                  <a:pt x="24357" y="2511"/>
                </a:lnTo>
                <a:lnTo>
                  <a:pt x="11614" y="11469"/>
                </a:lnTo>
                <a:lnTo>
                  <a:pt x="2881" y="24509"/>
                </a:lnTo>
                <a:lnTo>
                  <a:pt x="0" y="39265"/>
                </a:lnTo>
                <a:lnTo>
                  <a:pt x="3483" y="54795"/>
                </a:lnTo>
                <a:lnTo>
                  <a:pt x="11783" y="66712"/>
                </a:lnTo>
                <a:lnTo>
                  <a:pt x="24008" y="74722"/>
                </a:lnTo>
                <a:lnTo>
                  <a:pt x="39265" y="78531"/>
                </a:lnTo>
                <a:lnTo>
                  <a:pt x="249971" y="99117"/>
                </a:lnTo>
                <a:lnTo>
                  <a:pt x="264881" y="96607"/>
                </a:lnTo>
                <a:lnTo>
                  <a:pt x="277626" y="87651"/>
                </a:lnTo>
                <a:lnTo>
                  <a:pt x="286360" y="74612"/>
                </a:lnTo>
                <a:lnTo>
                  <a:pt x="289237" y="59851"/>
                </a:lnTo>
                <a:lnTo>
                  <a:pt x="285753" y="44321"/>
                </a:lnTo>
                <a:lnTo>
                  <a:pt x="277453" y="32404"/>
                </a:lnTo>
                <a:lnTo>
                  <a:pt x="265228" y="24394"/>
                </a:lnTo>
                <a:lnTo>
                  <a:pt x="249971" y="20585"/>
                </a:lnTo>
                <a:lnTo>
                  <a:pt x="39265" y="0"/>
                </a:lnTo>
                <a:close/>
              </a:path>
            </a:pathLst>
          </a:custGeom>
          <a:solidFill>
            <a:srgbClr val="DFC2F1"/>
          </a:solidFill>
        </p:spPr>
        <p:txBody>
          <a:bodyPr wrap="square" lIns="0" tIns="0" rIns="0" bIns="0" rtlCol="0"/>
          <a:lstStyle/>
          <a:p>
            <a:endParaRPr/>
          </a:p>
        </p:txBody>
      </p:sp>
      <p:pic>
        <p:nvPicPr>
          <p:cNvPr id="15" name="object 15"/>
          <p:cNvPicPr/>
          <p:nvPr/>
        </p:nvPicPr>
        <p:blipFill>
          <a:blip r:embed="rId5" cstate="print"/>
          <a:stretch>
            <a:fillRect/>
          </a:stretch>
        </p:blipFill>
        <p:spPr>
          <a:xfrm>
            <a:off x="7336700" y="3895590"/>
            <a:ext cx="1610399" cy="998562"/>
          </a:xfrm>
          <a:prstGeom prst="rect">
            <a:avLst/>
          </a:prstGeom>
        </p:spPr>
      </p:pic>
      <p:sp>
        <p:nvSpPr>
          <p:cNvPr id="38" name="object 13">
            <a:extLst>
              <a:ext uri="{FF2B5EF4-FFF2-40B4-BE49-F238E27FC236}">
                <a16:creationId xmlns:a16="http://schemas.microsoft.com/office/drawing/2014/main" id="{FEEFCF5A-DC04-72C2-7791-D0B3311390A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BF3E33BD-3EC3-DA3D-E2CD-54AEC8A06001}"/>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1732F124-1FC6-FFE0-8AB2-234F8CD93D7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BFDD5879-4F23-6FF8-EE87-BF327122F6D3}"/>
                </a:ext>
              </a:extLst>
            </p:cNvPr>
            <p:cNvPicPr/>
            <p:nvPr/>
          </p:nvPicPr>
          <p:blipFill>
            <a:blip r:embed="rId6"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4FB8773A-C21C-3A77-FED2-B87EB525581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7A54DDA9-168E-D594-1FBE-23389218A0E6}"/>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0C594CF2-715A-DF9D-1AA9-A68888D4866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9FF1054C-8A81-841A-C4C5-0DA6078100C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8D7641CA-8EBC-FE99-F18D-32436409BC8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99EF88BD-4915-7B51-33D1-B486341B9BF3}"/>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D43BEB90-DE7A-D7D5-726C-7672956643AA}"/>
                </a:ext>
              </a:extLst>
            </p:cNvPr>
            <p:cNvPicPr/>
            <p:nvPr/>
          </p:nvPicPr>
          <p:blipFill>
            <a:blip r:embed="rId7"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98169979-AFE0-FBA0-B27E-2E9CCD9F0946}"/>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07BC18FC-D8BB-7BE6-BCC0-5FC177F2DB27}"/>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A223113C-92FF-5B25-7B7E-874CF1631ED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9765CFF9-AB41-66F5-A06E-0B5B3A5FB89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663C01F9-62DD-180C-6346-08C908FD4BD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B0B8ECD9-B291-18D9-DD34-7667E4822A9D}"/>
                </a:ext>
              </a:extLst>
            </p:cNvPr>
            <p:cNvPicPr/>
            <p:nvPr/>
          </p:nvPicPr>
          <p:blipFill>
            <a:blip r:embed="rId8"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AFBB2CCC-EFBF-6020-3277-E6DED9FF904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7" name="object 3">
            <a:extLst>
              <a:ext uri="{FF2B5EF4-FFF2-40B4-BE49-F238E27FC236}">
                <a16:creationId xmlns:a16="http://schemas.microsoft.com/office/drawing/2014/main" id="{D6E9F0C5-FAD4-C33B-75F7-0E57AB2BF352}"/>
              </a:ext>
            </a:extLst>
          </p:cNvPr>
          <p:cNvSpPr txBox="1"/>
          <p:nvPr/>
        </p:nvSpPr>
        <p:spPr>
          <a:xfrm>
            <a:off x="3019658" y="5252562"/>
            <a:ext cx="15795392" cy="3831113"/>
          </a:xfrm>
          <a:prstGeom prst="rect">
            <a:avLst/>
          </a:prstGeom>
        </p:spPr>
        <p:txBody>
          <a:bodyPr vert="horz" wrap="square" lIns="0" tIns="346075" rIns="0" bIns="0" rtlCol="0">
            <a:spAutoFit/>
          </a:bodyPr>
          <a:lstStyle/>
          <a:p>
            <a:pPr marL="3961765" marR="26034" indent="-3949700">
              <a:lnSpc>
                <a:spcPts val="13450"/>
              </a:lnSpc>
              <a:spcBef>
                <a:spcPts val="2725"/>
              </a:spcBef>
            </a:pPr>
            <a:r>
              <a:rPr lang="fr-FR" sz="12800" b="1" spc="-150" dirty="0">
                <a:solidFill>
                  <a:srgbClr val="1D1D1B"/>
                </a:solidFill>
                <a:latin typeface="Calibri"/>
                <a:cs typeface="Calibri"/>
              </a:rPr>
              <a:t>CRÉEZ VOTRE PROPRE ARNAQUE</a:t>
            </a:r>
            <a:endParaRPr lang="fr-FR" sz="12800" b="1" spc="-150" dirty="0">
              <a:latin typeface="Calibri"/>
              <a:cs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a:p>
        </p:txBody>
      </p:sp>
      <p:grpSp>
        <p:nvGrpSpPr>
          <p:cNvPr id="3" name="object 3"/>
          <p:cNvGrpSpPr/>
          <p:nvPr/>
        </p:nvGrpSpPr>
        <p:grpSpPr>
          <a:xfrm>
            <a:off x="1211512" y="1483871"/>
            <a:ext cx="17882870" cy="7283450"/>
            <a:chOff x="1211512" y="1483871"/>
            <a:chExt cx="17882870" cy="7283450"/>
          </a:xfrm>
        </p:grpSpPr>
        <p:pic>
          <p:nvPicPr>
            <p:cNvPr id="4" name="object 4"/>
            <p:cNvPicPr/>
            <p:nvPr/>
          </p:nvPicPr>
          <p:blipFill>
            <a:blip r:embed="rId2" cstate="print"/>
            <a:stretch>
              <a:fillRect/>
            </a:stretch>
          </p:blipFill>
          <p:spPr>
            <a:xfrm>
              <a:off x="9192903" y="2512394"/>
              <a:ext cx="9901258" cy="6254883"/>
            </a:xfrm>
            <a:prstGeom prst="rect">
              <a:avLst/>
            </a:prstGeom>
          </p:spPr>
        </p:pic>
        <p:sp>
          <p:nvSpPr>
            <p:cNvPr id="5" name="object 5"/>
            <p:cNvSpPr/>
            <p:nvPr/>
          </p:nvSpPr>
          <p:spPr>
            <a:xfrm>
              <a:off x="9434446" y="2754579"/>
              <a:ext cx="9271635" cy="5624830"/>
            </a:xfrm>
            <a:custGeom>
              <a:avLst/>
              <a:gdLst/>
              <a:ahLst/>
              <a:cxnLst/>
              <a:rect l="l" t="t" r="r" b="b"/>
              <a:pathLst>
                <a:path w="9271635" h="5624830">
                  <a:moveTo>
                    <a:pt x="9162600" y="0"/>
                  </a:moveTo>
                  <a:lnTo>
                    <a:pt x="108970" y="0"/>
                  </a:lnTo>
                  <a:lnTo>
                    <a:pt x="66552" y="8562"/>
                  </a:lnTo>
                  <a:lnTo>
                    <a:pt x="31915" y="31913"/>
                  </a:lnTo>
                  <a:lnTo>
                    <a:pt x="8562" y="66548"/>
                  </a:lnTo>
                  <a:lnTo>
                    <a:pt x="0" y="108960"/>
                  </a:lnTo>
                  <a:lnTo>
                    <a:pt x="0" y="5497612"/>
                  </a:lnTo>
                  <a:lnTo>
                    <a:pt x="9987" y="5547081"/>
                  </a:lnTo>
                  <a:lnTo>
                    <a:pt x="37223" y="5587480"/>
                  </a:lnTo>
                  <a:lnTo>
                    <a:pt x="77622" y="5614719"/>
                  </a:lnTo>
                  <a:lnTo>
                    <a:pt x="127095" y="5624708"/>
                  </a:lnTo>
                  <a:lnTo>
                    <a:pt x="9144465" y="5624708"/>
                  </a:lnTo>
                  <a:lnTo>
                    <a:pt x="9193939" y="5614719"/>
                  </a:lnTo>
                  <a:lnTo>
                    <a:pt x="9234341" y="5587480"/>
                  </a:lnTo>
                  <a:lnTo>
                    <a:pt x="9261582" y="5547081"/>
                  </a:lnTo>
                  <a:lnTo>
                    <a:pt x="9271571" y="5497612"/>
                  </a:lnTo>
                  <a:lnTo>
                    <a:pt x="9271571" y="108960"/>
                  </a:lnTo>
                  <a:lnTo>
                    <a:pt x="9263006" y="66548"/>
                  </a:lnTo>
                  <a:lnTo>
                    <a:pt x="9239651" y="31913"/>
                  </a:lnTo>
                  <a:lnTo>
                    <a:pt x="9205014" y="8562"/>
                  </a:lnTo>
                  <a:lnTo>
                    <a:pt x="9162600" y="0"/>
                  </a:lnTo>
                  <a:close/>
                </a:path>
              </a:pathLst>
            </a:custGeom>
            <a:solidFill>
              <a:srgbClr val="FFFFFF"/>
            </a:solidFill>
          </p:spPr>
          <p:txBody>
            <a:bodyPr wrap="square" lIns="0" tIns="0" rIns="0" bIns="0" rtlCol="0"/>
            <a:lstStyle/>
            <a:p>
              <a:endParaRPr/>
            </a:p>
          </p:txBody>
        </p:sp>
        <p:sp>
          <p:nvSpPr>
            <p:cNvPr id="6" name="object 6"/>
            <p:cNvSpPr/>
            <p:nvPr/>
          </p:nvSpPr>
          <p:spPr>
            <a:xfrm>
              <a:off x="9434443" y="2754575"/>
              <a:ext cx="9271635" cy="495934"/>
            </a:xfrm>
            <a:custGeom>
              <a:avLst/>
              <a:gdLst/>
              <a:ahLst/>
              <a:cxnLst/>
              <a:rect l="l" t="t" r="r" b="b"/>
              <a:pathLst>
                <a:path w="9271635" h="495935">
                  <a:moveTo>
                    <a:pt x="9162925" y="0"/>
                  </a:moveTo>
                  <a:lnTo>
                    <a:pt x="108645" y="0"/>
                  </a:lnTo>
                  <a:lnTo>
                    <a:pt x="66358" y="8538"/>
                  </a:lnTo>
                  <a:lnTo>
                    <a:pt x="31823" y="31823"/>
                  </a:lnTo>
                  <a:lnTo>
                    <a:pt x="8538" y="66358"/>
                  </a:lnTo>
                  <a:lnTo>
                    <a:pt x="0" y="108645"/>
                  </a:lnTo>
                  <a:lnTo>
                    <a:pt x="0" y="495827"/>
                  </a:lnTo>
                  <a:lnTo>
                    <a:pt x="9271571" y="495827"/>
                  </a:lnTo>
                  <a:lnTo>
                    <a:pt x="9271571" y="108645"/>
                  </a:lnTo>
                  <a:lnTo>
                    <a:pt x="9263032" y="66358"/>
                  </a:lnTo>
                  <a:lnTo>
                    <a:pt x="9239747" y="31823"/>
                  </a:lnTo>
                  <a:lnTo>
                    <a:pt x="9205212" y="8538"/>
                  </a:lnTo>
                  <a:lnTo>
                    <a:pt x="9162925" y="0"/>
                  </a:lnTo>
                  <a:close/>
                </a:path>
              </a:pathLst>
            </a:custGeom>
            <a:solidFill>
              <a:srgbClr val="A663C7"/>
            </a:solidFill>
          </p:spPr>
          <p:txBody>
            <a:bodyPr wrap="square" lIns="0" tIns="0" rIns="0" bIns="0" rtlCol="0"/>
            <a:lstStyle/>
            <a:p>
              <a:endParaRPr/>
            </a:p>
          </p:txBody>
        </p:sp>
        <p:sp>
          <p:nvSpPr>
            <p:cNvPr id="7" name="object 7"/>
            <p:cNvSpPr/>
            <p:nvPr/>
          </p:nvSpPr>
          <p:spPr>
            <a:xfrm>
              <a:off x="10753318" y="2848445"/>
              <a:ext cx="7353300" cy="280670"/>
            </a:xfrm>
            <a:custGeom>
              <a:avLst/>
              <a:gdLst/>
              <a:ahLst/>
              <a:cxnLst/>
              <a:rect l="l" t="t" r="r" b="b"/>
              <a:pathLst>
                <a:path w="7353300" h="280669">
                  <a:moveTo>
                    <a:pt x="7219528" y="0"/>
                  </a:moveTo>
                  <a:lnTo>
                    <a:pt x="133618" y="0"/>
                  </a:lnTo>
                  <a:lnTo>
                    <a:pt x="91387" y="6811"/>
                  </a:lnTo>
                  <a:lnTo>
                    <a:pt x="54708" y="25779"/>
                  </a:lnTo>
                  <a:lnTo>
                    <a:pt x="25782" y="54704"/>
                  </a:lnTo>
                  <a:lnTo>
                    <a:pt x="6812" y="91383"/>
                  </a:lnTo>
                  <a:lnTo>
                    <a:pt x="0" y="133618"/>
                  </a:lnTo>
                  <a:lnTo>
                    <a:pt x="0" y="146707"/>
                  </a:lnTo>
                  <a:lnTo>
                    <a:pt x="6812" y="188947"/>
                  </a:lnTo>
                  <a:lnTo>
                    <a:pt x="25782" y="225630"/>
                  </a:lnTo>
                  <a:lnTo>
                    <a:pt x="54708" y="254556"/>
                  </a:lnTo>
                  <a:lnTo>
                    <a:pt x="91387" y="273525"/>
                  </a:lnTo>
                  <a:lnTo>
                    <a:pt x="133618" y="280337"/>
                  </a:lnTo>
                  <a:lnTo>
                    <a:pt x="7219528" y="280337"/>
                  </a:lnTo>
                  <a:lnTo>
                    <a:pt x="7261763" y="273525"/>
                  </a:lnTo>
                  <a:lnTo>
                    <a:pt x="7298443" y="254556"/>
                  </a:lnTo>
                  <a:lnTo>
                    <a:pt x="7327368" y="225630"/>
                  </a:lnTo>
                  <a:lnTo>
                    <a:pt x="7346336" y="188947"/>
                  </a:lnTo>
                  <a:lnTo>
                    <a:pt x="7353147" y="146707"/>
                  </a:lnTo>
                  <a:lnTo>
                    <a:pt x="7353147" y="133618"/>
                  </a:lnTo>
                  <a:lnTo>
                    <a:pt x="7346336" y="91383"/>
                  </a:lnTo>
                  <a:lnTo>
                    <a:pt x="7327368" y="54704"/>
                  </a:lnTo>
                  <a:lnTo>
                    <a:pt x="7298443" y="25779"/>
                  </a:lnTo>
                  <a:lnTo>
                    <a:pt x="7261763" y="6811"/>
                  </a:lnTo>
                  <a:lnTo>
                    <a:pt x="7219528"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9567575" y="2946122"/>
              <a:ext cx="112740" cy="112740"/>
            </a:xfrm>
            <a:prstGeom prst="rect">
              <a:avLst/>
            </a:prstGeom>
          </p:spPr>
        </p:pic>
        <p:pic>
          <p:nvPicPr>
            <p:cNvPr id="9" name="object 9"/>
            <p:cNvPicPr/>
            <p:nvPr/>
          </p:nvPicPr>
          <p:blipFill>
            <a:blip r:embed="rId4" cstate="print"/>
            <a:stretch>
              <a:fillRect/>
            </a:stretch>
          </p:blipFill>
          <p:spPr>
            <a:xfrm>
              <a:off x="10027875" y="2946122"/>
              <a:ext cx="112740" cy="112740"/>
            </a:xfrm>
            <a:prstGeom prst="rect">
              <a:avLst/>
            </a:prstGeom>
          </p:spPr>
        </p:pic>
        <p:pic>
          <p:nvPicPr>
            <p:cNvPr id="10" name="object 10"/>
            <p:cNvPicPr/>
            <p:nvPr/>
          </p:nvPicPr>
          <p:blipFill>
            <a:blip r:embed="rId3" cstate="print"/>
            <a:stretch>
              <a:fillRect/>
            </a:stretch>
          </p:blipFill>
          <p:spPr>
            <a:xfrm>
              <a:off x="9797720" y="2946122"/>
              <a:ext cx="112740" cy="112740"/>
            </a:xfrm>
            <a:prstGeom prst="rect">
              <a:avLst/>
            </a:prstGeom>
          </p:spPr>
        </p:pic>
        <p:sp>
          <p:nvSpPr>
            <p:cNvPr id="11" name="object 11"/>
            <p:cNvSpPr/>
            <p:nvPr/>
          </p:nvSpPr>
          <p:spPr>
            <a:xfrm>
              <a:off x="18493385" y="2843612"/>
              <a:ext cx="62865" cy="318135"/>
            </a:xfrm>
            <a:custGeom>
              <a:avLst/>
              <a:gdLst/>
              <a:ahLst/>
              <a:cxnLst/>
              <a:rect l="l" t="t" r="r" b="b"/>
              <a:pathLst>
                <a:path w="62865" h="318135">
                  <a:moveTo>
                    <a:pt x="62496" y="31242"/>
                  </a:moveTo>
                  <a:lnTo>
                    <a:pt x="60032" y="19075"/>
                  </a:lnTo>
                  <a:lnTo>
                    <a:pt x="53327" y="9144"/>
                  </a:lnTo>
                  <a:lnTo>
                    <a:pt x="43383" y="2451"/>
                  </a:lnTo>
                  <a:lnTo>
                    <a:pt x="31216" y="0"/>
                  </a:lnTo>
                  <a:lnTo>
                    <a:pt x="19050" y="2476"/>
                  </a:lnTo>
                  <a:lnTo>
                    <a:pt x="9131" y="9182"/>
                  </a:lnTo>
                  <a:lnTo>
                    <a:pt x="2438" y="19126"/>
                  </a:lnTo>
                  <a:lnTo>
                    <a:pt x="0" y="31305"/>
                  </a:lnTo>
                  <a:lnTo>
                    <a:pt x="2463" y="43472"/>
                  </a:lnTo>
                  <a:lnTo>
                    <a:pt x="9169" y="53390"/>
                  </a:lnTo>
                  <a:lnTo>
                    <a:pt x="19113" y="60083"/>
                  </a:lnTo>
                  <a:lnTo>
                    <a:pt x="31280" y="62522"/>
                  </a:lnTo>
                  <a:lnTo>
                    <a:pt x="43446" y="60058"/>
                  </a:lnTo>
                  <a:lnTo>
                    <a:pt x="53365" y="53340"/>
                  </a:lnTo>
                  <a:lnTo>
                    <a:pt x="60058" y="43408"/>
                  </a:lnTo>
                  <a:lnTo>
                    <a:pt x="62496" y="31242"/>
                  </a:lnTo>
                  <a:close/>
                </a:path>
                <a:path w="62865" h="318135">
                  <a:moveTo>
                    <a:pt x="62636" y="158851"/>
                  </a:moveTo>
                  <a:lnTo>
                    <a:pt x="60172" y="146685"/>
                  </a:lnTo>
                  <a:lnTo>
                    <a:pt x="53467" y="136753"/>
                  </a:lnTo>
                  <a:lnTo>
                    <a:pt x="43522" y="130073"/>
                  </a:lnTo>
                  <a:lnTo>
                    <a:pt x="31356" y="127635"/>
                  </a:lnTo>
                  <a:lnTo>
                    <a:pt x="19189" y="130098"/>
                  </a:lnTo>
                  <a:lnTo>
                    <a:pt x="9258" y="136804"/>
                  </a:lnTo>
                  <a:lnTo>
                    <a:pt x="2578" y="146761"/>
                  </a:lnTo>
                  <a:lnTo>
                    <a:pt x="127" y="158927"/>
                  </a:lnTo>
                  <a:lnTo>
                    <a:pt x="2603" y="171081"/>
                  </a:lnTo>
                  <a:lnTo>
                    <a:pt x="9309" y="181013"/>
                  </a:lnTo>
                  <a:lnTo>
                    <a:pt x="19253" y="187693"/>
                  </a:lnTo>
                  <a:lnTo>
                    <a:pt x="31419" y="190144"/>
                  </a:lnTo>
                  <a:lnTo>
                    <a:pt x="43586" y="187680"/>
                  </a:lnTo>
                  <a:lnTo>
                    <a:pt x="53517" y="180962"/>
                  </a:lnTo>
                  <a:lnTo>
                    <a:pt x="60198" y="171030"/>
                  </a:lnTo>
                  <a:lnTo>
                    <a:pt x="62636" y="158851"/>
                  </a:lnTo>
                  <a:close/>
                </a:path>
                <a:path w="62865" h="318135">
                  <a:moveTo>
                    <a:pt x="62788" y="286473"/>
                  </a:moveTo>
                  <a:lnTo>
                    <a:pt x="60312" y="274307"/>
                  </a:lnTo>
                  <a:lnTo>
                    <a:pt x="53606" y="264375"/>
                  </a:lnTo>
                  <a:lnTo>
                    <a:pt x="43662" y="257695"/>
                  </a:lnTo>
                  <a:lnTo>
                    <a:pt x="31483" y="255244"/>
                  </a:lnTo>
                  <a:lnTo>
                    <a:pt x="19329" y="257708"/>
                  </a:lnTo>
                  <a:lnTo>
                    <a:pt x="9398" y="264426"/>
                  </a:lnTo>
                  <a:lnTo>
                    <a:pt x="2717" y="274370"/>
                  </a:lnTo>
                  <a:lnTo>
                    <a:pt x="279" y="286550"/>
                  </a:lnTo>
                  <a:lnTo>
                    <a:pt x="2743" y="298716"/>
                  </a:lnTo>
                  <a:lnTo>
                    <a:pt x="9448" y="308635"/>
                  </a:lnTo>
                  <a:lnTo>
                    <a:pt x="19392" y="315328"/>
                  </a:lnTo>
                  <a:lnTo>
                    <a:pt x="31559" y="317766"/>
                  </a:lnTo>
                  <a:lnTo>
                    <a:pt x="43726" y="315290"/>
                  </a:lnTo>
                  <a:lnTo>
                    <a:pt x="53644" y="308584"/>
                  </a:lnTo>
                  <a:lnTo>
                    <a:pt x="60337" y="298640"/>
                  </a:lnTo>
                  <a:lnTo>
                    <a:pt x="62788" y="286473"/>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821634" y="2921292"/>
              <a:ext cx="164874" cy="150372"/>
            </a:xfrm>
            <a:prstGeom prst="rect">
              <a:avLst/>
            </a:prstGeom>
          </p:spPr>
        </p:pic>
        <p:pic>
          <p:nvPicPr>
            <p:cNvPr id="13" name="object 13"/>
            <p:cNvPicPr/>
            <p:nvPr/>
          </p:nvPicPr>
          <p:blipFill>
            <a:blip r:embed="rId6" cstate="print"/>
            <a:stretch>
              <a:fillRect/>
            </a:stretch>
          </p:blipFill>
          <p:spPr>
            <a:xfrm>
              <a:off x="17803000" y="2920436"/>
              <a:ext cx="131252" cy="136362"/>
            </a:xfrm>
            <a:prstGeom prst="rect">
              <a:avLst/>
            </a:prstGeom>
          </p:spPr>
        </p:pic>
        <p:sp>
          <p:nvSpPr>
            <p:cNvPr id="14" name="object 14"/>
            <p:cNvSpPr/>
            <p:nvPr/>
          </p:nvSpPr>
          <p:spPr>
            <a:xfrm>
              <a:off x="10285743" y="2923596"/>
              <a:ext cx="360045" cy="158115"/>
            </a:xfrm>
            <a:custGeom>
              <a:avLst/>
              <a:gdLst/>
              <a:ahLst/>
              <a:cxnLst/>
              <a:rect l="l" t="t" r="r" b="b"/>
              <a:pathLst>
                <a:path w="360045" h="158114">
                  <a:moveTo>
                    <a:pt x="136677" y="0"/>
                  </a:moveTo>
                  <a:lnTo>
                    <a:pt x="0" y="78905"/>
                  </a:lnTo>
                  <a:lnTo>
                    <a:pt x="136677" y="157810"/>
                  </a:lnTo>
                  <a:lnTo>
                    <a:pt x="136677" y="0"/>
                  </a:lnTo>
                  <a:close/>
                </a:path>
                <a:path w="360045" h="158114">
                  <a:moveTo>
                    <a:pt x="359765" y="78905"/>
                  </a:moveTo>
                  <a:lnTo>
                    <a:pt x="223088" y="0"/>
                  </a:lnTo>
                  <a:lnTo>
                    <a:pt x="223088" y="157810"/>
                  </a:lnTo>
                  <a:lnTo>
                    <a:pt x="359765" y="78905"/>
                  </a:lnTo>
                  <a:close/>
                </a:path>
              </a:pathLst>
            </a:custGeom>
            <a:solidFill>
              <a:srgbClr val="FFFFFF"/>
            </a:solidFill>
          </p:spPr>
          <p:txBody>
            <a:bodyPr wrap="square" lIns="0" tIns="0" rIns="0" bIns="0" rtlCol="0"/>
            <a:lstStyle/>
            <a:p>
              <a:endParaRPr/>
            </a:p>
          </p:txBody>
        </p:sp>
        <p:pic>
          <p:nvPicPr>
            <p:cNvPr id="15" name="object 15"/>
            <p:cNvPicPr/>
            <p:nvPr/>
          </p:nvPicPr>
          <p:blipFill>
            <a:blip r:embed="rId7" cstate="print"/>
            <a:stretch>
              <a:fillRect/>
            </a:stretch>
          </p:blipFill>
          <p:spPr>
            <a:xfrm>
              <a:off x="18188619" y="2894053"/>
              <a:ext cx="202795" cy="194670"/>
            </a:xfrm>
            <a:prstGeom prst="rect">
              <a:avLst/>
            </a:prstGeom>
          </p:spPr>
        </p:pic>
        <p:pic>
          <p:nvPicPr>
            <p:cNvPr id="16" name="object 16"/>
            <p:cNvPicPr/>
            <p:nvPr/>
          </p:nvPicPr>
          <p:blipFill>
            <a:blip r:embed="rId8" cstate="print"/>
            <a:stretch>
              <a:fillRect/>
            </a:stretch>
          </p:blipFill>
          <p:spPr>
            <a:xfrm>
              <a:off x="1211512" y="1483871"/>
              <a:ext cx="9318218" cy="6061382"/>
            </a:xfrm>
            <a:prstGeom prst="rect">
              <a:avLst/>
            </a:prstGeom>
          </p:spPr>
        </p:pic>
        <p:sp>
          <p:nvSpPr>
            <p:cNvPr id="17" name="object 17"/>
            <p:cNvSpPr/>
            <p:nvPr/>
          </p:nvSpPr>
          <p:spPr>
            <a:xfrm>
              <a:off x="1453909" y="1726789"/>
              <a:ext cx="8687435" cy="5429885"/>
            </a:xfrm>
            <a:custGeom>
              <a:avLst/>
              <a:gdLst/>
              <a:ahLst/>
              <a:cxnLst/>
              <a:rect l="l" t="t" r="r" b="b"/>
              <a:pathLst>
                <a:path w="8687435" h="5429884">
                  <a:moveTo>
                    <a:pt x="8609769" y="0"/>
                  </a:moveTo>
                  <a:lnTo>
                    <a:pt x="77526" y="0"/>
                  </a:lnTo>
                  <a:lnTo>
                    <a:pt x="47350" y="6089"/>
                  </a:lnTo>
                  <a:lnTo>
                    <a:pt x="22707" y="22696"/>
                  </a:lnTo>
                  <a:lnTo>
                    <a:pt x="6092" y="47332"/>
                  </a:lnTo>
                  <a:lnTo>
                    <a:pt x="0" y="77505"/>
                  </a:lnTo>
                  <a:lnTo>
                    <a:pt x="0" y="5352035"/>
                  </a:lnTo>
                  <a:lnTo>
                    <a:pt x="6092" y="5382204"/>
                  </a:lnTo>
                  <a:lnTo>
                    <a:pt x="22707" y="5406840"/>
                  </a:lnTo>
                  <a:lnTo>
                    <a:pt x="47350" y="5423450"/>
                  </a:lnTo>
                  <a:lnTo>
                    <a:pt x="77526" y="5429541"/>
                  </a:lnTo>
                  <a:lnTo>
                    <a:pt x="8609769" y="5429541"/>
                  </a:lnTo>
                  <a:lnTo>
                    <a:pt x="8639942" y="5423450"/>
                  </a:lnTo>
                  <a:lnTo>
                    <a:pt x="8664577" y="5406840"/>
                  </a:lnTo>
                  <a:lnTo>
                    <a:pt x="8681185" y="5382204"/>
                  </a:lnTo>
                  <a:lnTo>
                    <a:pt x="8687274" y="5352035"/>
                  </a:lnTo>
                  <a:lnTo>
                    <a:pt x="8687274" y="77505"/>
                  </a:lnTo>
                  <a:lnTo>
                    <a:pt x="8681185" y="47332"/>
                  </a:lnTo>
                  <a:lnTo>
                    <a:pt x="8664577" y="22696"/>
                  </a:lnTo>
                  <a:lnTo>
                    <a:pt x="8639942" y="6089"/>
                  </a:lnTo>
                  <a:lnTo>
                    <a:pt x="8609769" y="0"/>
                  </a:lnTo>
                  <a:close/>
                </a:path>
              </a:pathLst>
            </a:custGeom>
            <a:solidFill>
              <a:srgbClr val="FFFFFF"/>
            </a:solidFill>
          </p:spPr>
          <p:txBody>
            <a:bodyPr wrap="square" lIns="0" tIns="0" rIns="0" bIns="0" rtlCol="0"/>
            <a:lstStyle/>
            <a:p>
              <a:endParaRPr/>
            </a:p>
          </p:txBody>
        </p:sp>
        <p:sp>
          <p:nvSpPr>
            <p:cNvPr id="18" name="object 18"/>
            <p:cNvSpPr/>
            <p:nvPr/>
          </p:nvSpPr>
          <p:spPr>
            <a:xfrm>
              <a:off x="1453912" y="1726784"/>
              <a:ext cx="8687435" cy="466725"/>
            </a:xfrm>
            <a:custGeom>
              <a:avLst/>
              <a:gdLst/>
              <a:ahLst/>
              <a:cxnLst/>
              <a:rect l="l" t="t" r="r" b="b"/>
              <a:pathLst>
                <a:path w="8687435" h="466725">
                  <a:moveTo>
                    <a:pt x="8609769" y="0"/>
                  </a:moveTo>
                  <a:lnTo>
                    <a:pt x="77515" y="0"/>
                  </a:lnTo>
                  <a:lnTo>
                    <a:pt x="47341" y="6090"/>
                  </a:lnTo>
                  <a:lnTo>
                    <a:pt x="22702" y="22702"/>
                  </a:lnTo>
                  <a:lnTo>
                    <a:pt x="6090" y="47341"/>
                  </a:lnTo>
                  <a:lnTo>
                    <a:pt x="0" y="77515"/>
                  </a:lnTo>
                  <a:lnTo>
                    <a:pt x="0" y="466561"/>
                  </a:lnTo>
                  <a:lnTo>
                    <a:pt x="8687274" y="466561"/>
                  </a:lnTo>
                  <a:lnTo>
                    <a:pt x="8687274" y="77515"/>
                  </a:lnTo>
                  <a:lnTo>
                    <a:pt x="8681185" y="47341"/>
                  </a:lnTo>
                  <a:lnTo>
                    <a:pt x="8664577" y="22702"/>
                  </a:lnTo>
                  <a:lnTo>
                    <a:pt x="8639942" y="6090"/>
                  </a:lnTo>
                  <a:lnTo>
                    <a:pt x="8609769" y="0"/>
                  </a:lnTo>
                  <a:close/>
                </a:path>
              </a:pathLst>
            </a:custGeom>
            <a:solidFill>
              <a:srgbClr val="A663C7"/>
            </a:solidFill>
          </p:spPr>
          <p:txBody>
            <a:bodyPr wrap="square" lIns="0" tIns="0" rIns="0" bIns="0" rtlCol="0"/>
            <a:lstStyle/>
            <a:p>
              <a:endParaRPr/>
            </a:p>
          </p:txBody>
        </p:sp>
        <p:pic>
          <p:nvPicPr>
            <p:cNvPr id="19" name="object 19"/>
            <p:cNvPicPr/>
            <p:nvPr/>
          </p:nvPicPr>
          <p:blipFill>
            <a:blip r:embed="rId9" cstate="print"/>
            <a:stretch>
              <a:fillRect/>
            </a:stretch>
          </p:blipFill>
          <p:spPr>
            <a:xfrm>
              <a:off x="9404522" y="1911613"/>
              <a:ext cx="96897" cy="96897"/>
            </a:xfrm>
            <a:prstGeom prst="rect">
              <a:avLst/>
            </a:prstGeom>
          </p:spPr>
        </p:pic>
        <p:pic>
          <p:nvPicPr>
            <p:cNvPr id="20" name="object 20"/>
            <p:cNvPicPr/>
            <p:nvPr/>
          </p:nvPicPr>
          <p:blipFill>
            <a:blip r:embed="rId10" cstate="print"/>
            <a:stretch>
              <a:fillRect/>
            </a:stretch>
          </p:blipFill>
          <p:spPr>
            <a:xfrm>
              <a:off x="9624657" y="1911613"/>
              <a:ext cx="96887" cy="96897"/>
            </a:xfrm>
            <a:prstGeom prst="rect">
              <a:avLst/>
            </a:prstGeom>
          </p:spPr>
        </p:pic>
        <p:pic>
          <p:nvPicPr>
            <p:cNvPr id="21" name="object 21"/>
            <p:cNvPicPr/>
            <p:nvPr/>
          </p:nvPicPr>
          <p:blipFill>
            <a:blip r:embed="rId11" cstate="print"/>
            <a:stretch>
              <a:fillRect/>
            </a:stretch>
          </p:blipFill>
          <p:spPr>
            <a:xfrm>
              <a:off x="9845682" y="1912510"/>
              <a:ext cx="95086" cy="95096"/>
            </a:xfrm>
            <a:prstGeom prst="rect">
              <a:avLst/>
            </a:prstGeom>
          </p:spPr>
        </p:pic>
        <p:sp>
          <p:nvSpPr>
            <p:cNvPr id="22" name="object 22"/>
            <p:cNvSpPr/>
            <p:nvPr/>
          </p:nvSpPr>
          <p:spPr>
            <a:xfrm>
              <a:off x="1453840" y="2193294"/>
              <a:ext cx="8687435" cy="544195"/>
            </a:xfrm>
            <a:custGeom>
              <a:avLst/>
              <a:gdLst/>
              <a:ahLst/>
              <a:cxnLst/>
              <a:rect l="l" t="t" r="r" b="b"/>
              <a:pathLst>
                <a:path w="8687435" h="544194">
                  <a:moveTo>
                    <a:pt x="8687431" y="0"/>
                  </a:moveTo>
                  <a:lnTo>
                    <a:pt x="0" y="0"/>
                  </a:lnTo>
                  <a:lnTo>
                    <a:pt x="0" y="544130"/>
                  </a:lnTo>
                  <a:lnTo>
                    <a:pt x="8687431" y="544130"/>
                  </a:lnTo>
                  <a:lnTo>
                    <a:pt x="8687431" y="0"/>
                  </a:lnTo>
                  <a:close/>
                </a:path>
              </a:pathLst>
            </a:custGeom>
            <a:solidFill>
              <a:srgbClr val="F4F4F4"/>
            </a:solidFill>
          </p:spPr>
          <p:txBody>
            <a:bodyPr wrap="square" lIns="0" tIns="0" rIns="0" bIns="0" rtlCol="0"/>
            <a:lstStyle/>
            <a:p>
              <a:endParaRPr/>
            </a:p>
          </p:txBody>
        </p:sp>
        <p:sp>
          <p:nvSpPr>
            <p:cNvPr id="23" name="object 23"/>
            <p:cNvSpPr/>
            <p:nvPr/>
          </p:nvSpPr>
          <p:spPr>
            <a:xfrm>
              <a:off x="9715272" y="2385078"/>
              <a:ext cx="189230" cy="160655"/>
            </a:xfrm>
            <a:custGeom>
              <a:avLst/>
              <a:gdLst/>
              <a:ahLst/>
              <a:cxnLst/>
              <a:rect l="l" t="t" r="r" b="b"/>
              <a:pathLst>
                <a:path w="189229" h="160655">
                  <a:moveTo>
                    <a:pt x="189052" y="146862"/>
                  </a:moveTo>
                  <a:lnTo>
                    <a:pt x="185077" y="142900"/>
                  </a:lnTo>
                  <a:lnTo>
                    <a:pt x="3962" y="142900"/>
                  </a:lnTo>
                  <a:lnTo>
                    <a:pt x="0" y="146862"/>
                  </a:lnTo>
                  <a:lnTo>
                    <a:pt x="0" y="156654"/>
                  </a:lnTo>
                  <a:lnTo>
                    <a:pt x="3962" y="160616"/>
                  </a:lnTo>
                  <a:lnTo>
                    <a:pt x="180187" y="160616"/>
                  </a:lnTo>
                  <a:lnTo>
                    <a:pt x="185077" y="160616"/>
                  </a:lnTo>
                  <a:lnTo>
                    <a:pt x="189052" y="156654"/>
                  </a:lnTo>
                  <a:lnTo>
                    <a:pt x="189052" y="146862"/>
                  </a:lnTo>
                  <a:close/>
                </a:path>
                <a:path w="189229" h="160655">
                  <a:moveTo>
                    <a:pt x="189052" y="75412"/>
                  </a:moveTo>
                  <a:lnTo>
                    <a:pt x="185077" y="71450"/>
                  </a:lnTo>
                  <a:lnTo>
                    <a:pt x="3962" y="71450"/>
                  </a:lnTo>
                  <a:lnTo>
                    <a:pt x="0" y="75412"/>
                  </a:lnTo>
                  <a:lnTo>
                    <a:pt x="0" y="85204"/>
                  </a:lnTo>
                  <a:lnTo>
                    <a:pt x="3962" y="89166"/>
                  </a:lnTo>
                  <a:lnTo>
                    <a:pt x="180187" y="89166"/>
                  </a:lnTo>
                  <a:lnTo>
                    <a:pt x="185077" y="89166"/>
                  </a:lnTo>
                  <a:lnTo>
                    <a:pt x="189052" y="85204"/>
                  </a:lnTo>
                  <a:lnTo>
                    <a:pt x="189052" y="75412"/>
                  </a:lnTo>
                  <a:close/>
                </a:path>
                <a:path w="189229" h="160655">
                  <a:moveTo>
                    <a:pt x="189052" y="3962"/>
                  </a:moveTo>
                  <a:lnTo>
                    <a:pt x="185077" y="0"/>
                  </a:lnTo>
                  <a:lnTo>
                    <a:pt x="3962" y="0"/>
                  </a:lnTo>
                  <a:lnTo>
                    <a:pt x="0" y="3962"/>
                  </a:lnTo>
                  <a:lnTo>
                    <a:pt x="0" y="13754"/>
                  </a:lnTo>
                  <a:lnTo>
                    <a:pt x="3962" y="17716"/>
                  </a:lnTo>
                  <a:lnTo>
                    <a:pt x="180187" y="17716"/>
                  </a:lnTo>
                  <a:lnTo>
                    <a:pt x="185077" y="17716"/>
                  </a:lnTo>
                  <a:lnTo>
                    <a:pt x="189052" y="13754"/>
                  </a:lnTo>
                  <a:lnTo>
                    <a:pt x="189052" y="3962"/>
                  </a:lnTo>
                  <a:close/>
                </a:path>
              </a:pathLst>
            </a:custGeom>
            <a:solidFill>
              <a:srgbClr val="AAAAAA"/>
            </a:solidFill>
          </p:spPr>
          <p:txBody>
            <a:bodyPr wrap="square" lIns="0" tIns="0" rIns="0" bIns="0" rtlCol="0"/>
            <a:lstStyle/>
            <a:p>
              <a:endParaRPr/>
            </a:p>
          </p:txBody>
        </p:sp>
        <p:pic>
          <p:nvPicPr>
            <p:cNvPr id="24" name="object 24"/>
            <p:cNvPicPr/>
            <p:nvPr/>
          </p:nvPicPr>
          <p:blipFill>
            <a:blip r:embed="rId12" cstate="print"/>
            <a:stretch>
              <a:fillRect/>
            </a:stretch>
          </p:blipFill>
          <p:spPr>
            <a:xfrm>
              <a:off x="1885519" y="2402748"/>
              <a:ext cx="175884" cy="143712"/>
            </a:xfrm>
            <a:prstGeom prst="rect">
              <a:avLst/>
            </a:prstGeom>
          </p:spPr>
        </p:pic>
        <p:pic>
          <p:nvPicPr>
            <p:cNvPr id="25" name="object 25"/>
            <p:cNvPicPr/>
            <p:nvPr/>
          </p:nvPicPr>
          <p:blipFill>
            <a:blip r:embed="rId13" cstate="print"/>
            <a:stretch>
              <a:fillRect/>
            </a:stretch>
          </p:blipFill>
          <p:spPr>
            <a:xfrm>
              <a:off x="1605721" y="2402748"/>
              <a:ext cx="175885" cy="143712"/>
            </a:xfrm>
            <a:prstGeom prst="rect">
              <a:avLst/>
            </a:prstGeom>
          </p:spPr>
        </p:pic>
        <p:pic>
          <p:nvPicPr>
            <p:cNvPr id="26" name="object 26"/>
            <p:cNvPicPr/>
            <p:nvPr/>
          </p:nvPicPr>
          <p:blipFill>
            <a:blip r:embed="rId14" cstate="print"/>
            <a:stretch>
              <a:fillRect/>
            </a:stretch>
          </p:blipFill>
          <p:spPr>
            <a:xfrm>
              <a:off x="2212766" y="2394893"/>
              <a:ext cx="174665" cy="160372"/>
            </a:xfrm>
            <a:prstGeom prst="rect">
              <a:avLst/>
            </a:prstGeom>
          </p:spPr>
        </p:pic>
        <p:sp>
          <p:nvSpPr>
            <p:cNvPr id="27" name="object 27"/>
            <p:cNvSpPr/>
            <p:nvPr/>
          </p:nvSpPr>
          <p:spPr>
            <a:xfrm>
              <a:off x="2504880" y="2318555"/>
              <a:ext cx="6972934" cy="294005"/>
            </a:xfrm>
            <a:custGeom>
              <a:avLst/>
              <a:gdLst/>
              <a:ahLst/>
              <a:cxnLst/>
              <a:rect l="l" t="t" r="r" b="b"/>
              <a:pathLst>
                <a:path w="6972934" h="294005">
                  <a:moveTo>
                    <a:pt x="6825928" y="0"/>
                  </a:moveTo>
                  <a:lnTo>
                    <a:pt x="146822" y="0"/>
                  </a:lnTo>
                  <a:lnTo>
                    <a:pt x="100415" y="7484"/>
                  </a:lnTo>
                  <a:lnTo>
                    <a:pt x="60111" y="28325"/>
                  </a:lnTo>
                  <a:lnTo>
                    <a:pt x="28328" y="60107"/>
                  </a:lnTo>
                  <a:lnTo>
                    <a:pt x="7485" y="100411"/>
                  </a:lnTo>
                  <a:lnTo>
                    <a:pt x="0" y="146833"/>
                  </a:lnTo>
                  <a:lnTo>
                    <a:pt x="7485" y="193238"/>
                  </a:lnTo>
                  <a:lnTo>
                    <a:pt x="28328" y="233540"/>
                  </a:lnTo>
                  <a:lnTo>
                    <a:pt x="60111" y="265320"/>
                  </a:lnTo>
                  <a:lnTo>
                    <a:pt x="100415" y="286161"/>
                  </a:lnTo>
                  <a:lnTo>
                    <a:pt x="146822" y="293645"/>
                  </a:lnTo>
                  <a:lnTo>
                    <a:pt x="6825928" y="293645"/>
                  </a:lnTo>
                  <a:lnTo>
                    <a:pt x="6872335" y="286161"/>
                  </a:lnTo>
                  <a:lnTo>
                    <a:pt x="6912639" y="265320"/>
                  </a:lnTo>
                  <a:lnTo>
                    <a:pt x="6944422" y="233540"/>
                  </a:lnTo>
                  <a:lnTo>
                    <a:pt x="6965265" y="193238"/>
                  </a:lnTo>
                  <a:lnTo>
                    <a:pt x="6972751" y="146822"/>
                  </a:lnTo>
                  <a:lnTo>
                    <a:pt x="6965265" y="100411"/>
                  </a:lnTo>
                  <a:lnTo>
                    <a:pt x="6944422" y="60107"/>
                  </a:lnTo>
                  <a:lnTo>
                    <a:pt x="6912639" y="28325"/>
                  </a:lnTo>
                  <a:lnTo>
                    <a:pt x="6872335" y="7484"/>
                  </a:lnTo>
                  <a:lnTo>
                    <a:pt x="6825928" y="0"/>
                  </a:lnTo>
                  <a:close/>
                </a:path>
              </a:pathLst>
            </a:custGeom>
            <a:solidFill>
              <a:srgbClr val="FFFFFF"/>
            </a:solidFill>
          </p:spPr>
          <p:txBody>
            <a:bodyPr wrap="square" lIns="0" tIns="0" rIns="0" bIns="0" rtlCol="0"/>
            <a:lstStyle/>
            <a:p>
              <a:endParaRPr/>
            </a:p>
          </p:txBody>
        </p:sp>
        <p:pic>
          <p:nvPicPr>
            <p:cNvPr id="28" name="object 28"/>
            <p:cNvPicPr/>
            <p:nvPr/>
          </p:nvPicPr>
          <p:blipFill>
            <a:blip r:embed="rId15" cstate="print"/>
            <a:stretch>
              <a:fillRect/>
            </a:stretch>
          </p:blipFill>
          <p:spPr>
            <a:xfrm>
              <a:off x="9219834" y="2382469"/>
              <a:ext cx="173471" cy="164979"/>
            </a:xfrm>
            <a:prstGeom prst="rect">
              <a:avLst/>
            </a:prstGeom>
          </p:spPr>
        </p:pic>
        <p:sp>
          <p:nvSpPr>
            <p:cNvPr id="29" name="object 29"/>
            <p:cNvSpPr/>
            <p:nvPr/>
          </p:nvSpPr>
          <p:spPr>
            <a:xfrm>
              <a:off x="1734121" y="3158940"/>
              <a:ext cx="8130540" cy="544830"/>
            </a:xfrm>
            <a:custGeom>
              <a:avLst/>
              <a:gdLst/>
              <a:ahLst/>
              <a:cxnLst/>
              <a:rect l="l" t="t" r="r" b="b"/>
              <a:pathLst>
                <a:path w="8130540" h="544829">
                  <a:moveTo>
                    <a:pt x="8130019" y="524878"/>
                  </a:moveTo>
                  <a:lnTo>
                    <a:pt x="8128508" y="517347"/>
                  </a:lnTo>
                  <a:lnTo>
                    <a:pt x="8124355" y="511187"/>
                  </a:lnTo>
                  <a:lnTo>
                    <a:pt x="8118195" y="507034"/>
                  </a:lnTo>
                  <a:lnTo>
                    <a:pt x="8110639" y="505510"/>
                  </a:lnTo>
                  <a:lnTo>
                    <a:pt x="19380" y="505510"/>
                  </a:lnTo>
                  <a:lnTo>
                    <a:pt x="11836" y="507034"/>
                  </a:lnTo>
                  <a:lnTo>
                    <a:pt x="5676" y="511187"/>
                  </a:lnTo>
                  <a:lnTo>
                    <a:pt x="1524" y="517347"/>
                  </a:lnTo>
                  <a:lnTo>
                    <a:pt x="0" y="524878"/>
                  </a:lnTo>
                  <a:lnTo>
                    <a:pt x="1524" y="532434"/>
                  </a:lnTo>
                  <a:lnTo>
                    <a:pt x="5676" y="538594"/>
                  </a:lnTo>
                  <a:lnTo>
                    <a:pt x="11836" y="542747"/>
                  </a:lnTo>
                  <a:lnTo>
                    <a:pt x="19380" y="544258"/>
                  </a:lnTo>
                  <a:lnTo>
                    <a:pt x="8110639" y="544258"/>
                  </a:lnTo>
                  <a:lnTo>
                    <a:pt x="8118195" y="542747"/>
                  </a:lnTo>
                  <a:lnTo>
                    <a:pt x="8124355" y="538594"/>
                  </a:lnTo>
                  <a:lnTo>
                    <a:pt x="8128508" y="532434"/>
                  </a:lnTo>
                  <a:lnTo>
                    <a:pt x="8130019" y="524878"/>
                  </a:lnTo>
                  <a:close/>
                </a:path>
                <a:path w="8130540" h="544829">
                  <a:moveTo>
                    <a:pt x="8130019" y="19380"/>
                  </a:moveTo>
                  <a:lnTo>
                    <a:pt x="8128508" y="11836"/>
                  </a:lnTo>
                  <a:lnTo>
                    <a:pt x="8124355" y="5676"/>
                  </a:lnTo>
                  <a:lnTo>
                    <a:pt x="8118195" y="1524"/>
                  </a:lnTo>
                  <a:lnTo>
                    <a:pt x="8110639" y="0"/>
                  </a:lnTo>
                  <a:lnTo>
                    <a:pt x="19380" y="0"/>
                  </a:lnTo>
                  <a:lnTo>
                    <a:pt x="11836" y="1524"/>
                  </a:lnTo>
                  <a:lnTo>
                    <a:pt x="5676" y="5676"/>
                  </a:lnTo>
                  <a:lnTo>
                    <a:pt x="1524" y="11836"/>
                  </a:lnTo>
                  <a:lnTo>
                    <a:pt x="0" y="19380"/>
                  </a:lnTo>
                  <a:lnTo>
                    <a:pt x="1524" y="26924"/>
                  </a:lnTo>
                  <a:lnTo>
                    <a:pt x="5676" y="33083"/>
                  </a:lnTo>
                  <a:lnTo>
                    <a:pt x="11836" y="37236"/>
                  </a:lnTo>
                  <a:lnTo>
                    <a:pt x="19380" y="38760"/>
                  </a:lnTo>
                  <a:lnTo>
                    <a:pt x="8110639" y="38760"/>
                  </a:lnTo>
                  <a:lnTo>
                    <a:pt x="8118195" y="37236"/>
                  </a:lnTo>
                  <a:lnTo>
                    <a:pt x="8124355" y="33083"/>
                  </a:lnTo>
                  <a:lnTo>
                    <a:pt x="8128508" y="26924"/>
                  </a:lnTo>
                  <a:lnTo>
                    <a:pt x="8130019" y="19380"/>
                  </a:lnTo>
                  <a:close/>
                </a:path>
              </a:pathLst>
            </a:custGeom>
            <a:solidFill>
              <a:srgbClr val="EDEDED"/>
            </a:solidFill>
          </p:spPr>
          <p:txBody>
            <a:bodyPr wrap="square" lIns="0" tIns="0" rIns="0" bIns="0" rtlCol="0"/>
            <a:lstStyle/>
            <a:p>
              <a:endParaRPr/>
            </a:p>
          </p:txBody>
        </p:sp>
        <p:sp>
          <p:nvSpPr>
            <p:cNvPr id="30" name="object 30"/>
            <p:cNvSpPr/>
            <p:nvPr/>
          </p:nvSpPr>
          <p:spPr>
            <a:xfrm>
              <a:off x="1453911" y="6612263"/>
              <a:ext cx="8687435" cy="544195"/>
            </a:xfrm>
            <a:custGeom>
              <a:avLst/>
              <a:gdLst/>
              <a:ahLst/>
              <a:cxnLst/>
              <a:rect l="l" t="t" r="r" b="b"/>
              <a:pathLst>
                <a:path w="8687435" h="544195">
                  <a:moveTo>
                    <a:pt x="8687274" y="0"/>
                  </a:moveTo>
                  <a:lnTo>
                    <a:pt x="0" y="0"/>
                  </a:lnTo>
                  <a:lnTo>
                    <a:pt x="0" y="466561"/>
                  </a:lnTo>
                  <a:lnTo>
                    <a:pt x="6090" y="496730"/>
                  </a:lnTo>
                  <a:lnTo>
                    <a:pt x="22702" y="521366"/>
                  </a:lnTo>
                  <a:lnTo>
                    <a:pt x="47341" y="537976"/>
                  </a:lnTo>
                  <a:lnTo>
                    <a:pt x="77515" y="544067"/>
                  </a:lnTo>
                  <a:lnTo>
                    <a:pt x="8609769" y="544067"/>
                  </a:lnTo>
                  <a:lnTo>
                    <a:pt x="8639942" y="537976"/>
                  </a:lnTo>
                  <a:lnTo>
                    <a:pt x="8664577" y="521366"/>
                  </a:lnTo>
                  <a:lnTo>
                    <a:pt x="8681185" y="496730"/>
                  </a:lnTo>
                  <a:lnTo>
                    <a:pt x="8687274" y="466561"/>
                  </a:lnTo>
                  <a:lnTo>
                    <a:pt x="8687274" y="0"/>
                  </a:lnTo>
                  <a:close/>
                </a:path>
              </a:pathLst>
            </a:custGeom>
            <a:solidFill>
              <a:srgbClr val="F4F4F4"/>
            </a:solidFill>
          </p:spPr>
          <p:txBody>
            <a:bodyPr wrap="square" lIns="0" tIns="0" rIns="0" bIns="0" rtlCol="0"/>
            <a:lstStyle/>
            <a:p>
              <a:endParaRPr/>
            </a:p>
          </p:txBody>
        </p:sp>
        <p:sp>
          <p:nvSpPr>
            <p:cNvPr id="31" name="object 31"/>
            <p:cNvSpPr/>
            <p:nvPr/>
          </p:nvSpPr>
          <p:spPr>
            <a:xfrm>
              <a:off x="8855744" y="6713904"/>
              <a:ext cx="1074420" cy="344170"/>
            </a:xfrm>
            <a:custGeom>
              <a:avLst/>
              <a:gdLst/>
              <a:ahLst/>
              <a:cxnLst/>
              <a:rect l="l" t="t" r="r" b="b"/>
              <a:pathLst>
                <a:path w="1074420" h="344170">
                  <a:moveTo>
                    <a:pt x="902192" y="0"/>
                  </a:moveTo>
                  <a:lnTo>
                    <a:pt x="171921" y="0"/>
                  </a:lnTo>
                  <a:lnTo>
                    <a:pt x="126214" y="6141"/>
                  </a:lnTo>
                  <a:lnTo>
                    <a:pt x="85144" y="23471"/>
                  </a:lnTo>
                  <a:lnTo>
                    <a:pt x="50350" y="50353"/>
                  </a:lnTo>
                  <a:lnTo>
                    <a:pt x="23469" y="85146"/>
                  </a:lnTo>
                  <a:lnTo>
                    <a:pt x="6140" y="126211"/>
                  </a:lnTo>
                  <a:lnTo>
                    <a:pt x="0" y="171910"/>
                  </a:lnTo>
                  <a:lnTo>
                    <a:pt x="6140" y="217611"/>
                  </a:lnTo>
                  <a:lnTo>
                    <a:pt x="23469" y="258678"/>
                  </a:lnTo>
                  <a:lnTo>
                    <a:pt x="50350" y="293474"/>
                  </a:lnTo>
                  <a:lnTo>
                    <a:pt x="85144" y="320357"/>
                  </a:lnTo>
                  <a:lnTo>
                    <a:pt x="126214" y="337690"/>
                  </a:lnTo>
                  <a:lnTo>
                    <a:pt x="171921" y="343832"/>
                  </a:lnTo>
                  <a:lnTo>
                    <a:pt x="902192" y="343832"/>
                  </a:lnTo>
                  <a:lnTo>
                    <a:pt x="947896" y="337690"/>
                  </a:lnTo>
                  <a:lnTo>
                    <a:pt x="988964" y="320357"/>
                  </a:lnTo>
                  <a:lnTo>
                    <a:pt x="1023759" y="293474"/>
                  </a:lnTo>
                  <a:lnTo>
                    <a:pt x="1050641" y="258678"/>
                  </a:lnTo>
                  <a:lnTo>
                    <a:pt x="1067972" y="217611"/>
                  </a:lnTo>
                  <a:lnTo>
                    <a:pt x="1074113" y="171910"/>
                  </a:lnTo>
                  <a:lnTo>
                    <a:pt x="1067972" y="126211"/>
                  </a:lnTo>
                  <a:lnTo>
                    <a:pt x="1050641" y="85146"/>
                  </a:lnTo>
                  <a:lnTo>
                    <a:pt x="1023759" y="50353"/>
                  </a:lnTo>
                  <a:lnTo>
                    <a:pt x="988964" y="23471"/>
                  </a:lnTo>
                  <a:lnTo>
                    <a:pt x="947896" y="6141"/>
                  </a:lnTo>
                  <a:lnTo>
                    <a:pt x="902192" y="0"/>
                  </a:lnTo>
                  <a:close/>
                </a:path>
              </a:pathLst>
            </a:custGeom>
            <a:solidFill>
              <a:srgbClr val="A663C7"/>
            </a:solidFill>
          </p:spPr>
          <p:txBody>
            <a:bodyPr wrap="square" lIns="0" tIns="0" rIns="0" bIns="0" rtlCol="0"/>
            <a:lstStyle/>
            <a:p>
              <a:endParaRPr/>
            </a:p>
          </p:txBody>
        </p:sp>
        <p:pic>
          <p:nvPicPr>
            <p:cNvPr id="32" name="object 32"/>
            <p:cNvPicPr/>
            <p:nvPr/>
          </p:nvPicPr>
          <p:blipFill>
            <a:blip r:embed="rId16" cstate="print"/>
            <a:stretch>
              <a:fillRect/>
            </a:stretch>
          </p:blipFill>
          <p:spPr>
            <a:xfrm>
              <a:off x="2735497" y="6763226"/>
              <a:ext cx="244872" cy="245110"/>
            </a:xfrm>
            <a:prstGeom prst="rect">
              <a:avLst/>
            </a:prstGeom>
          </p:spPr>
        </p:pic>
        <p:pic>
          <p:nvPicPr>
            <p:cNvPr id="33" name="object 33"/>
            <p:cNvPicPr/>
            <p:nvPr/>
          </p:nvPicPr>
          <p:blipFill>
            <a:blip r:embed="rId17" cstate="print"/>
            <a:stretch>
              <a:fillRect/>
            </a:stretch>
          </p:blipFill>
          <p:spPr>
            <a:xfrm>
              <a:off x="2439388" y="6761999"/>
              <a:ext cx="116205" cy="247625"/>
            </a:xfrm>
            <a:prstGeom prst="rect">
              <a:avLst/>
            </a:prstGeom>
          </p:spPr>
        </p:pic>
        <p:pic>
          <p:nvPicPr>
            <p:cNvPr id="34" name="object 34"/>
            <p:cNvPicPr/>
            <p:nvPr/>
          </p:nvPicPr>
          <p:blipFill>
            <a:blip r:embed="rId18" cstate="print"/>
            <a:stretch>
              <a:fillRect/>
            </a:stretch>
          </p:blipFill>
          <p:spPr>
            <a:xfrm>
              <a:off x="3161436" y="6763385"/>
              <a:ext cx="244851" cy="244872"/>
            </a:xfrm>
            <a:prstGeom prst="rect">
              <a:avLst/>
            </a:prstGeom>
          </p:spPr>
        </p:pic>
        <p:pic>
          <p:nvPicPr>
            <p:cNvPr id="35" name="object 35"/>
            <p:cNvPicPr/>
            <p:nvPr/>
          </p:nvPicPr>
          <p:blipFill>
            <a:blip r:embed="rId19" cstate="print"/>
            <a:stretch>
              <a:fillRect/>
            </a:stretch>
          </p:blipFill>
          <p:spPr>
            <a:xfrm>
              <a:off x="3587369" y="6763386"/>
              <a:ext cx="234460" cy="238161"/>
            </a:xfrm>
            <a:prstGeom prst="rect">
              <a:avLst/>
            </a:prstGeom>
          </p:spPr>
        </p:pic>
        <p:sp>
          <p:nvSpPr>
            <p:cNvPr id="36" name="object 36"/>
            <p:cNvSpPr/>
            <p:nvPr/>
          </p:nvSpPr>
          <p:spPr>
            <a:xfrm>
              <a:off x="1925355" y="6707628"/>
              <a:ext cx="19685" cy="356870"/>
            </a:xfrm>
            <a:custGeom>
              <a:avLst/>
              <a:gdLst/>
              <a:ahLst/>
              <a:cxnLst/>
              <a:rect l="l" t="t" r="r" b="b"/>
              <a:pathLst>
                <a:path w="19685" h="356870">
                  <a:moveTo>
                    <a:pt x="15046" y="0"/>
                  </a:moveTo>
                  <a:lnTo>
                    <a:pt x="4334" y="0"/>
                  </a:lnTo>
                  <a:lnTo>
                    <a:pt x="0" y="4334"/>
                  </a:lnTo>
                  <a:lnTo>
                    <a:pt x="0" y="352052"/>
                  </a:lnTo>
                  <a:lnTo>
                    <a:pt x="4334" y="356387"/>
                  </a:lnTo>
                  <a:lnTo>
                    <a:pt x="9696" y="356387"/>
                  </a:lnTo>
                  <a:lnTo>
                    <a:pt x="15046" y="356387"/>
                  </a:lnTo>
                  <a:lnTo>
                    <a:pt x="19381" y="352052"/>
                  </a:lnTo>
                  <a:lnTo>
                    <a:pt x="19381" y="4334"/>
                  </a:lnTo>
                  <a:lnTo>
                    <a:pt x="15046" y="0"/>
                  </a:lnTo>
                  <a:close/>
                </a:path>
              </a:pathLst>
            </a:custGeom>
            <a:solidFill>
              <a:srgbClr val="DFDFDF"/>
            </a:solidFill>
          </p:spPr>
          <p:txBody>
            <a:bodyPr wrap="square" lIns="0" tIns="0" rIns="0" bIns="0" rtlCol="0"/>
            <a:lstStyle/>
            <a:p>
              <a:endParaRPr/>
            </a:p>
          </p:txBody>
        </p:sp>
        <p:pic>
          <p:nvPicPr>
            <p:cNvPr id="37" name="object 37"/>
            <p:cNvPicPr/>
            <p:nvPr/>
          </p:nvPicPr>
          <p:blipFill>
            <a:blip r:embed="rId20" cstate="print"/>
            <a:stretch>
              <a:fillRect/>
            </a:stretch>
          </p:blipFill>
          <p:spPr>
            <a:xfrm>
              <a:off x="1657719" y="6847599"/>
              <a:ext cx="108478" cy="73683"/>
            </a:xfrm>
            <a:prstGeom prst="rect">
              <a:avLst/>
            </a:prstGeom>
          </p:spPr>
        </p:pic>
      </p:grpSp>
      <p:sp>
        <p:nvSpPr>
          <p:cNvPr id="38" name="object 38"/>
          <p:cNvSpPr txBox="1"/>
          <p:nvPr/>
        </p:nvSpPr>
        <p:spPr>
          <a:xfrm>
            <a:off x="1751951" y="1787264"/>
            <a:ext cx="2078989" cy="304800"/>
          </a:xfrm>
          <a:prstGeom prst="rect">
            <a:avLst/>
          </a:prstGeom>
        </p:spPr>
        <p:txBody>
          <a:bodyPr vert="horz" wrap="square" lIns="0" tIns="16510" rIns="0" bIns="0" rtlCol="0">
            <a:spAutoFit/>
          </a:bodyPr>
          <a:lstStyle/>
          <a:p>
            <a:pPr marL="12700">
              <a:lnSpc>
                <a:spcPct val="100000"/>
              </a:lnSpc>
              <a:spcBef>
                <a:spcPts val="130"/>
              </a:spcBef>
            </a:pPr>
            <a:r>
              <a:rPr sz="1800" b="1" spc="-30" dirty="0">
                <a:solidFill>
                  <a:srgbClr val="FFFFFF"/>
                </a:solidFill>
                <a:latin typeface="Lucida Sans"/>
                <a:cs typeface="Lucida Sans"/>
              </a:rPr>
              <a:t>Nouveau</a:t>
            </a:r>
            <a:r>
              <a:rPr sz="1800" b="1" spc="-85" dirty="0">
                <a:solidFill>
                  <a:srgbClr val="FFFFFF"/>
                </a:solidFill>
                <a:latin typeface="Lucida Sans"/>
                <a:cs typeface="Lucida Sans"/>
              </a:rPr>
              <a:t> </a:t>
            </a:r>
            <a:r>
              <a:rPr sz="1800" b="1" spc="-45" dirty="0">
                <a:solidFill>
                  <a:srgbClr val="FFFFFF"/>
                </a:solidFill>
                <a:latin typeface="Lucida Sans"/>
                <a:cs typeface="Lucida Sans"/>
              </a:rPr>
              <a:t>message</a:t>
            </a:r>
            <a:endParaRPr sz="1800">
              <a:latin typeface="Lucida Sans"/>
              <a:cs typeface="Lucida Sans"/>
            </a:endParaRPr>
          </a:p>
        </p:txBody>
      </p:sp>
      <p:sp>
        <p:nvSpPr>
          <p:cNvPr id="39" name="object 39"/>
          <p:cNvSpPr txBox="1"/>
          <p:nvPr/>
        </p:nvSpPr>
        <p:spPr>
          <a:xfrm>
            <a:off x="8981115" y="6750331"/>
            <a:ext cx="805180" cy="258445"/>
          </a:xfrm>
          <a:prstGeom prst="rect">
            <a:avLst/>
          </a:prstGeom>
        </p:spPr>
        <p:txBody>
          <a:bodyPr vert="horz" wrap="square" lIns="0" tIns="15875" rIns="0" bIns="0" rtlCol="0">
            <a:spAutoFit/>
          </a:bodyPr>
          <a:lstStyle/>
          <a:p>
            <a:pPr marL="12700">
              <a:lnSpc>
                <a:spcPct val="100000"/>
              </a:lnSpc>
              <a:spcBef>
                <a:spcPts val="125"/>
              </a:spcBef>
            </a:pPr>
            <a:r>
              <a:rPr sz="1500" b="1" spc="-10" dirty="0">
                <a:solidFill>
                  <a:srgbClr val="FFFFFF"/>
                </a:solidFill>
                <a:latin typeface="Lucida Sans"/>
                <a:cs typeface="Lucida Sans"/>
              </a:rPr>
              <a:t>Envoyer</a:t>
            </a:r>
            <a:endParaRPr sz="1500">
              <a:latin typeface="Lucida Sans"/>
              <a:cs typeface="Lucida Sans"/>
            </a:endParaRPr>
          </a:p>
        </p:txBody>
      </p:sp>
      <p:sp>
        <p:nvSpPr>
          <p:cNvPr id="40" name="object 40"/>
          <p:cNvSpPr txBox="1"/>
          <p:nvPr/>
        </p:nvSpPr>
        <p:spPr>
          <a:xfrm>
            <a:off x="1721246" y="2840680"/>
            <a:ext cx="541020" cy="730250"/>
          </a:xfrm>
          <a:prstGeom prst="rect">
            <a:avLst/>
          </a:prstGeom>
        </p:spPr>
        <p:txBody>
          <a:bodyPr vert="horz" wrap="square" lIns="0" tIns="15875" rIns="0" bIns="0" rtlCol="0">
            <a:spAutoFit/>
          </a:bodyPr>
          <a:lstStyle/>
          <a:p>
            <a:pPr marL="43180">
              <a:lnSpc>
                <a:spcPct val="100000"/>
              </a:lnSpc>
              <a:spcBef>
                <a:spcPts val="125"/>
              </a:spcBef>
            </a:pPr>
            <a:r>
              <a:rPr sz="1500" b="1" spc="-100" dirty="0">
                <a:solidFill>
                  <a:srgbClr val="AAAAAA"/>
                </a:solidFill>
                <a:latin typeface="Lucida Sans"/>
                <a:cs typeface="Lucida Sans"/>
              </a:rPr>
              <a:t>À</a:t>
            </a:r>
            <a:endParaRPr sz="1500">
              <a:latin typeface="Lucida Sans"/>
              <a:cs typeface="Lucida Sans"/>
            </a:endParaRPr>
          </a:p>
          <a:p>
            <a:pPr>
              <a:lnSpc>
                <a:spcPct val="100000"/>
              </a:lnSpc>
              <a:spcBef>
                <a:spcPts val="30"/>
              </a:spcBef>
            </a:pPr>
            <a:endParaRPr sz="1600">
              <a:latin typeface="Lucida Sans"/>
              <a:cs typeface="Lucida Sans"/>
            </a:endParaRPr>
          </a:p>
          <a:p>
            <a:pPr marL="12700">
              <a:lnSpc>
                <a:spcPct val="100000"/>
              </a:lnSpc>
            </a:pPr>
            <a:r>
              <a:rPr sz="1500" b="1" spc="-30" dirty="0">
                <a:solidFill>
                  <a:srgbClr val="AAAAAA"/>
                </a:solidFill>
                <a:latin typeface="Lucida Sans"/>
                <a:cs typeface="Lucida Sans"/>
              </a:rPr>
              <a:t>Objet</a:t>
            </a:r>
            <a:endParaRPr sz="1500">
              <a:latin typeface="Lucida Sans"/>
              <a:cs typeface="Lucida Sans"/>
            </a:endParaRPr>
          </a:p>
        </p:txBody>
      </p:sp>
      <p:grpSp>
        <p:nvGrpSpPr>
          <p:cNvPr id="41" name="object 41"/>
          <p:cNvGrpSpPr/>
          <p:nvPr/>
        </p:nvGrpSpPr>
        <p:grpSpPr>
          <a:xfrm>
            <a:off x="12303206" y="3921221"/>
            <a:ext cx="3815079" cy="6810375"/>
            <a:chOff x="12303206" y="3921221"/>
            <a:chExt cx="3815079" cy="6810375"/>
          </a:xfrm>
        </p:grpSpPr>
        <p:pic>
          <p:nvPicPr>
            <p:cNvPr id="42" name="object 42"/>
            <p:cNvPicPr/>
            <p:nvPr/>
          </p:nvPicPr>
          <p:blipFill>
            <a:blip r:embed="rId21" cstate="print"/>
            <a:stretch>
              <a:fillRect/>
            </a:stretch>
          </p:blipFill>
          <p:spPr>
            <a:xfrm>
              <a:off x="12303206" y="3921221"/>
              <a:ext cx="3814721" cy="6810256"/>
            </a:xfrm>
            <a:prstGeom prst="rect">
              <a:avLst/>
            </a:prstGeom>
          </p:spPr>
        </p:pic>
        <p:sp>
          <p:nvSpPr>
            <p:cNvPr id="43" name="object 43"/>
            <p:cNvSpPr/>
            <p:nvPr/>
          </p:nvSpPr>
          <p:spPr>
            <a:xfrm>
              <a:off x="12544987" y="4164510"/>
              <a:ext cx="3179445" cy="6177915"/>
            </a:xfrm>
            <a:custGeom>
              <a:avLst/>
              <a:gdLst/>
              <a:ahLst/>
              <a:cxnLst/>
              <a:rect l="l" t="t" r="r" b="b"/>
              <a:pathLst>
                <a:path w="3179444" h="6177915">
                  <a:moveTo>
                    <a:pt x="3026305" y="0"/>
                  </a:moveTo>
                  <a:lnTo>
                    <a:pt x="152717" y="0"/>
                  </a:lnTo>
                  <a:lnTo>
                    <a:pt x="104447" y="7785"/>
                  </a:lnTo>
                  <a:lnTo>
                    <a:pt x="62525" y="29466"/>
                  </a:lnTo>
                  <a:lnTo>
                    <a:pt x="29465" y="62527"/>
                  </a:lnTo>
                  <a:lnTo>
                    <a:pt x="7785" y="104452"/>
                  </a:lnTo>
                  <a:lnTo>
                    <a:pt x="0" y="152728"/>
                  </a:lnTo>
                  <a:lnTo>
                    <a:pt x="0" y="6024779"/>
                  </a:lnTo>
                  <a:lnTo>
                    <a:pt x="7785" y="6073051"/>
                  </a:lnTo>
                  <a:lnTo>
                    <a:pt x="29465" y="6114976"/>
                  </a:lnTo>
                  <a:lnTo>
                    <a:pt x="62525" y="6148038"/>
                  </a:lnTo>
                  <a:lnTo>
                    <a:pt x="104447" y="6169721"/>
                  </a:lnTo>
                  <a:lnTo>
                    <a:pt x="152717" y="6177508"/>
                  </a:lnTo>
                  <a:lnTo>
                    <a:pt x="3026305" y="6177508"/>
                  </a:lnTo>
                  <a:lnTo>
                    <a:pt x="3074581" y="6169721"/>
                  </a:lnTo>
                  <a:lnTo>
                    <a:pt x="3116506" y="6148038"/>
                  </a:lnTo>
                  <a:lnTo>
                    <a:pt x="3149567" y="6114976"/>
                  </a:lnTo>
                  <a:lnTo>
                    <a:pt x="3171248" y="6073051"/>
                  </a:lnTo>
                  <a:lnTo>
                    <a:pt x="3179034" y="6024779"/>
                  </a:lnTo>
                  <a:lnTo>
                    <a:pt x="3179034" y="152728"/>
                  </a:lnTo>
                  <a:lnTo>
                    <a:pt x="3171248" y="104452"/>
                  </a:lnTo>
                  <a:lnTo>
                    <a:pt x="3149567" y="62527"/>
                  </a:lnTo>
                  <a:lnTo>
                    <a:pt x="3116506" y="29466"/>
                  </a:lnTo>
                  <a:lnTo>
                    <a:pt x="3074581" y="7785"/>
                  </a:lnTo>
                  <a:lnTo>
                    <a:pt x="3026305" y="0"/>
                  </a:lnTo>
                  <a:close/>
                </a:path>
              </a:pathLst>
            </a:custGeom>
            <a:solidFill>
              <a:srgbClr val="FFFFFF"/>
            </a:solidFill>
          </p:spPr>
          <p:txBody>
            <a:bodyPr wrap="square" lIns="0" tIns="0" rIns="0" bIns="0" rtlCol="0"/>
            <a:lstStyle/>
            <a:p>
              <a:endParaRPr/>
            </a:p>
          </p:txBody>
        </p:sp>
        <p:sp>
          <p:nvSpPr>
            <p:cNvPr id="44" name="object 44"/>
            <p:cNvSpPr/>
            <p:nvPr/>
          </p:nvSpPr>
          <p:spPr>
            <a:xfrm>
              <a:off x="12544981" y="4164510"/>
              <a:ext cx="3179445" cy="578485"/>
            </a:xfrm>
            <a:custGeom>
              <a:avLst/>
              <a:gdLst/>
              <a:ahLst/>
              <a:cxnLst/>
              <a:rect l="l" t="t" r="r" b="b"/>
              <a:pathLst>
                <a:path w="3179444" h="578485">
                  <a:moveTo>
                    <a:pt x="3026316" y="0"/>
                  </a:moveTo>
                  <a:lnTo>
                    <a:pt x="152728" y="0"/>
                  </a:lnTo>
                  <a:lnTo>
                    <a:pt x="104452" y="7785"/>
                  </a:lnTo>
                  <a:lnTo>
                    <a:pt x="62527" y="29466"/>
                  </a:lnTo>
                  <a:lnTo>
                    <a:pt x="29466" y="62527"/>
                  </a:lnTo>
                  <a:lnTo>
                    <a:pt x="7785" y="104452"/>
                  </a:lnTo>
                  <a:lnTo>
                    <a:pt x="0" y="152728"/>
                  </a:lnTo>
                  <a:lnTo>
                    <a:pt x="0" y="577992"/>
                  </a:lnTo>
                  <a:lnTo>
                    <a:pt x="3179034" y="577992"/>
                  </a:lnTo>
                  <a:lnTo>
                    <a:pt x="3179034" y="152728"/>
                  </a:lnTo>
                  <a:lnTo>
                    <a:pt x="3171248" y="104452"/>
                  </a:lnTo>
                  <a:lnTo>
                    <a:pt x="3149568" y="62527"/>
                  </a:lnTo>
                  <a:lnTo>
                    <a:pt x="3116509" y="29466"/>
                  </a:lnTo>
                  <a:lnTo>
                    <a:pt x="3074586" y="7785"/>
                  </a:lnTo>
                  <a:lnTo>
                    <a:pt x="3026316" y="0"/>
                  </a:lnTo>
                  <a:close/>
                </a:path>
              </a:pathLst>
            </a:custGeom>
            <a:solidFill>
              <a:srgbClr val="A663C7"/>
            </a:solidFill>
          </p:spPr>
          <p:txBody>
            <a:bodyPr wrap="square" lIns="0" tIns="0" rIns="0" bIns="0" rtlCol="0"/>
            <a:lstStyle/>
            <a:p>
              <a:endParaRPr/>
            </a:p>
          </p:txBody>
        </p:sp>
        <p:pic>
          <p:nvPicPr>
            <p:cNvPr id="45" name="object 45"/>
            <p:cNvPicPr/>
            <p:nvPr/>
          </p:nvPicPr>
          <p:blipFill>
            <a:blip r:embed="rId22" cstate="print"/>
            <a:stretch>
              <a:fillRect/>
            </a:stretch>
          </p:blipFill>
          <p:spPr>
            <a:xfrm>
              <a:off x="12740977" y="4364086"/>
              <a:ext cx="206669" cy="197439"/>
            </a:xfrm>
            <a:prstGeom prst="rect">
              <a:avLst/>
            </a:prstGeom>
          </p:spPr>
        </p:pic>
        <p:sp>
          <p:nvSpPr>
            <p:cNvPr id="46" name="object 46"/>
            <p:cNvSpPr/>
            <p:nvPr/>
          </p:nvSpPr>
          <p:spPr>
            <a:xfrm>
              <a:off x="15450096" y="4314043"/>
              <a:ext cx="50165" cy="279400"/>
            </a:xfrm>
            <a:custGeom>
              <a:avLst/>
              <a:gdLst/>
              <a:ahLst/>
              <a:cxnLst/>
              <a:rect l="l" t="t" r="r" b="b"/>
              <a:pathLst>
                <a:path w="50165" h="279400">
                  <a:moveTo>
                    <a:pt x="50101" y="253809"/>
                  </a:moveTo>
                  <a:lnTo>
                    <a:pt x="48133" y="244055"/>
                  </a:lnTo>
                  <a:lnTo>
                    <a:pt x="42760" y="236093"/>
                  </a:lnTo>
                  <a:lnTo>
                    <a:pt x="34798" y="230720"/>
                  </a:lnTo>
                  <a:lnTo>
                    <a:pt x="25044" y="228752"/>
                  </a:lnTo>
                  <a:lnTo>
                    <a:pt x="15303" y="230720"/>
                  </a:lnTo>
                  <a:lnTo>
                    <a:pt x="7340" y="236093"/>
                  </a:lnTo>
                  <a:lnTo>
                    <a:pt x="1968" y="244055"/>
                  </a:lnTo>
                  <a:lnTo>
                    <a:pt x="0" y="253809"/>
                  </a:lnTo>
                  <a:lnTo>
                    <a:pt x="1968" y="263563"/>
                  </a:lnTo>
                  <a:lnTo>
                    <a:pt x="7340" y="271526"/>
                  </a:lnTo>
                  <a:lnTo>
                    <a:pt x="15303" y="276898"/>
                  </a:lnTo>
                  <a:lnTo>
                    <a:pt x="25044" y="278866"/>
                  </a:lnTo>
                  <a:lnTo>
                    <a:pt x="34798" y="276898"/>
                  </a:lnTo>
                  <a:lnTo>
                    <a:pt x="42760" y="271526"/>
                  </a:lnTo>
                  <a:lnTo>
                    <a:pt x="48133" y="263563"/>
                  </a:lnTo>
                  <a:lnTo>
                    <a:pt x="50101" y="253809"/>
                  </a:lnTo>
                  <a:close/>
                </a:path>
                <a:path w="50165" h="279400">
                  <a:moveTo>
                    <a:pt x="50101" y="139433"/>
                  </a:moveTo>
                  <a:lnTo>
                    <a:pt x="48133" y="129679"/>
                  </a:lnTo>
                  <a:lnTo>
                    <a:pt x="42760" y="121716"/>
                  </a:lnTo>
                  <a:lnTo>
                    <a:pt x="34798" y="116344"/>
                  </a:lnTo>
                  <a:lnTo>
                    <a:pt x="25044" y="114376"/>
                  </a:lnTo>
                  <a:lnTo>
                    <a:pt x="15303" y="116344"/>
                  </a:lnTo>
                  <a:lnTo>
                    <a:pt x="7340" y="121716"/>
                  </a:lnTo>
                  <a:lnTo>
                    <a:pt x="1968" y="129679"/>
                  </a:lnTo>
                  <a:lnTo>
                    <a:pt x="0" y="139433"/>
                  </a:lnTo>
                  <a:lnTo>
                    <a:pt x="1968" y="149186"/>
                  </a:lnTo>
                  <a:lnTo>
                    <a:pt x="7340" y="157149"/>
                  </a:lnTo>
                  <a:lnTo>
                    <a:pt x="15303" y="162509"/>
                  </a:lnTo>
                  <a:lnTo>
                    <a:pt x="25044" y="164477"/>
                  </a:lnTo>
                  <a:lnTo>
                    <a:pt x="34798" y="162509"/>
                  </a:lnTo>
                  <a:lnTo>
                    <a:pt x="42760" y="157149"/>
                  </a:lnTo>
                  <a:lnTo>
                    <a:pt x="48133" y="149186"/>
                  </a:lnTo>
                  <a:lnTo>
                    <a:pt x="50101" y="139433"/>
                  </a:lnTo>
                  <a:close/>
                </a:path>
                <a:path w="50165" h="279400">
                  <a:moveTo>
                    <a:pt x="50101" y="25057"/>
                  </a:moveTo>
                  <a:lnTo>
                    <a:pt x="48133" y="15303"/>
                  </a:lnTo>
                  <a:lnTo>
                    <a:pt x="42760" y="7340"/>
                  </a:lnTo>
                  <a:lnTo>
                    <a:pt x="34798" y="1968"/>
                  </a:lnTo>
                  <a:lnTo>
                    <a:pt x="25044" y="0"/>
                  </a:lnTo>
                  <a:lnTo>
                    <a:pt x="15303" y="1968"/>
                  </a:lnTo>
                  <a:lnTo>
                    <a:pt x="7340" y="7340"/>
                  </a:lnTo>
                  <a:lnTo>
                    <a:pt x="1968" y="15303"/>
                  </a:lnTo>
                  <a:lnTo>
                    <a:pt x="0" y="25057"/>
                  </a:lnTo>
                  <a:lnTo>
                    <a:pt x="1968" y="34810"/>
                  </a:lnTo>
                  <a:lnTo>
                    <a:pt x="7340" y="42773"/>
                  </a:lnTo>
                  <a:lnTo>
                    <a:pt x="15303" y="48145"/>
                  </a:lnTo>
                  <a:lnTo>
                    <a:pt x="25044" y="50114"/>
                  </a:lnTo>
                  <a:lnTo>
                    <a:pt x="34798" y="48145"/>
                  </a:lnTo>
                  <a:lnTo>
                    <a:pt x="42760" y="42773"/>
                  </a:lnTo>
                  <a:lnTo>
                    <a:pt x="48133" y="34810"/>
                  </a:lnTo>
                  <a:lnTo>
                    <a:pt x="50101" y="25057"/>
                  </a:lnTo>
                  <a:close/>
                </a:path>
              </a:pathLst>
            </a:custGeom>
            <a:solidFill>
              <a:srgbClr val="FFFFFF"/>
            </a:solidFill>
          </p:spPr>
          <p:txBody>
            <a:bodyPr wrap="square" lIns="0" tIns="0" rIns="0" bIns="0" rtlCol="0"/>
            <a:lstStyle/>
            <a:p>
              <a:endParaRPr/>
            </a:p>
          </p:txBody>
        </p:sp>
        <p:sp>
          <p:nvSpPr>
            <p:cNvPr id="47" name="object 47"/>
            <p:cNvSpPr/>
            <p:nvPr/>
          </p:nvSpPr>
          <p:spPr>
            <a:xfrm>
              <a:off x="12549036" y="9645419"/>
              <a:ext cx="3179445" cy="696595"/>
            </a:xfrm>
            <a:custGeom>
              <a:avLst/>
              <a:gdLst/>
              <a:ahLst/>
              <a:cxnLst/>
              <a:rect l="l" t="t" r="r" b="b"/>
              <a:pathLst>
                <a:path w="3179444" h="696595">
                  <a:moveTo>
                    <a:pt x="3179044" y="0"/>
                  </a:moveTo>
                  <a:lnTo>
                    <a:pt x="0" y="0"/>
                  </a:lnTo>
                  <a:lnTo>
                    <a:pt x="0" y="543868"/>
                  </a:lnTo>
                  <a:lnTo>
                    <a:pt x="7785" y="592143"/>
                  </a:lnTo>
                  <a:lnTo>
                    <a:pt x="29465" y="634069"/>
                  </a:lnTo>
                  <a:lnTo>
                    <a:pt x="62525" y="667130"/>
                  </a:lnTo>
                  <a:lnTo>
                    <a:pt x="104447" y="688810"/>
                  </a:lnTo>
                  <a:lnTo>
                    <a:pt x="152717" y="696596"/>
                  </a:lnTo>
                  <a:lnTo>
                    <a:pt x="3026305" y="696596"/>
                  </a:lnTo>
                  <a:lnTo>
                    <a:pt x="3074586" y="688810"/>
                  </a:lnTo>
                  <a:lnTo>
                    <a:pt x="3116515" y="667130"/>
                  </a:lnTo>
                  <a:lnTo>
                    <a:pt x="3149577" y="634069"/>
                  </a:lnTo>
                  <a:lnTo>
                    <a:pt x="3171258" y="592143"/>
                  </a:lnTo>
                  <a:lnTo>
                    <a:pt x="3179044" y="543868"/>
                  </a:lnTo>
                  <a:lnTo>
                    <a:pt x="3179044" y="0"/>
                  </a:lnTo>
                  <a:close/>
                </a:path>
              </a:pathLst>
            </a:custGeom>
            <a:solidFill>
              <a:srgbClr val="F6F6F6"/>
            </a:solidFill>
          </p:spPr>
          <p:txBody>
            <a:bodyPr wrap="square" lIns="0" tIns="0" rIns="0" bIns="0" rtlCol="0"/>
            <a:lstStyle/>
            <a:p>
              <a:endParaRPr/>
            </a:p>
          </p:txBody>
        </p:sp>
        <p:sp>
          <p:nvSpPr>
            <p:cNvPr id="48" name="object 48"/>
            <p:cNvSpPr/>
            <p:nvPr/>
          </p:nvSpPr>
          <p:spPr>
            <a:xfrm>
              <a:off x="12914725" y="9781453"/>
              <a:ext cx="2439670" cy="304800"/>
            </a:xfrm>
            <a:custGeom>
              <a:avLst/>
              <a:gdLst/>
              <a:ahLst/>
              <a:cxnLst/>
              <a:rect l="l" t="t" r="r" b="b"/>
              <a:pathLst>
                <a:path w="2439669" h="304800">
                  <a:moveTo>
                    <a:pt x="2287448" y="0"/>
                  </a:moveTo>
                  <a:lnTo>
                    <a:pt x="152100" y="0"/>
                  </a:lnTo>
                  <a:lnTo>
                    <a:pt x="104026" y="7753"/>
                  </a:lnTo>
                  <a:lnTo>
                    <a:pt x="62273" y="29344"/>
                  </a:lnTo>
                  <a:lnTo>
                    <a:pt x="29347" y="62269"/>
                  </a:lnTo>
                  <a:lnTo>
                    <a:pt x="7754" y="104022"/>
                  </a:lnTo>
                  <a:lnTo>
                    <a:pt x="0" y="152100"/>
                  </a:lnTo>
                  <a:lnTo>
                    <a:pt x="7754" y="200173"/>
                  </a:lnTo>
                  <a:lnTo>
                    <a:pt x="29347" y="241926"/>
                  </a:lnTo>
                  <a:lnTo>
                    <a:pt x="62273" y="274852"/>
                  </a:lnTo>
                  <a:lnTo>
                    <a:pt x="104026" y="296445"/>
                  </a:lnTo>
                  <a:lnTo>
                    <a:pt x="152100" y="304200"/>
                  </a:lnTo>
                  <a:lnTo>
                    <a:pt x="2287448" y="304200"/>
                  </a:lnTo>
                  <a:lnTo>
                    <a:pt x="2335522" y="296445"/>
                  </a:lnTo>
                  <a:lnTo>
                    <a:pt x="2377274" y="274852"/>
                  </a:lnTo>
                  <a:lnTo>
                    <a:pt x="2410200" y="241926"/>
                  </a:lnTo>
                  <a:lnTo>
                    <a:pt x="2431794" y="200173"/>
                  </a:lnTo>
                  <a:lnTo>
                    <a:pt x="2439548" y="152100"/>
                  </a:lnTo>
                  <a:lnTo>
                    <a:pt x="2431794" y="104022"/>
                  </a:lnTo>
                  <a:lnTo>
                    <a:pt x="2410200" y="62269"/>
                  </a:lnTo>
                  <a:lnTo>
                    <a:pt x="2377274" y="29344"/>
                  </a:lnTo>
                  <a:lnTo>
                    <a:pt x="2335522" y="7753"/>
                  </a:lnTo>
                  <a:lnTo>
                    <a:pt x="2287448" y="0"/>
                  </a:lnTo>
                  <a:close/>
                </a:path>
              </a:pathLst>
            </a:custGeom>
            <a:solidFill>
              <a:srgbClr val="FFFFFF"/>
            </a:solidFill>
          </p:spPr>
          <p:txBody>
            <a:bodyPr wrap="square" lIns="0" tIns="0" rIns="0" bIns="0" rtlCol="0"/>
            <a:lstStyle/>
            <a:p>
              <a:endParaRPr/>
            </a:p>
          </p:txBody>
        </p:sp>
        <p:pic>
          <p:nvPicPr>
            <p:cNvPr id="49" name="object 49"/>
            <p:cNvPicPr/>
            <p:nvPr/>
          </p:nvPicPr>
          <p:blipFill>
            <a:blip r:embed="rId23" cstate="print"/>
            <a:stretch>
              <a:fillRect/>
            </a:stretch>
          </p:blipFill>
          <p:spPr>
            <a:xfrm>
              <a:off x="13001111" y="9862672"/>
              <a:ext cx="213695" cy="141746"/>
            </a:xfrm>
            <a:prstGeom prst="rect">
              <a:avLst/>
            </a:prstGeom>
          </p:spPr>
        </p:pic>
        <p:pic>
          <p:nvPicPr>
            <p:cNvPr id="50" name="object 50"/>
            <p:cNvPicPr/>
            <p:nvPr/>
          </p:nvPicPr>
          <p:blipFill>
            <a:blip r:embed="rId24" cstate="print"/>
            <a:stretch>
              <a:fillRect/>
            </a:stretch>
          </p:blipFill>
          <p:spPr>
            <a:xfrm>
              <a:off x="15148549" y="9881656"/>
              <a:ext cx="130603" cy="103234"/>
            </a:xfrm>
            <a:prstGeom prst="rect">
              <a:avLst/>
            </a:prstGeom>
          </p:spPr>
        </p:pic>
        <p:pic>
          <p:nvPicPr>
            <p:cNvPr id="51" name="object 51"/>
            <p:cNvPicPr/>
            <p:nvPr/>
          </p:nvPicPr>
          <p:blipFill>
            <a:blip r:embed="rId25" cstate="print"/>
            <a:stretch>
              <a:fillRect/>
            </a:stretch>
          </p:blipFill>
          <p:spPr>
            <a:xfrm>
              <a:off x="12717295" y="9871774"/>
              <a:ext cx="123556" cy="123545"/>
            </a:xfrm>
            <a:prstGeom prst="rect">
              <a:avLst/>
            </a:prstGeom>
          </p:spPr>
        </p:pic>
        <p:pic>
          <p:nvPicPr>
            <p:cNvPr id="52" name="object 52"/>
            <p:cNvPicPr/>
            <p:nvPr/>
          </p:nvPicPr>
          <p:blipFill>
            <a:blip r:embed="rId26" cstate="print"/>
            <a:stretch>
              <a:fillRect/>
            </a:stretch>
          </p:blipFill>
          <p:spPr>
            <a:xfrm>
              <a:off x="15430474" y="9824277"/>
              <a:ext cx="129451" cy="218550"/>
            </a:xfrm>
            <a:prstGeom prst="rect">
              <a:avLst/>
            </a:prstGeom>
          </p:spPr>
        </p:pic>
        <p:sp>
          <p:nvSpPr>
            <p:cNvPr id="53" name="object 53"/>
            <p:cNvSpPr/>
            <p:nvPr/>
          </p:nvSpPr>
          <p:spPr>
            <a:xfrm>
              <a:off x="12720228" y="4993750"/>
              <a:ext cx="2282190" cy="2078355"/>
            </a:xfrm>
            <a:custGeom>
              <a:avLst/>
              <a:gdLst/>
              <a:ahLst/>
              <a:cxnLst/>
              <a:rect l="l" t="t" r="r" b="b"/>
              <a:pathLst>
                <a:path w="2282190" h="2078354">
                  <a:moveTo>
                    <a:pt x="2071842" y="0"/>
                  </a:moveTo>
                  <a:lnTo>
                    <a:pt x="350083" y="0"/>
                  </a:lnTo>
                  <a:lnTo>
                    <a:pt x="301909" y="5549"/>
                  </a:lnTo>
                  <a:lnTo>
                    <a:pt x="257687" y="21355"/>
                  </a:lnTo>
                  <a:lnTo>
                    <a:pt x="218680" y="46158"/>
                  </a:lnTo>
                  <a:lnTo>
                    <a:pt x="186146" y="78695"/>
                  </a:lnTo>
                  <a:lnTo>
                    <a:pt x="161347" y="117705"/>
                  </a:lnTo>
                  <a:lnTo>
                    <a:pt x="145543" y="161926"/>
                  </a:lnTo>
                  <a:lnTo>
                    <a:pt x="139995" y="210098"/>
                  </a:lnTo>
                  <a:lnTo>
                    <a:pt x="139995" y="1903858"/>
                  </a:lnTo>
                  <a:lnTo>
                    <a:pt x="133228" y="1946225"/>
                  </a:lnTo>
                  <a:lnTo>
                    <a:pt x="114182" y="1986302"/>
                  </a:lnTo>
                  <a:lnTo>
                    <a:pt x="84737" y="2022228"/>
                  </a:lnTo>
                  <a:lnTo>
                    <a:pt x="46775" y="2052141"/>
                  </a:lnTo>
                  <a:lnTo>
                    <a:pt x="2177" y="2074177"/>
                  </a:lnTo>
                  <a:lnTo>
                    <a:pt x="0" y="2074983"/>
                  </a:lnTo>
                  <a:lnTo>
                    <a:pt x="596" y="2078219"/>
                  </a:lnTo>
                  <a:lnTo>
                    <a:pt x="2071842" y="2078229"/>
                  </a:lnTo>
                  <a:lnTo>
                    <a:pt x="2120017" y="2072681"/>
                  </a:lnTo>
                  <a:lnTo>
                    <a:pt x="2164240" y="2056876"/>
                  </a:lnTo>
                  <a:lnTo>
                    <a:pt x="2203250" y="2032075"/>
                  </a:lnTo>
                  <a:lnTo>
                    <a:pt x="2235786" y="1999541"/>
                  </a:lnTo>
                  <a:lnTo>
                    <a:pt x="2260587" y="1960533"/>
                  </a:lnTo>
                  <a:lnTo>
                    <a:pt x="2276392" y="1916313"/>
                  </a:lnTo>
                  <a:lnTo>
                    <a:pt x="2281940" y="1868142"/>
                  </a:lnTo>
                  <a:lnTo>
                    <a:pt x="2281940" y="210098"/>
                  </a:lnTo>
                  <a:lnTo>
                    <a:pt x="2276392" y="161926"/>
                  </a:lnTo>
                  <a:lnTo>
                    <a:pt x="2260587" y="117705"/>
                  </a:lnTo>
                  <a:lnTo>
                    <a:pt x="2235786" y="78695"/>
                  </a:lnTo>
                  <a:lnTo>
                    <a:pt x="2203250" y="46158"/>
                  </a:lnTo>
                  <a:lnTo>
                    <a:pt x="2164240" y="21355"/>
                  </a:lnTo>
                  <a:lnTo>
                    <a:pt x="2120017" y="5549"/>
                  </a:lnTo>
                  <a:lnTo>
                    <a:pt x="2071842" y="0"/>
                  </a:lnTo>
                  <a:close/>
                </a:path>
              </a:pathLst>
            </a:custGeom>
            <a:solidFill>
              <a:srgbClr val="F5F5F5"/>
            </a:solidFill>
          </p:spPr>
          <p:txBody>
            <a:bodyPr wrap="square" lIns="0" tIns="0" rIns="0" bIns="0" rtlCol="0"/>
            <a:lstStyle/>
            <a:p>
              <a:endParaRPr/>
            </a:p>
          </p:txBody>
        </p:sp>
        <p:sp>
          <p:nvSpPr>
            <p:cNvPr id="54" name="object 54"/>
            <p:cNvSpPr/>
            <p:nvPr/>
          </p:nvSpPr>
          <p:spPr>
            <a:xfrm>
              <a:off x="13323903" y="4273911"/>
              <a:ext cx="1621790" cy="359410"/>
            </a:xfrm>
            <a:custGeom>
              <a:avLst/>
              <a:gdLst/>
              <a:ahLst/>
              <a:cxnLst/>
              <a:rect l="l" t="t" r="r" b="b"/>
              <a:pathLst>
                <a:path w="1621790" h="359410">
                  <a:moveTo>
                    <a:pt x="1487933" y="0"/>
                  </a:moveTo>
                  <a:lnTo>
                    <a:pt x="133262" y="0"/>
                  </a:lnTo>
                  <a:lnTo>
                    <a:pt x="91145" y="6792"/>
                  </a:lnTo>
                  <a:lnTo>
                    <a:pt x="54563" y="25708"/>
                  </a:lnTo>
                  <a:lnTo>
                    <a:pt x="25714" y="54554"/>
                  </a:lnTo>
                  <a:lnTo>
                    <a:pt x="6794" y="91137"/>
                  </a:lnTo>
                  <a:lnTo>
                    <a:pt x="0" y="133262"/>
                  </a:lnTo>
                  <a:lnTo>
                    <a:pt x="0" y="225846"/>
                  </a:lnTo>
                  <a:lnTo>
                    <a:pt x="6794" y="267968"/>
                  </a:lnTo>
                  <a:lnTo>
                    <a:pt x="25714" y="304550"/>
                  </a:lnTo>
                  <a:lnTo>
                    <a:pt x="54563" y="333397"/>
                  </a:lnTo>
                  <a:lnTo>
                    <a:pt x="91145" y="352315"/>
                  </a:lnTo>
                  <a:lnTo>
                    <a:pt x="133262" y="359109"/>
                  </a:lnTo>
                  <a:lnTo>
                    <a:pt x="1487933" y="359109"/>
                  </a:lnTo>
                  <a:lnTo>
                    <a:pt x="1530051" y="352315"/>
                  </a:lnTo>
                  <a:lnTo>
                    <a:pt x="1566632" y="333397"/>
                  </a:lnTo>
                  <a:lnTo>
                    <a:pt x="1595481" y="304550"/>
                  </a:lnTo>
                  <a:lnTo>
                    <a:pt x="1614401" y="267968"/>
                  </a:lnTo>
                  <a:lnTo>
                    <a:pt x="1621196" y="225846"/>
                  </a:lnTo>
                  <a:lnTo>
                    <a:pt x="1621196" y="133262"/>
                  </a:lnTo>
                  <a:lnTo>
                    <a:pt x="1614401" y="91137"/>
                  </a:lnTo>
                  <a:lnTo>
                    <a:pt x="1595481" y="54554"/>
                  </a:lnTo>
                  <a:lnTo>
                    <a:pt x="1566632" y="25708"/>
                  </a:lnTo>
                  <a:lnTo>
                    <a:pt x="1530051" y="6792"/>
                  </a:lnTo>
                  <a:lnTo>
                    <a:pt x="1487933" y="0"/>
                  </a:lnTo>
                  <a:close/>
                </a:path>
              </a:pathLst>
            </a:custGeom>
            <a:solidFill>
              <a:srgbClr val="FFFFFF"/>
            </a:solidFill>
          </p:spPr>
          <p:txBody>
            <a:bodyPr wrap="square" lIns="0" tIns="0" rIns="0" bIns="0" rtlCol="0"/>
            <a:lstStyle/>
            <a:p>
              <a:endParaRPr/>
            </a:p>
          </p:txBody>
        </p:sp>
      </p:grpSp>
      <p:sp>
        <p:nvSpPr>
          <p:cNvPr id="77" name="object 13">
            <a:extLst>
              <a:ext uri="{FF2B5EF4-FFF2-40B4-BE49-F238E27FC236}">
                <a16:creationId xmlns:a16="http://schemas.microsoft.com/office/drawing/2014/main" id="{900FB4D4-C8D9-64D3-4B92-F57BF813315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8" name="object 15">
            <a:extLst>
              <a:ext uri="{FF2B5EF4-FFF2-40B4-BE49-F238E27FC236}">
                <a16:creationId xmlns:a16="http://schemas.microsoft.com/office/drawing/2014/main" id="{BB195C00-B0A9-D901-E914-0CDFC2EC8251}"/>
              </a:ext>
            </a:extLst>
          </p:cNvPr>
          <p:cNvGrpSpPr/>
          <p:nvPr/>
        </p:nvGrpSpPr>
        <p:grpSpPr>
          <a:xfrm>
            <a:off x="717524" y="611775"/>
            <a:ext cx="18580100" cy="436245"/>
            <a:chOff x="717524" y="611775"/>
            <a:chExt cx="18580100" cy="436245"/>
          </a:xfrm>
        </p:grpSpPr>
        <p:sp>
          <p:nvSpPr>
            <p:cNvPr id="79" name="object 16">
              <a:extLst>
                <a:ext uri="{FF2B5EF4-FFF2-40B4-BE49-F238E27FC236}">
                  <a16:creationId xmlns:a16="http://schemas.microsoft.com/office/drawing/2014/main" id="{3808372A-14A1-CCCB-DDFA-776C7F7CDF6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80" name="object 17">
              <a:extLst>
                <a:ext uri="{FF2B5EF4-FFF2-40B4-BE49-F238E27FC236}">
                  <a16:creationId xmlns:a16="http://schemas.microsoft.com/office/drawing/2014/main" id="{2670DA1C-3EA2-9F2A-F707-4976ADB29FD3}"/>
                </a:ext>
              </a:extLst>
            </p:cNvPr>
            <p:cNvPicPr/>
            <p:nvPr/>
          </p:nvPicPr>
          <p:blipFill>
            <a:blip r:embed="rId27" cstate="print"/>
            <a:stretch>
              <a:fillRect/>
            </a:stretch>
          </p:blipFill>
          <p:spPr>
            <a:xfrm>
              <a:off x="10231913" y="804489"/>
              <a:ext cx="101850" cy="104708"/>
            </a:xfrm>
            <a:prstGeom prst="rect">
              <a:avLst/>
            </a:prstGeom>
          </p:spPr>
        </p:pic>
        <p:sp>
          <p:nvSpPr>
            <p:cNvPr id="81" name="object 18">
              <a:extLst>
                <a:ext uri="{FF2B5EF4-FFF2-40B4-BE49-F238E27FC236}">
                  <a16:creationId xmlns:a16="http://schemas.microsoft.com/office/drawing/2014/main" id="{BB370F26-67BF-44CE-3A7B-6FCBA17A632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2" name="object 19">
              <a:extLst>
                <a:ext uri="{FF2B5EF4-FFF2-40B4-BE49-F238E27FC236}">
                  <a16:creationId xmlns:a16="http://schemas.microsoft.com/office/drawing/2014/main" id="{3D2FB4F6-8473-277D-4000-F4D5D99B532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83" name="object 20">
              <a:extLst>
                <a:ext uri="{FF2B5EF4-FFF2-40B4-BE49-F238E27FC236}">
                  <a16:creationId xmlns:a16="http://schemas.microsoft.com/office/drawing/2014/main" id="{DE62A68A-9609-1816-3725-31B6C9CE240D}"/>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4" name="object 21">
              <a:extLst>
                <a:ext uri="{FF2B5EF4-FFF2-40B4-BE49-F238E27FC236}">
                  <a16:creationId xmlns:a16="http://schemas.microsoft.com/office/drawing/2014/main" id="{E9DD2B0A-7B99-0B21-E42A-FCA5D072C88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5" name="object 22">
              <a:extLst>
                <a:ext uri="{FF2B5EF4-FFF2-40B4-BE49-F238E27FC236}">
                  <a16:creationId xmlns:a16="http://schemas.microsoft.com/office/drawing/2014/main" id="{693970FA-EAA6-4322-9CB1-51A7F44A90D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86" name="object 23">
              <a:extLst>
                <a:ext uri="{FF2B5EF4-FFF2-40B4-BE49-F238E27FC236}">
                  <a16:creationId xmlns:a16="http://schemas.microsoft.com/office/drawing/2014/main" id="{6F862F97-EF70-BD6B-5230-17844F4504D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87" name="object 24">
              <a:extLst>
                <a:ext uri="{FF2B5EF4-FFF2-40B4-BE49-F238E27FC236}">
                  <a16:creationId xmlns:a16="http://schemas.microsoft.com/office/drawing/2014/main" id="{FA317C1F-DD56-1DE1-9E46-98E7C4AD4461}"/>
                </a:ext>
              </a:extLst>
            </p:cNvPr>
            <p:cNvPicPr/>
            <p:nvPr/>
          </p:nvPicPr>
          <p:blipFill>
            <a:blip r:embed="rId28" cstate="print"/>
            <a:stretch>
              <a:fillRect/>
            </a:stretch>
          </p:blipFill>
          <p:spPr>
            <a:xfrm>
              <a:off x="908206" y="665402"/>
              <a:ext cx="90711" cy="160393"/>
            </a:xfrm>
            <a:prstGeom prst="rect">
              <a:avLst/>
            </a:prstGeom>
          </p:spPr>
        </p:pic>
        <p:sp>
          <p:nvSpPr>
            <p:cNvPr id="88" name="object 25">
              <a:extLst>
                <a:ext uri="{FF2B5EF4-FFF2-40B4-BE49-F238E27FC236}">
                  <a16:creationId xmlns:a16="http://schemas.microsoft.com/office/drawing/2014/main" id="{A28AEE8A-295E-28F3-F580-8DE7FC0C0D9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9" name="object 26">
              <a:extLst>
                <a:ext uri="{FF2B5EF4-FFF2-40B4-BE49-F238E27FC236}">
                  <a16:creationId xmlns:a16="http://schemas.microsoft.com/office/drawing/2014/main" id="{049A809C-41F0-5240-3DAE-78130A47C12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90" name="object 27">
              <a:extLst>
                <a:ext uri="{FF2B5EF4-FFF2-40B4-BE49-F238E27FC236}">
                  <a16:creationId xmlns:a16="http://schemas.microsoft.com/office/drawing/2014/main" id="{BEE47F2A-8B13-3558-4AAB-3607F34B966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91" name="object 28">
              <a:extLst>
                <a:ext uri="{FF2B5EF4-FFF2-40B4-BE49-F238E27FC236}">
                  <a16:creationId xmlns:a16="http://schemas.microsoft.com/office/drawing/2014/main" id="{9AC0F1B9-888D-FD8E-0BC1-088105D3D4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92" name="object 29">
              <a:extLst>
                <a:ext uri="{FF2B5EF4-FFF2-40B4-BE49-F238E27FC236}">
                  <a16:creationId xmlns:a16="http://schemas.microsoft.com/office/drawing/2014/main" id="{195EC2C5-729D-8382-0021-955EDDC8ACF7}"/>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93" name="object 30">
              <a:extLst>
                <a:ext uri="{FF2B5EF4-FFF2-40B4-BE49-F238E27FC236}">
                  <a16:creationId xmlns:a16="http://schemas.microsoft.com/office/drawing/2014/main" id="{35F65774-A355-A574-8066-32A794CDEC5F}"/>
                </a:ext>
              </a:extLst>
            </p:cNvPr>
            <p:cNvPicPr/>
            <p:nvPr/>
          </p:nvPicPr>
          <p:blipFill>
            <a:blip r:embed="rId29" cstate="print"/>
            <a:stretch>
              <a:fillRect/>
            </a:stretch>
          </p:blipFill>
          <p:spPr>
            <a:xfrm>
              <a:off x="10152472" y="665402"/>
              <a:ext cx="90718" cy="160393"/>
            </a:xfrm>
            <a:prstGeom prst="rect">
              <a:avLst/>
            </a:prstGeom>
          </p:spPr>
        </p:pic>
      </p:grpSp>
      <p:sp>
        <p:nvSpPr>
          <p:cNvPr id="94" name="object 77">
            <a:extLst>
              <a:ext uri="{FF2B5EF4-FFF2-40B4-BE49-F238E27FC236}">
                <a16:creationId xmlns:a16="http://schemas.microsoft.com/office/drawing/2014/main" id="{6BF473DD-2122-C38C-F7B7-1B8888B0E5D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04899" y="5671005"/>
            <a:ext cx="10272710" cy="2943755"/>
          </a:xfrm>
          <a:prstGeom prst="rect">
            <a:avLst/>
          </a:prstGeom>
        </p:spPr>
        <p:txBody>
          <a:bodyPr vert="horz" wrap="square" lIns="0" tIns="45085" rIns="0" bIns="0" rtlCol="0">
            <a:spAutoFit/>
          </a:bodyPr>
          <a:lstStyle/>
          <a:p>
            <a:pPr marL="12700" marR="5080" indent="1508125">
              <a:lnSpc>
                <a:spcPts val="4190"/>
              </a:lnSpc>
              <a:spcBef>
                <a:spcPts val="355"/>
              </a:spcBef>
            </a:pPr>
            <a:r>
              <a:rPr lang="fr-FR" sz="3600" b="1" spc="-150" dirty="0">
                <a:solidFill>
                  <a:srgbClr val="231F20"/>
                </a:solidFill>
                <a:latin typeface="Calibri"/>
                <a:cs typeface="Calibri"/>
              </a:rPr>
              <a:t>L’ESCROQUERIE EST UNE INFRACTION </a:t>
            </a:r>
            <a:br>
              <a:rPr lang="fr-FR" sz="3600" b="1" spc="-150" dirty="0">
                <a:solidFill>
                  <a:srgbClr val="231F20"/>
                </a:solidFill>
                <a:latin typeface="Calibri"/>
                <a:cs typeface="Calibri"/>
              </a:rPr>
            </a:br>
            <a:r>
              <a:rPr lang="fr-FR" sz="3600" b="1" spc="-150" dirty="0">
                <a:solidFill>
                  <a:srgbClr val="231F20"/>
                </a:solidFill>
                <a:latin typeface="Calibri"/>
                <a:cs typeface="Calibri"/>
              </a:rPr>
              <a:t>INSCRITE AU CODE PÉNAL (ARTICLE 313-1) PUNIE DE :</a:t>
            </a:r>
            <a:endParaRPr lang="fr-FR" sz="3600" b="1" spc="-150" dirty="0">
              <a:latin typeface="Calibri"/>
              <a:cs typeface="Calibri"/>
            </a:endParaRPr>
          </a:p>
          <a:p>
            <a:pPr marL="1913889" marR="922019" indent="-984885">
              <a:lnSpc>
                <a:spcPts val="6500"/>
              </a:lnSpc>
              <a:spcBef>
                <a:spcPts val="1185"/>
              </a:spcBef>
            </a:pPr>
            <a:r>
              <a:rPr lang="fr-FR" sz="5750" b="1" u="sng" spc="-150" dirty="0">
                <a:solidFill>
                  <a:srgbClr val="231F20"/>
                </a:solidFill>
                <a:uFill>
                  <a:solidFill>
                    <a:srgbClr val="231F20"/>
                  </a:solidFill>
                </a:uFill>
                <a:latin typeface="Calibri"/>
                <a:cs typeface="Calibri"/>
              </a:rPr>
              <a:t>5 ANS</a:t>
            </a:r>
            <a:r>
              <a:rPr lang="fr-FR" sz="5750" b="1" spc="-150" dirty="0">
                <a:solidFill>
                  <a:srgbClr val="231F20"/>
                </a:solidFill>
                <a:latin typeface="Calibri"/>
                <a:cs typeface="Calibri"/>
              </a:rPr>
              <a:t> D’EMPRISONNEMENT </a:t>
            </a:r>
            <a:r>
              <a:rPr lang="fr-FR" sz="5750" b="1" u="sng" spc="-150" dirty="0">
                <a:solidFill>
                  <a:srgbClr val="231F20"/>
                </a:solidFill>
                <a:uFill>
                  <a:solidFill>
                    <a:srgbClr val="231F20"/>
                  </a:solidFill>
                </a:uFill>
                <a:latin typeface="Calibri"/>
                <a:cs typeface="Calibri"/>
              </a:rPr>
              <a:t>375 000€</a:t>
            </a:r>
            <a:r>
              <a:rPr lang="fr-FR" sz="5750" b="1" spc="-150" dirty="0">
                <a:solidFill>
                  <a:srgbClr val="231F20"/>
                </a:solidFill>
                <a:latin typeface="Calibri"/>
                <a:cs typeface="Calibri"/>
              </a:rPr>
              <a:t> D’AMENDE</a:t>
            </a:r>
            <a:endParaRPr lang="fr-FR" sz="5750" b="1" spc="-150" dirty="0">
              <a:latin typeface="Calibri"/>
              <a:cs typeface="Calibri"/>
            </a:endParaRPr>
          </a:p>
        </p:txBody>
      </p:sp>
      <p:grpSp>
        <p:nvGrpSpPr>
          <p:cNvPr id="3" name="object 3"/>
          <p:cNvGrpSpPr/>
          <p:nvPr/>
        </p:nvGrpSpPr>
        <p:grpSpPr>
          <a:xfrm>
            <a:off x="3268761" y="2789841"/>
            <a:ext cx="5777230" cy="2727960"/>
            <a:chOff x="3268761" y="2789841"/>
            <a:chExt cx="5777230" cy="2727960"/>
          </a:xfrm>
        </p:grpSpPr>
        <p:sp>
          <p:nvSpPr>
            <p:cNvPr id="4" name="object 4"/>
            <p:cNvSpPr/>
            <p:nvPr/>
          </p:nvSpPr>
          <p:spPr>
            <a:xfrm>
              <a:off x="3268761" y="3540023"/>
              <a:ext cx="3048000" cy="1833245"/>
            </a:xfrm>
            <a:custGeom>
              <a:avLst/>
              <a:gdLst/>
              <a:ahLst/>
              <a:cxnLst/>
              <a:rect l="l" t="t" r="r" b="b"/>
              <a:pathLst>
                <a:path w="3048000" h="1833245">
                  <a:moveTo>
                    <a:pt x="1262579" y="0"/>
                  </a:moveTo>
                  <a:lnTo>
                    <a:pt x="1219240" y="11622"/>
                  </a:lnTo>
                  <a:lnTo>
                    <a:pt x="43349" y="690523"/>
                  </a:lnTo>
                  <a:lnTo>
                    <a:pt x="10837" y="723371"/>
                  </a:lnTo>
                  <a:lnTo>
                    <a:pt x="0" y="765603"/>
                  </a:lnTo>
                  <a:lnTo>
                    <a:pt x="10837" y="807833"/>
                  </a:lnTo>
                  <a:lnTo>
                    <a:pt x="43349" y="840675"/>
                  </a:lnTo>
                  <a:lnTo>
                    <a:pt x="1741706" y="1821085"/>
                  </a:lnTo>
                  <a:lnTo>
                    <a:pt x="1762791" y="1829791"/>
                  </a:lnTo>
                  <a:lnTo>
                    <a:pt x="1785045" y="1832692"/>
                  </a:lnTo>
                  <a:lnTo>
                    <a:pt x="1807298" y="1829791"/>
                  </a:lnTo>
                  <a:lnTo>
                    <a:pt x="1828384" y="1821085"/>
                  </a:lnTo>
                  <a:lnTo>
                    <a:pt x="3004275" y="1142195"/>
                  </a:lnTo>
                  <a:lnTo>
                    <a:pt x="3036795" y="1109340"/>
                  </a:lnTo>
                  <a:lnTo>
                    <a:pt x="3047632" y="1067103"/>
                  </a:lnTo>
                  <a:lnTo>
                    <a:pt x="3036790" y="1024866"/>
                  </a:lnTo>
                  <a:lnTo>
                    <a:pt x="3004275" y="992011"/>
                  </a:lnTo>
                  <a:lnTo>
                    <a:pt x="1305918" y="11622"/>
                  </a:lnTo>
                  <a:lnTo>
                    <a:pt x="1284832" y="2905"/>
                  </a:lnTo>
                  <a:lnTo>
                    <a:pt x="1262579"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4961866" y="2789841"/>
              <a:ext cx="4084119" cy="2727941"/>
            </a:xfrm>
            <a:prstGeom prst="rect">
              <a:avLst/>
            </a:prstGeom>
          </p:spPr>
        </p:pic>
        <p:sp>
          <p:nvSpPr>
            <p:cNvPr id="6" name="object 6"/>
            <p:cNvSpPr/>
            <p:nvPr/>
          </p:nvSpPr>
          <p:spPr>
            <a:xfrm>
              <a:off x="7644041" y="2915354"/>
              <a:ext cx="866140" cy="1026160"/>
            </a:xfrm>
            <a:custGeom>
              <a:avLst/>
              <a:gdLst/>
              <a:ahLst/>
              <a:cxnLst/>
              <a:rect l="l" t="t" r="r" b="b"/>
              <a:pathLst>
                <a:path w="866140" h="1026160">
                  <a:moveTo>
                    <a:pt x="866127" y="674471"/>
                  </a:moveTo>
                  <a:lnTo>
                    <a:pt x="863587" y="631571"/>
                  </a:lnTo>
                  <a:lnTo>
                    <a:pt x="858253" y="591985"/>
                  </a:lnTo>
                  <a:lnTo>
                    <a:pt x="843711" y="527202"/>
                  </a:lnTo>
                  <a:lnTo>
                    <a:pt x="823582" y="467944"/>
                  </a:lnTo>
                  <a:lnTo>
                    <a:pt x="823582" y="729856"/>
                  </a:lnTo>
                  <a:lnTo>
                    <a:pt x="819950" y="787298"/>
                  </a:lnTo>
                  <a:lnTo>
                    <a:pt x="823569" y="729856"/>
                  </a:lnTo>
                  <a:lnTo>
                    <a:pt x="823582" y="467944"/>
                  </a:lnTo>
                  <a:lnTo>
                    <a:pt x="815035" y="444347"/>
                  </a:lnTo>
                  <a:lnTo>
                    <a:pt x="793635" y="395262"/>
                  </a:lnTo>
                  <a:lnTo>
                    <a:pt x="793635" y="847852"/>
                  </a:lnTo>
                  <a:lnTo>
                    <a:pt x="777240" y="892581"/>
                  </a:lnTo>
                  <a:lnTo>
                    <a:pt x="793635" y="847852"/>
                  </a:lnTo>
                  <a:lnTo>
                    <a:pt x="793635" y="395262"/>
                  </a:lnTo>
                  <a:lnTo>
                    <a:pt x="763638" y="335749"/>
                  </a:lnTo>
                  <a:lnTo>
                    <a:pt x="734555" y="287032"/>
                  </a:lnTo>
                  <a:lnTo>
                    <a:pt x="703643" y="242074"/>
                  </a:lnTo>
                  <a:lnTo>
                    <a:pt x="671220" y="200875"/>
                  </a:lnTo>
                  <a:lnTo>
                    <a:pt x="637603" y="163474"/>
                  </a:lnTo>
                  <a:lnTo>
                    <a:pt x="603097" y="129895"/>
                  </a:lnTo>
                  <a:lnTo>
                    <a:pt x="568032" y="100139"/>
                  </a:lnTo>
                  <a:lnTo>
                    <a:pt x="532726" y="74231"/>
                  </a:lnTo>
                  <a:lnTo>
                    <a:pt x="497471" y="52209"/>
                  </a:lnTo>
                  <a:lnTo>
                    <a:pt x="462610" y="34074"/>
                  </a:lnTo>
                  <a:lnTo>
                    <a:pt x="395312" y="9575"/>
                  </a:lnTo>
                  <a:lnTo>
                    <a:pt x="330085" y="0"/>
                  </a:lnTo>
                  <a:lnTo>
                    <a:pt x="273824" y="3314"/>
                  </a:lnTo>
                  <a:lnTo>
                    <a:pt x="227622" y="14490"/>
                  </a:lnTo>
                  <a:lnTo>
                    <a:pt x="192570" y="28460"/>
                  </a:lnTo>
                  <a:lnTo>
                    <a:pt x="169773" y="40195"/>
                  </a:lnTo>
                  <a:lnTo>
                    <a:pt x="206235" y="24155"/>
                  </a:lnTo>
                  <a:lnTo>
                    <a:pt x="246888" y="15976"/>
                  </a:lnTo>
                  <a:lnTo>
                    <a:pt x="291236" y="15951"/>
                  </a:lnTo>
                  <a:lnTo>
                    <a:pt x="338772" y="24371"/>
                  </a:lnTo>
                  <a:lnTo>
                    <a:pt x="388975" y="41529"/>
                  </a:lnTo>
                  <a:lnTo>
                    <a:pt x="415150" y="54610"/>
                  </a:lnTo>
                  <a:lnTo>
                    <a:pt x="388975" y="41529"/>
                  </a:lnTo>
                  <a:lnTo>
                    <a:pt x="338721" y="24396"/>
                  </a:lnTo>
                  <a:lnTo>
                    <a:pt x="291071" y="16052"/>
                  </a:lnTo>
                  <a:lnTo>
                    <a:pt x="246494" y="16205"/>
                  </a:lnTo>
                  <a:lnTo>
                    <a:pt x="205447" y="24599"/>
                  </a:lnTo>
                  <a:lnTo>
                    <a:pt x="168427" y="40970"/>
                  </a:lnTo>
                  <a:lnTo>
                    <a:pt x="114185" y="77127"/>
                  </a:lnTo>
                  <a:lnTo>
                    <a:pt x="81483" y="107696"/>
                  </a:lnTo>
                  <a:lnTo>
                    <a:pt x="54229" y="141986"/>
                  </a:lnTo>
                  <a:lnTo>
                    <a:pt x="32448" y="179971"/>
                  </a:lnTo>
                  <a:lnTo>
                    <a:pt x="16141" y="221627"/>
                  </a:lnTo>
                  <a:lnTo>
                    <a:pt x="5321" y="266954"/>
                  </a:lnTo>
                  <a:lnTo>
                    <a:pt x="0" y="315887"/>
                  </a:lnTo>
                  <a:lnTo>
                    <a:pt x="165" y="368427"/>
                  </a:lnTo>
                  <a:lnTo>
                    <a:pt x="5829" y="424548"/>
                  </a:lnTo>
                  <a:lnTo>
                    <a:pt x="17018" y="484225"/>
                  </a:lnTo>
                  <a:lnTo>
                    <a:pt x="27305" y="522820"/>
                  </a:lnTo>
                  <a:lnTo>
                    <a:pt x="48983" y="585304"/>
                  </a:lnTo>
                  <a:lnTo>
                    <a:pt x="64960" y="623277"/>
                  </a:lnTo>
                  <a:lnTo>
                    <a:pt x="84810" y="664565"/>
                  </a:lnTo>
                  <a:lnTo>
                    <a:pt x="108889" y="708253"/>
                  </a:lnTo>
                  <a:lnTo>
                    <a:pt x="137541" y="753465"/>
                  </a:lnTo>
                  <a:lnTo>
                    <a:pt x="171107" y="799325"/>
                  </a:lnTo>
                  <a:lnTo>
                    <a:pt x="209931" y="844918"/>
                  </a:lnTo>
                  <a:lnTo>
                    <a:pt x="254342" y="889381"/>
                  </a:lnTo>
                  <a:lnTo>
                    <a:pt x="304723" y="931799"/>
                  </a:lnTo>
                  <a:lnTo>
                    <a:pt x="361378" y="971308"/>
                  </a:lnTo>
                  <a:lnTo>
                    <a:pt x="400926" y="991019"/>
                  </a:lnTo>
                  <a:lnTo>
                    <a:pt x="443242" y="1007960"/>
                  </a:lnTo>
                  <a:lnTo>
                    <a:pt x="488302" y="1020241"/>
                  </a:lnTo>
                  <a:lnTo>
                    <a:pt x="536079" y="1025982"/>
                  </a:lnTo>
                  <a:lnTo>
                    <a:pt x="586574" y="1023327"/>
                  </a:lnTo>
                  <a:lnTo>
                    <a:pt x="639749" y="1010373"/>
                  </a:lnTo>
                  <a:lnTo>
                    <a:pt x="695579" y="985253"/>
                  </a:lnTo>
                  <a:lnTo>
                    <a:pt x="727760" y="961542"/>
                  </a:lnTo>
                  <a:lnTo>
                    <a:pt x="695591" y="985266"/>
                  </a:lnTo>
                  <a:lnTo>
                    <a:pt x="760018" y="940422"/>
                  </a:lnTo>
                  <a:lnTo>
                    <a:pt x="797750" y="900569"/>
                  </a:lnTo>
                  <a:lnTo>
                    <a:pt x="825969" y="857465"/>
                  </a:lnTo>
                  <a:lnTo>
                    <a:pt x="845794" y="812215"/>
                  </a:lnTo>
                  <a:lnTo>
                    <a:pt x="858342" y="765898"/>
                  </a:lnTo>
                  <a:lnTo>
                    <a:pt x="864755" y="719620"/>
                  </a:lnTo>
                  <a:lnTo>
                    <a:pt x="866127" y="674471"/>
                  </a:lnTo>
                  <a:close/>
                </a:path>
              </a:pathLst>
            </a:custGeom>
            <a:solidFill>
              <a:srgbClr val="7C2D9B"/>
            </a:solidFill>
          </p:spPr>
          <p:txBody>
            <a:bodyPr wrap="square" lIns="0" tIns="0" rIns="0" bIns="0" rtlCol="0"/>
            <a:lstStyle/>
            <a:p>
              <a:endParaRPr/>
            </a:p>
          </p:txBody>
        </p:sp>
        <p:sp>
          <p:nvSpPr>
            <p:cNvPr id="7" name="object 7"/>
            <p:cNvSpPr/>
            <p:nvPr/>
          </p:nvSpPr>
          <p:spPr>
            <a:xfrm>
              <a:off x="7649322" y="3015560"/>
              <a:ext cx="709295" cy="909955"/>
            </a:xfrm>
            <a:custGeom>
              <a:avLst/>
              <a:gdLst/>
              <a:ahLst/>
              <a:cxnLst/>
              <a:rect l="l" t="t" r="r" b="b"/>
              <a:pathLst>
                <a:path w="709295" h="909954">
                  <a:moveTo>
                    <a:pt x="217549" y="27"/>
                  </a:moveTo>
                  <a:lnTo>
                    <a:pt x="176551" y="0"/>
                  </a:lnTo>
                  <a:lnTo>
                    <a:pt x="138769" y="7496"/>
                  </a:lnTo>
                  <a:lnTo>
                    <a:pt x="74553" y="44093"/>
                  </a:lnTo>
                  <a:lnTo>
                    <a:pt x="48966" y="72711"/>
                  </a:lnTo>
                  <a:lnTo>
                    <a:pt x="28294" y="107886"/>
                  </a:lnTo>
                  <a:lnTo>
                    <a:pt x="12959" y="149377"/>
                  </a:lnTo>
                  <a:lnTo>
                    <a:pt x="3386" y="196941"/>
                  </a:lnTo>
                  <a:lnTo>
                    <a:pt x="0" y="250337"/>
                  </a:lnTo>
                  <a:lnTo>
                    <a:pt x="1948" y="295909"/>
                  </a:lnTo>
                  <a:lnTo>
                    <a:pt x="7919" y="342418"/>
                  </a:lnTo>
                  <a:lnTo>
                    <a:pt x="17695" y="389490"/>
                  </a:lnTo>
                  <a:lnTo>
                    <a:pt x="31061" y="436753"/>
                  </a:lnTo>
                  <a:lnTo>
                    <a:pt x="47801" y="483831"/>
                  </a:lnTo>
                  <a:lnTo>
                    <a:pt x="67699" y="530352"/>
                  </a:lnTo>
                  <a:lnTo>
                    <a:pt x="90540" y="575941"/>
                  </a:lnTo>
                  <a:lnTo>
                    <a:pt x="116107" y="620225"/>
                  </a:lnTo>
                  <a:lnTo>
                    <a:pt x="144185" y="662831"/>
                  </a:lnTo>
                  <a:lnTo>
                    <a:pt x="174558" y="703383"/>
                  </a:lnTo>
                  <a:lnTo>
                    <a:pt x="207009" y="741509"/>
                  </a:lnTo>
                  <a:lnTo>
                    <a:pt x="241324" y="776836"/>
                  </a:lnTo>
                  <a:lnTo>
                    <a:pt x="277286" y="808988"/>
                  </a:lnTo>
                  <a:lnTo>
                    <a:pt x="314679" y="837593"/>
                  </a:lnTo>
                  <a:lnTo>
                    <a:pt x="353287" y="862276"/>
                  </a:lnTo>
                  <a:lnTo>
                    <a:pt x="401361" y="886310"/>
                  </a:lnTo>
                  <a:lnTo>
                    <a:pt x="447496" y="902097"/>
                  </a:lnTo>
                  <a:lnTo>
                    <a:pt x="491266" y="909879"/>
                  </a:lnTo>
                  <a:lnTo>
                    <a:pt x="532249" y="909898"/>
                  </a:lnTo>
                  <a:lnTo>
                    <a:pt x="570018" y="902395"/>
                  </a:lnTo>
                  <a:lnTo>
                    <a:pt x="634219" y="865790"/>
                  </a:lnTo>
                  <a:lnTo>
                    <a:pt x="659801" y="837170"/>
                  </a:lnTo>
                  <a:lnTo>
                    <a:pt x="680471" y="801995"/>
                  </a:lnTo>
                  <a:lnTo>
                    <a:pt x="695805" y="760505"/>
                  </a:lnTo>
                  <a:lnTo>
                    <a:pt x="705377" y="712943"/>
                  </a:lnTo>
                  <a:lnTo>
                    <a:pt x="708763" y="659549"/>
                  </a:lnTo>
                  <a:lnTo>
                    <a:pt x="706814" y="613975"/>
                  </a:lnTo>
                  <a:lnTo>
                    <a:pt x="700844" y="567464"/>
                  </a:lnTo>
                  <a:lnTo>
                    <a:pt x="691068" y="520390"/>
                  </a:lnTo>
                  <a:lnTo>
                    <a:pt x="677703" y="473127"/>
                  </a:lnTo>
                  <a:lnTo>
                    <a:pt x="660964" y="426048"/>
                  </a:lnTo>
                  <a:lnTo>
                    <a:pt x="641068" y="379528"/>
                  </a:lnTo>
                  <a:lnTo>
                    <a:pt x="618232" y="333940"/>
                  </a:lnTo>
                  <a:lnTo>
                    <a:pt x="592670" y="289658"/>
                  </a:lnTo>
                  <a:lnTo>
                    <a:pt x="564600" y="247057"/>
                  </a:lnTo>
                  <a:lnTo>
                    <a:pt x="534238" y="206510"/>
                  </a:lnTo>
                  <a:lnTo>
                    <a:pt x="501799" y="168391"/>
                  </a:lnTo>
                  <a:lnTo>
                    <a:pt x="467499" y="133074"/>
                  </a:lnTo>
                  <a:lnTo>
                    <a:pt x="431556" y="100932"/>
                  </a:lnTo>
                  <a:lnTo>
                    <a:pt x="394184" y="72341"/>
                  </a:lnTo>
                  <a:lnTo>
                    <a:pt x="355601" y="47673"/>
                  </a:lnTo>
                  <a:lnTo>
                    <a:pt x="307499" y="23622"/>
                  </a:lnTo>
                  <a:lnTo>
                    <a:pt x="261340" y="7821"/>
                  </a:lnTo>
                  <a:lnTo>
                    <a:pt x="217549" y="27"/>
                  </a:lnTo>
                  <a:close/>
                </a:path>
              </a:pathLst>
            </a:custGeom>
            <a:solidFill>
              <a:srgbClr val="602177"/>
            </a:solidFill>
          </p:spPr>
          <p:txBody>
            <a:bodyPr wrap="square" lIns="0" tIns="0" rIns="0" bIns="0" rtlCol="0"/>
            <a:lstStyle/>
            <a:p>
              <a:endParaRPr/>
            </a:p>
          </p:txBody>
        </p:sp>
        <p:sp>
          <p:nvSpPr>
            <p:cNvPr id="8" name="object 8"/>
            <p:cNvSpPr/>
            <p:nvPr/>
          </p:nvSpPr>
          <p:spPr>
            <a:xfrm>
              <a:off x="6726974" y="3143941"/>
              <a:ext cx="1517650" cy="1327150"/>
            </a:xfrm>
            <a:custGeom>
              <a:avLst/>
              <a:gdLst/>
              <a:ahLst/>
              <a:cxnLst/>
              <a:rect l="l" t="t" r="r" b="b"/>
              <a:pathLst>
                <a:path w="1517650" h="1327150">
                  <a:moveTo>
                    <a:pt x="1517243" y="508508"/>
                  </a:moveTo>
                  <a:lnTo>
                    <a:pt x="1514868" y="464451"/>
                  </a:lnTo>
                  <a:lnTo>
                    <a:pt x="1507731" y="419404"/>
                  </a:lnTo>
                  <a:lnTo>
                    <a:pt x="1496136" y="373900"/>
                  </a:lnTo>
                  <a:lnTo>
                    <a:pt x="1480400" y="328510"/>
                  </a:lnTo>
                  <a:lnTo>
                    <a:pt x="1460881" y="283794"/>
                  </a:lnTo>
                  <a:lnTo>
                    <a:pt x="1437868" y="240322"/>
                  </a:lnTo>
                  <a:lnTo>
                    <a:pt x="1411693" y="198628"/>
                  </a:lnTo>
                  <a:lnTo>
                    <a:pt x="1382687" y="159308"/>
                  </a:lnTo>
                  <a:lnTo>
                    <a:pt x="1351178" y="122897"/>
                  </a:lnTo>
                  <a:lnTo>
                    <a:pt x="1317485" y="89966"/>
                  </a:lnTo>
                  <a:lnTo>
                    <a:pt x="1281925" y="61074"/>
                  </a:lnTo>
                  <a:lnTo>
                    <a:pt x="1244828" y="36791"/>
                  </a:lnTo>
                  <a:lnTo>
                    <a:pt x="1189393" y="11264"/>
                  </a:lnTo>
                  <a:lnTo>
                    <a:pt x="1137767" y="0"/>
                  </a:lnTo>
                  <a:lnTo>
                    <a:pt x="1091069" y="2374"/>
                  </a:lnTo>
                  <a:lnTo>
                    <a:pt x="1050417" y="17729"/>
                  </a:lnTo>
                  <a:lnTo>
                    <a:pt x="823023" y="149301"/>
                  </a:lnTo>
                  <a:lnTo>
                    <a:pt x="823023" y="1039418"/>
                  </a:lnTo>
                  <a:lnTo>
                    <a:pt x="819962" y="1088186"/>
                  </a:lnTo>
                  <a:lnTo>
                    <a:pt x="809713" y="1139393"/>
                  </a:lnTo>
                  <a:lnTo>
                    <a:pt x="819950" y="1088174"/>
                  </a:lnTo>
                  <a:lnTo>
                    <a:pt x="823023" y="1039418"/>
                  </a:lnTo>
                  <a:lnTo>
                    <a:pt x="823023" y="149301"/>
                  </a:lnTo>
                  <a:lnTo>
                    <a:pt x="793318" y="166484"/>
                  </a:lnTo>
                  <a:lnTo>
                    <a:pt x="793318" y="1184109"/>
                  </a:lnTo>
                  <a:lnTo>
                    <a:pt x="771220" y="1222095"/>
                  </a:lnTo>
                  <a:lnTo>
                    <a:pt x="793318" y="1184109"/>
                  </a:lnTo>
                  <a:lnTo>
                    <a:pt x="793318" y="166484"/>
                  </a:lnTo>
                  <a:lnTo>
                    <a:pt x="483425" y="345782"/>
                  </a:lnTo>
                  <a:lnTo>
                    <a:pt x="462622" y="334962"/>
                  </a:lnTo>
                  <a:lnTo>
                    <a:pt x="428459" y="320738"/>
                  </a:lnTo>
                  <a:lnTo>
                    <a:pt x="395312" y="310451"/>
                  </a:lnTo>
                  <a:lnTo>
                    <a:pt x="330098" y="300875"/>
                  </a:lnTo>
                  <a:lnTo>
                    <a:pt x="273837" y="304190"/>
                  </a:lnTo>
                  <a:lnTo>
                    <a:pt x="227634" y="315366"/>
                  </a:lnTo>
                  <a:lnTo>
                    <a:pt x="192582" y="329336"/>
                  </a:lnTo>
                  <a:lnTo>
                    <a:pt x="169773" y="341071"/>
                  </a:lnTo>
                  <a:lnTo>
                    <a:pt x="206248" y="325031"/>
                  </a:lnTo>
                  <a:lnTo>
                    <a:pt x="246900" y="316852"/>
                  </a:lnTo>
                  <a:lnTo>
                    <a:pt x="291249" y="316826"/>
                  </a:lnTo>
                  <a:lnTo>
                    <a:pt x="338785" y="325247"/>
                  </a:lnTo>
                  <a:lnTo>
                    <a:pt x="388988" y="342404"/>
                  </a:lnTo>
                  <a:lnTo>
                    <a:pt x="338734" y="325272"/>
                  </a:lnTo>
                  <a:lnTo>
                    <a:pt x="291084" y="316915"/>
                  </a:lnTo>
                  <a:lnTo>
                    <a:pt x="246507" y="317068"/>
                  </a:lnTo>
                  <a:lnTo>
                    <a:pt x="205473" y="325462"/>
                  </a:lnTo>
                  <a:lnTo>
                    <a:pt x="168440" y="341833"/>
                  </a:lnTo>
                  <a:lnTo>
                    <a:pt x="114198" y="378002"/>
                  </a:lnTo>
                  <a:lnTo>
                    <a:pt x="81495" y="408571"/>
                  </a:lnTo>
                  <a:lnTo>
                    <a:pt x="54241" y="442861"/>
                  </a:lnTo>
                  <a:lnTo>
                    <a:pt x="32461" y="480847"/>
                  </a:lnTo>
                  <a:lnTo>
                    <a:pt x="16154" y="522503"/>
                  </a:lnTo>
                  <a:lnTo>
                    <a:pt x="5334" y="567817"/>
                  </a:lnTo>
                  <a:lnTo>
                    <a:pt x="0" y="616762"/>
                  </a:lnTo>
                  <a:lnTo>
                    <a:pt x="165" y="669302"/>
                  </a:lnTo>
                  <a:lnTo>
                    <a:pt x="5842" y="725411"/>
                  </a:lnTo>
                  <a:lnTo>
                    <a:pt x="17018" y="785088"/>
                  </a:lnTo>
                  <a:lnTo>
                    <a:pt x="27317" y="823696"/>
                  </a:lnTo>
                  <a:lnTo>
                    <a:pt x="48996" y="886180"/>
                  </a:lnTo>
                  <a:lnTo>
                    <a:pt x="64973" y="924153"/>
                  </a:lnTo>
                  <a:lnTo>
                    <a:pt x="84823" y="965441"/>
                  </a:lnTo>
                  <a:lnTo>
                    <a:pt x="108902" y="1009129"/>
                  </a:lnTo>
                  <a:lnTo>
                    <a:pt x="137553" y="1054341"/>
                  </a:lnTo>
                  <a:lnTo>
                    <a:pt x="171107" y="1100201"/>
                  </a:lnTo>
                  <a:lnTo>
                    <a:pt x="209931" y="1145794"/>
                  </a:lnTo>
                  <a:lnTo>
                    <a:pt x="254355" y="1190256"/>
                  </a:lnTo>
                  <a:lnTo>
                    <a:pt x="304723" y="1232674"/>
                  </a:lnTo>
                  <a:lnTo>
                    <a:pt x="361391" y="1272184"/>
                  </a:lnTo>
                  <a:lnTo>
                    <a:pt x="400939" y="1291894"/>
                  </a:lnTo>
                  <a:lnTo>
                    <a:pt x="443255" y="1308823"/>
                  </a:lnTo>
                  <a:lnTo>
                    <a:pt x="488315" y="1321104"/>
                  </a:lnTo>
                  <a:lnTo>
                    <a:pt x="536105" y="1326857"/>
                  </a:lnTo>
                  <a:lnTo>
                    <a:pt x="586587" y="1324203"/>
                  </a:lnTo>
                  <a:lnTo>
                    <a:pt x="639762" y="1311249"/>
                  </a:lnTo>
                  <a:lnTo>
                    <a:pt x="695604" y="1286141"/>
                  </a:lnTo>
                  <a:lnTo>
                    <a:pt x="711669" y="1276807"/>
                  </a:lnTo>
                  <a:lnTo>
                    <a:pt x="743851" y="1253070"/>
                  </a:lnTo>
                  <a:lnTo>
                    <a:pt x="711682" y="1276794"/>
                  </a:lnTo>
                  <a:lnTo>
                    <a:pt x="760031" y="1241298"/>
                  </a:lnTo>
                  <a:lnTo>
                    <a:pt x="797750" y="1201445"/>
                  </a:lnTo>
                  <a:lnTo>
                    <a:pt x="825969" y="1158341"/>
                  </a:lnTo>
                  <a:lnTo>
                    <a:pt x="845794" y="1113091"/>
                  </a:lnTo>
                  <a:lnTo>
                    <a:pt x="858354" y="1066774"/>
                  </a:lnTo>
                  <a:lnTo>
                    <a:pt x="864755" y="1020495"/>
                  </a:lnTo>
                  <a:lnTo>
                    <a:pt x="864908" y="1015174"/>
                  </a:lnTo>
                  <a:lnTo>
                    <a:pt x="1437563" y="683882"/>
                  </a:lnTo>
                  <a:lnTo>
                    <a:pt x="1470672" y="656577"/>
                  </a:lnTo>
                  <a:lnTo>
                    <a:pt x="1495704" y="617829"/>
                  </a:lnTo>
                  <a:lnTo>
                    <a:pt x="1511592" y="568274"/>
                  </a:lnTo>
                  <a:lnTo>
                    <a:pt x="1517243" y="508508"/>
                  </a:lnTo>
                  <a:close/>
                </a:path>
              </a:pathLst>
            </a:custGeom>
            <a:solidFill>
              <a:srgbClr val="7C2D9B"/>
            </a:solidFill>
          </p:spPr>
          <p:txBody>
            <a:bodyPr wrap="square" lIns="0" tIns="0" rIns="0" bIns="0" rtlCol="0"/>
            <a:lstStyle/>
            <a:p>
              <a:endParaRPr/>
            </a:p>
          </p:txBody>
        </p:sp>
        <p:sp>
          <p:nvSpPr>
            <p:cNvPr id="9" name="object 9"/>
            <p:cNvSpPr/>
            <p:nvPr/>
          </p:nvSpPr>
          <p:spPr>
            <a:xfrm>
              <a:off x="6732260" y="3545025"/>
              <a:ext cx="709295" cy="909955"/>
            </a:xfrm>
            <a:custGeom>
              <a:avLst/>
              <a:gdLst/>
              <a:ahLst/>
              <a:cxnLst/>
              <a:rect l="l" t="t" r="r" b="b"/>
              <a:pathLst>
                <a:path w="709295" h="909954">
                  <a:moveTo>
                    <a:pt x="217554" y="27"/>
                  </a:moveTo>
                  <a:lnTo>
                    <a:pt x="176554" y="0"/>
                  </a:lnTo>
                  <a:lnTo>
                    <a:pt x="138771" y="7496"/>
                  </a:lnTo>
                  <a:lnTo>
                    <a:pt x="74554" y="44093"/>
                  </a:lnTo>
                  <a:lnTo>
                    <a:pt x="48967" y="72711"/>
                  </a:lnTo>
                  <a:lnTo>
                    <a:pt x="28294" y="107886"/>
                  </a:lnTo>
                  <a:lnTo>
                    <a:pt x="12959" y="149377"/>
                  </a:lnTo>
                  <a:lnTo>
                    <a:pt x="3386" y="196941"/>
                  </a:lnTo>
                  <a:lnTo>
                    <a:pt x="0" y="250337"/>
                  </a:lnTo>
                  <a:lnTo>
                    <a:pt x="1950" y="295909"/>
                  </a:lnTo>
                  <a:lnTo>
                    <a:pt x="7922" y="342418"/>
                  </a:lnTo>
                  <a:lnTo>
                    <a:pt x="17699" y="389490"/>
                  </a:lnTo>
                  <a:lnTo>
                    <a:pt x="31066" y="436753"/>
                  </a:lnTo>
                  <a:lnTo>
                    <a:pt x="47806" y="483831"/>
                  </a:lnTo>
                  <a:lnTo>
                    <a:pt x="67705" y="530352"/>
                  </a:lnTo>
                  <a:lnTo>
                    <a:pt x="90545" y="575941"/>
                  </a:lnTo>
                  <a:lnTo>
                    <a:pt x="116113" y="620225"/>
                  </a:lnTo>
                  <a:lnTo>
                    <a:pt x="144190" y="662831"/>
                  </a:lnTo>
                  <a:lnTo>
                    <a:pt x="174563" y="703383"/>
                  </a:lnTo>
                  <a:lnTo>
                    <a:pt x="207015" y="741509"/>
                  </a:lnTo>
                  <a:lnTo>
                    <a:pt x="241330" y="776836"/>
                  </a:lnTo>
                  <a:lnTo>
                    <a:pt x="277293" y="808988"/>
                  </a:lnTo>
                  <a:lnTo>
                    <a:pt x="314687" y="837593"/>
                  </a:lnTo>
                  <a:lnTo>
                    <a:pt x="353298" y="862276"/>
                  </a:lnTo>
                  <a:lnTo>
                    <a:pt x="401369" y="886310"/>
                  </a:lnTo>
                  <a:lnTo>
                    <a:pt x="447502" y="902097"/>
                  </a:lnTo>
                  <a:lnTo>
                    <a:pt x="491272" y="909879"/>
                  </a:lnTo>
                  <a:lnTo>
                    <a:pt x="532255" y="909898"/>
                  </a:lnTo>
                  <a:lnTo>
                    <a:pt x="570024" y="902395"/>
                  </a:lnTo>
                  <a:lnTo>
                    <a:pt x="634226" y="865790"/>
                  </a:lnTo>
                  <a:lnTo>
                    <a:pt x="659809" y="837170"/>
                  </a:lnTo>
                  <a:lnTo>
                    <a:pt x="680480" y="801995"/>
                  </a:lnTo>
                  <a:lnTo>
                    <a:pt x="695814" y="760505"/>
                  </a:lnTo>
                  <a:lnTo>
                    <a:pt x="705387" y="712943"/>
                  </a:lnTo>
                  <a:lnTo>
                    <a:pt x="708774" y="659549"/>
                  </a:lnTo>
                  <a:lnTo>
                    <a:pt x="706823" y="613975"/>
                  </a:lnTo>
                  <a:lnTo>
                    <a:pt x="700851" y="567464"/>
                  </a:lnTo>
                  <a:lnTo>
                    <a:pt x="691074" y="520390"/>
                  </a:lnTo>
                  <a:lnTo>
                    <a:pt x="677709" y="473127"/>
                  </a:lnTo>
                  <a:lnTo>
                    <a:pt x="660970" y="426048"/>
                  </a:lnTo>
                  <a:lnTo>
                    <a:pt x="641074" y="379528"/>
                  </a:lnTo>
                  <a:lnTo>
                    <a:pt x="618238" y="333940"/>
                  </a:lnTo>
                  <a:lnTo>
                    <a:pt x="592677" y="289658"/>
                  </a:lnTo>
                  <a:lnTo>
                    <a:pt x="564608" y="247057"/>
                  </a:lnTo>
                  <a:lnTo>
                    <a:pt x="534246" y="206510"/>
                  </a:lnTo>
                  <a:lnTo>
                    <a:pt x="501807" y="168391"/>
                  </a:lnTo>
                  <a:lnTo>
                    <a:pt x="467509" y="133074"/>
                  </a:lnTo>
                  <a:lnTo>
                    <a:pt x="431566" y="100932"/>
                  </a:lnTo>
                  <a:lnTo>
                    <a:pt x="394195" y="72341"/>
                  </a:lnTo>
                  <a:lnTo>
                    <a:pt x="355612" y="47673"/>
                  </a:lnTo>
                  <a:lnTo>
                    <a:pt x="307507" y="23622"/>
                  </a:lnTo>
                  <a:lnTo>
                    <a:pt x="261346" y="7821"/>
                  </a:lnTo>
                  <a:lnTo>
                    <a:pt x="217554" y="27"/>
                  </a:lnTo>
                  <a:close/>
                </a:path>
              </a:pathLst>
            </a:custGeom>
            <a:solidFill>
              <a:srgbClr val="602177"/>
            </a:solidFill>
          </p:spPr>
          <p:txBody>
            <a:bodyPr wrap="square" lIns="0" tIns="0" rIns="0" bIns="0" rtlCol="0"/>
            <a:lstStyle/>
            <a:p>
              <a:endParaRPr/>
            </a:p>
          </p:txBody>
        </p:sp>
        <p:sp>
          <p:nvSpPr>
            <p:cNvPr id="10" name="object 10"/>
            <p:cNvSpPr/>
            <p:nvPr/>
          </p:nvSpPr>
          <p:spPr>
            <a:xfrm>
              <a:off x="7238987" y="3248328"/>
              <a:ext cx="824865" cy="893444"/>
            </a:xfrm>
            <a:custGeom>
              <a:avLst/>
              <a:gdLst/>
              <a:ahLst/>
              <a:cxnLst/>
              <a:rect l="l" t="t" r="r" b="b"/>
              <a:pathLst>
                <a:path w="824865" h="893445">
                  <a:moveTo>
                    <a:pt x="444931" y="0"/>
                  </a:moveTo>
                  <a:lnTo>
                    <a:pt x="398236" y="2370"/>
                  </a:lnTo>
                  <a:lnTo>
                    <a:pt x="357591" y="17736"/>
                  </a:lnTo>
                  <a:lnTo>
                    <a:pt x="0" y="224609"/>
                  </a:lnTo>
                  <a:lnTo>
                    <a:pt x="40153" y="210735"/>
                  </a:lnTo>
                  <a:lnTo>
                    <a:pt x="85933" y="209183"/>
                  </a:lnTo>
                  <a:lnTo>
                    <a:pt x="136328" y="220592"/>
                  </a:lnTo>
                  <a:lnTo>
                    <a:pt x="190329" y="245603"/>
                  </a:lnTo>
                  <a:lnTo>
                    <a:pt x="227428" y="269891"/>
                  </a:lnTo>
                  <a:lnTo>
                    <a:pt x="262988" y="298781"/>
                  </a:lnTo>
                  <a:lnTo>
                    <a:pt x="296686" y="331711"/>
                  </a:lnTo>
                  <a:lnTo>
                    <a:pt x="328199" y="368120"/>
                  </a:lnTo>
                  <a:lnTo>
                    <a:pt x="357201" y="407448"/>
                  </a:lnTo>
                  <a:lnTo>
                    <a:pt x="383370" y="449132"/>
                  </a:lnTo>
                  <a:lnTo>
                    <a:pt x="406382" y="492613"/>
                  </a:lnTo>
                  <a:lnTo>
                    <a:pt x="425914" y="537328"/>
                  </a:lnTo>
                  <a:lnTo>
                    <a:pt x="441641" y="582718"/>
                  </a:lnTo>
                  <a:lnTo>
                    <a:pt x="453240" y="628219"/>
                  </a:lnTo>
                  <a:lnTo>
                    <a:pt x="460388" y="673273"/>
                  </a:lnTo>
                  <a:lnTo>
                    <a:pt x="462760" y="717317"/>
                  </a:lnTo>
                  <a:lnTo>
                    <a:pt x="457132" y="777137"/>
                  </a:lnTo>
                  <a:lnTo>
                    <a:pt x="441315" y="826816"/>
                  </a:lnTo>
                  <a:lnTo>
                    <a:pt x="416347" y="865674"/>
                  </a:lnTo>
                  <a:lnTo>
                    <a:pt x="383265" y="893029"/>
                  </a:lnTo>
                  <a:lnTo>
                    <a:pt x="744919" y="684229"/>
                  </a:lnTo>
                  <a:lnTo>
                    <a:pt x="778001" y="656875"/>
                  </a:lnTo>
                  <a:lnTo>
                    <a:pt x="802969" y="618019"/>
                  </a:lnTo>
                  <a:lnTo>
                    <a:pt x="818786" y="568337"/>
                  </a:lnTo>
                  <a:lnTo>
                    <a:pt x="824414" y="508506"/>
                  </a:lnTo>
                  <a:lnTo>
                    <a:pt x="822042" y="464465"/>
                  </a:lnTo>
                  <a:lnTo>
                    <a:pt x="814894" y="419414"/>
                  </a:lnTo>
                  <a:lnTo>
                    <a:pt x="803295" y="373915"/>
                  </a:lnTo>
                  <a:lnTo>
                    <a:pt x="787568" y="328528"/>
                  </a:lnTo>
                  <a:lnTo>
                    <a:pt x="768036" y="283814"/>
                  </a:lnTo>
                  <a:lnTo>
                    <a:pt x="745024" y="240335"/>
                  </a:lnTo>
                  <a:lnTo>
                    <a:pt x="718855" y="198652"/>
                  </a:lnTo>
                  <a:lnTo>
                    <a:pt x="689852" y="159325"/>
                  </a:lnTo>
                  <a:lnTo>
                    <a:pt x="658340" y="122915"/>
                  </a:lnTo>
                  <a:lnTo>
                    <a:pt x="624642" y="89985"/>
                  </a:lnTo>
                  <a:lnTo>
                    <a:pt x="589082" y="61094"/>
                  </a:lnTo>
                  <a:lnTo>
                    <a:pt x="551983" y="36803"/>
                  </a:lnTo>
                  <a:lnTo>
                    <a:pt x="496553" y="11264"/>
                  </a:lnTo>
                  <a:lnTo>
                    <a:pt x="444931" y="0"/>
                  </a:lnTo>
                  <a:close/>
                </a:path>
              </a:pathLst>
            </a:custGeom>
            <a:solidFill>
              <a:srgbClr val="A563C6"/>
            </a:solidFill>
          </p:spPr>
          <p:txBody>
            <a:bodyPr wrap="square" lIns="0" tIns="0" rIns="0" bIns="0" rtlCol="0"/>
            <a:lstStyle/>
            <a:p>
              <a:endParaRPr/>
            </a:p>
          </p:txBody>
        </p:sp>
        <p:sp>
          <p:nvSpPr>
            <p:cNvPr id="11" name="object 11"/>
            <p:cNvSpPr/>
            <p:nvPr/>
          </p:nvSpPr>
          <p:spPr>
            <a:xfrm>
              <a:off x="3428678" y="4191969"/>
              <a:ext cx="1536065" cy="914400"/>
            </a:xfrm>
            <a:custGeom>
              <a:avLst/>
              <a:gdLst/>
              <a:ahLst/>
              <a:cxnLst/>
              <a:rect l="l" t="t" r="r" b="b"/>
              <a:pathLst>
                <a:path w="1536064" h="914400">
                  <a:moveTo>
                    <a:pt x="0" y="0"/>
                  </a:moveTo>
                  <a:lnTo>
                    <a:pt x="17098" y="37674"/>
                  </a:lnTo>
                  <a:lnTo>
                    <a:pt x="1535482" y="914181"/>
                  </a:lnTo>
                  <a:lnTo>
                    <a:pt x="1528373" y="908321"/>
                  </a:lnTo>
                  <a:lnTo>
                    <a:pt x="1523002" y="900001"/>
                  </a:lnTo>
                  <a:lnTo>
                    <a:pt x="1519595" y="889352"/>
                  </a:lnTo>
                  <a:lnTo>
                    <a:pt x="1518383" y="876507"/>
                  </a:lnTo>
                  <a:lnTo>
                    <a:pt x="0" y="0"/>
                  </a:lnTo>
                  <a:close/>
                </a:path>
              </a:pathLst>
            </a:custGeom>
            <a:solidFill>
              <a:srgbClr val="602177"/>
            </a:solidFill>
          </p:spPr>
          <p:txBody>
            <a:bodyPr wrap="square" lIns="0" tIns="0" rIns="0" bIns="0" rtlCol="0"/>
            <a:lstStyle/>
            <a:p>
              <a:endParaRPr/>
            </a:p>
          </p:txBody>
        </p:sp>
        <p:sp>
          <p:nvSpPr>
            <p:cNvPr id="12" name="object 12"/>
            <p:cNvSpPr/>
            <p:nvPr/>
          </p:nvSpPr>
          <p:spPr>
            <a:xfrm>
              <a:off x="3428105" y="3987142"/>
              <a:ext cx="1519555" cy="1081405"/>
            </a:xfrm>
            <a:custGeom>
              <a:avLst/>
              <a:gdLst/>
              <a:ahLst/>
              <a:cxnLst/>
              <a:rect l="l" t="t" r="r" b="b"/>
              <a:pathLst>
                <a:path w="1519554" h="1081404">
                  <a:moveTo>
                    <a:pt x="0" y="0"/>
                  </a:moveTo>
                  <a:lnTo>
                    <a:pt x="575" y="204831"/>
                  </a:lnTo>
                  <a:lnTo>
                    <a:pt x="1518958" y="1081338"/>
                  </a:lnTo>
                  <a:lnTo>
                    <a:pt x="1518372" y="876507"/>
                  </a:lnTo>
                  <a:lnTo>
                    <a:pt x="0" y="0"/>
                  </a:lnTo>
                  <a:close/>
                </a:path>
              </a:pathLst>
            </a:custGeom>
            <a:solidFill>
              <a:srgbClr val="7C2D9B"/>
            </a:solidFill>
          </p:spPr>
          <p:txBody>
            <a:bodyPr wrap="square" lIns="0" tIns="0" rIns="0" bIns="0" rtlCol="0"/>
            <a:lstStyle/>
            <a:p>
              <a:endParaRPr/>
            </a:p>
          </p:txBody>
        </p:sp>
        <p:sp>
          <p:nvSpPr>
            <p:cNvPr id="13" name="object 13"/>
            <p:cNvSpPr/>
            <p:nvPr/>
          </p:nvSpPr>
          <p:spPr>
            <a:xfrm>
              <a:off x="3428085" y="3253618"/>
              <a:ext cx="2672715" cy="1856739"/>
            </a:xfrm>
            <a:custGeom>
              <a:avLst/>
              <a:gdLst/>
              <a:ahLst/>
              <a:cxnLst/>
              <a:rect l="l" t="t" r="r" b="b"/>
              <a:pathLst>
                <a:path w="2672715" h="1856739">
                  <a:moveTo>
                    <a:pt x="2672384" y="1216469"/>
                  </a:moveTo>
                  <a:lnTo>
                    <a:pt x="2672334" y="1195679"/>
                  </a:lnTo>
                  <a:lnTo>
                    <a:pt x="2639961" y="1176604"/>
                  </a:lnTo>
                  <a:lnTo>
                    <a:pt x="2638514" y="1174737"/>
                  </a:lnTo>
                  <a:lnTo>
                    <a:pt x="2575953" y="1066863"/>
                  </a:lnTo>
                  <a:lnTo>
                    <a:pt x="2639898" y="918997"/>
                  </a:lnTo>
                  <a:lnTo>
                    <a:pt x="2671800" y="900785"/>
                  </a:lnTo>
                  <a:lnTo>
                    <a:pt x="2671432" y="876515"/>
                  </a:lnTo>
                  <a:lnTo>
                    <a:pt x="1576870" y="1508455"/>
                  </a:lnTo>
                  <a:lnTo>
                    <a:pt x="2671419" y="876515"/>
                  </a:lnTo>
                  <a:lnTo>
                    <a:pt x="1153033" y="0"/>
                  </a:lnTo>
                  <a:lnTo>
                    <a:pt x="58483" y="631939"/>
                  </a:lnTo>
                  <a:lnTo>
                    <a:pt x="35648" y="650481"/>
                  </a:lnTo>
                  <a:lnTo>
                    <a:pt x="17043" y="675779"/>
                  </a:lnTo>
                  <a:lnTo>
                    <a:pt x="4533" y="704557"/>
                  </a:lnTo>
                  <a:lnTo>
                    <a:pt x="0" y="733526"/>
                  </a:lnTo>
                  <a:lnTo>
                    <a:pt x="1518386" y="1610029"/>
                  </a:lnTo>
                  <a:lnTo>
                    <a:pt x="1518970" y="1814855"/>
                  </a:lnTo>
                  <a:lnTo>
                    <a:pt x="1523644" y="1838477"/>
                  </a:lnTo>
                  <a:lnTo>
                    <a:pt x="1536268" y="1852650"/>
                  </a:lnTo>
                  <a:lnTo>
                    <a:pt x="1554949" y="1856333"/>
                  </a:lnTo>
                  <a:lnTo>
                    <a:pt x="1577835" y="1848434"/>
                  </a:lnTo>
                  <a:lnTo>
                    <a:pt x="2672384" y="1216469"/>
                  </a:lnTo>
                  <a:close/>
                </a:path>
              </a:pathLst>
            </a:custGeom>
            <a:solidFill>
              <a:srgbClr val="602177"/>
            </a:solidFill>
          </p:spPr>
          <p:txBody>
            <a:bodyPr wrap="square" lIns="0" tIns="0" rIns="0" bIns="0" rtlCol="0"/>
            <a:lstStyle/>
            <a:p>
              <a:endParaRPr/>
            </a:p>
          </p:txBody>
        </p:sp>
        <p:sp>
          <p:nvSpPr>
            <p:cNvPr id="14" name="object 14"/>
            <p:cNvSpPr/>
            <p:nvPr/>
          </p:nvSpPr>
          <p:spPr>
            <a:xfrm>
              <a:off x="4965998" y="4172632"/>
              <a:ext cx="1102995" cy="893444"/>
            </a:xfrm>
            <a:custGeom>
              <a:avLst/>
              <a:gdLst/>
              <a:ahLst/>
              <a:cxnLst/>
              <a:rect l="l" t="t" r="r" b="b"/>
              <a:pathLst>
                <a:path w="1102995" h="893445">
                  <a:moveTo>
                    <a:pt x="1101945" y="0"/>
                  </a:moveTo>
                  <a:lnTo>
                    <a:pt x="48752" y="606368"/>
                  </a:lnTo>
                  <a:lnTo>
                    <a:pt x="14544" y="642839"/>
                  </a:lnTo>
                  <a:lnTo>
                    <a:pt x="964" y="679565"/>
                  </a:lnTo>
                  <a:lnTo>
                    <a:pt x="0" y="690963"/>
                  </a:lnTo>
                  <a:lnTo>
                    <a:pt x="596" y="892862"/>
                  </a:lnTo>
                  <a:lnTo>
                    <a:pt x="1102657" y="258358"/>
                  </a:lnTo>
                  <a:lnTo>
                    <a:pt x="1101945" y="0"/>
                  </a:lnTo>
                  <a:close/>
                </a:path>
              </a:pathLst>
            </a:custGeom>
            <a:solidFill>
              <a:srgbClr val="E0C1F2"/>
            </a:solidFill>
          </p:spPr>
          <p:txBody>
            <a:bodyPr wrap="square" lIns="0" tIns="0" rIns="0" bIns="0" rtlCol="0"/>
            <a:lstStyle/>
            <a:p>
              <a:endParaRPr/>
            </a:p>
          </p:txBody>
        </p:sp>
        <p:sp>
          <p:nvSpPr>
            <p:cNvPr id="15" name="object 15"/>
            <p:cNvSpPr/>
            <p:nvPr/>
          </p:nvSpPr>
          <p:spPr>
            <a:xfrm>
              <a:off x="4969286" y="4172632"/>
              <a:ext cx="1099185" cy="669925"/>
            </a:xfrm>
            <a:custGeom>
              <a:avLst/>
              <a:gdLst/>
              <a:ahLst/>
              <a:cxnLst/>
              <a:rect l="l" t="t" r="r" b="b"/>
              <a:pathLst>
                <a:path w="1099185" h="669925">
                  <a:moveTo>
                    <a:pt x="1098657" y="0"/>
                  </a:moveTo>
                  <a:lnTo>
                    <a:pt x="45464" y="606389"/>
                  </a:lnTo>
                  <a:lnTo>
                    <a:pt x="11256" y="642839"/>
                  </a:lnTo>
                  <a:lnTo>
                    <a:pt x="0" y="669675"/>
                  </a:lnTo>
                  <a:lnTo>
                    <a:pt x="1098751" y="37066"/>
                  </a:lnTo>
                  <a:lnTo>
                    <a:pt x="1098657" y="0"/>
                  </a:lnTo>
                  <a:close/>
                </a:path>
              </a:pathLst>
            </a:custGeom>
            <a:solidFill>
              <a:srgbClr val="C99EE8"/>
            </a:solidFill>
          </p:spPr>
          <p:txBody>
            <a:bodyPr wrap="square" lIns="0" tIns="0" rIns="0" bIns="0" rtlCol="0"/>
            <a:lstStyle/>
            <a:p>
              <a:endParaRPr/>
            </a:p>
          </p:txBody>
        </p:sp>
        <p:pic>
          <p:nvPicPr>
            <p:cNvPr id="16" name="object 16"/>
            <p:cNvPicPr/>
            <p:nvPr/>
          </p:nvPicPr>
          <p:blipFill>
            <a:blip r:embed="rId3" cstate="print"/>
            <a:stretch>
              <a:fillRect/>
            </a:stretch>
          </p:blipFill>
          <p:spPr>
            <a:xfrm>
              <a:off x="4969836" y="4768282"/>
              <a:ext cx="251280" cy="145084"/>
            </a:xfrm>
            <a:prstGeom prst="rect">
              <a:avLst/>
            </a:prstGeom>
          </p:spPr>
        </p:pic>
        <p:sp>
          <p:nvSpPr>
            <p:cNvPr id="17" name="object 17"/>
            <p:cNvSpPr/>
            <p:nvPr/>
          </p:nvSpPr>
          <p:spPr>
            <a:xfrm>
              <a:off x="5050252" y="4832446"/>
              <a:ext cx="438784" cy="317500"/>
            </a:xfrm>
            <a:custGeom>
              <a:avLst/>
              <a:gdLst/>
              <a:ahLst/>
              <a:cxnLst/>
              <a:rect l="l" t="t" r="r" b="b"/>
              <a:pathLst>
                <a:path w="438785" h="317500">
                  <a:moveTo>
                    <a:pt x="57003" y="0"/>
                  </a:moveTo>
                  <a:lnTo>
                    <a:pt x="0" y="33517"/>
                  </a:lnTo>
                  <a:lnTo>
                    <a:pt x="52553" y="38892"/>
                  </a:lnTo>
                  <a:lnTo>
                    <a:pt x="101388" y="53626"/>
                  </a:lnTo>
                  <a:lnTo>
                    <a:pt x="146535" y="75959"/>
                  </a:lnTo>
                  <a:lnTo>
                    <a:pt x="188026" y="104133"/>
                  </a:lnTo>
                  <a:lnTo>
                    <a:pt x="225893" y="136387"/>
                  </a:lnTo>
                  <a:lnTo>
                    <a:pt x="260168" y="170961"/>
                  </a:lnTo>
                  <a:lnTo>
                    <a:pt x="290882" y="206095"/>
                  </a:lnTo>
                  <a:lnTo>
                    <a:pt x="318067" y="240031"/>
                  </a:lnTo>
                  <a:lnTo>
                    <a:pt x="361975" y="297267"/>
                  </a:lnTo>
                  <a:lnTo>
                    <a:pt x="378763" y="317047"/>
                  </a:lnTo>
                  <a:lnTo>
                    <a:pt x="438311" y="284462"/>
                  </a:lnTo>
                  <a:lnTo>
                    <a:pt x="334928" y="127263"/>
                  </a:lnTo>
                  <a:lnTo>
                    <a:pt x="260748" y="45232"/>
                  </a:lnTo>
                  <a:lnTo>
                    <a:pt x="180022" y="11701"/>
                  </a:lnTo>
                  <a:lnTo>
                    <a:pt x="57003" y="0"/>
                  </a:lnTo>
                  <a:close/>
                </a:path>
              </a:pathLst>
            </a:custGeom>
            <a:solidFill>
              <a:srgbClr val="7C2D9B"/>
            </a:solidFill>
          </p:spPr>
          <p:txBody>
            <a:bodyPr wrap="square" lIns="0" tIns="0" rIns="0" bIns="0" rtlCol="0"/>
            <a:lstStyle/>
            <a:p>
              <a:endParaRPr/>
            </a:p>
          </p:txBody>
        </p:sp>
      </p:grpSp>
      <p:sp>
        <p:nvSpPr>
          <p:cNvPr id="18" name="object 18"/>
          <p:cNvSpPr/>
          <p:nvPr/>
        </p:nvSpPr>
        <p:spPr>
          <a:xfrm>
            <a:off x="12294089" y="2613700"/>
            <a:ext cx="6030595" cy="6747509"/>
          </a:xfrm>
          <a:custGeom>
            <a:avLst/>
            <a:gdLst/>
            <a:ahLst/>
            <a:cxnLst/>
            <a:rect l="l" t="t" r="r" b="b"/>
            <a:pathLst>
              <a:path w="6030594" h="6747509">
                <a:moveTo>
                  <a:pt x="4353449" y="0"/>
                </a:moveTo>
                <a:lnTo>
                  <a:pt x="3737523" y="505"/>
                </a:lnTo>
                <a:lnTo>
                  <a:pt x="3008068" y="3884"/>
                </a:lnTo>
                <a:lnTo>
                  <a:pt x="2141431" y="11245"/>
                </a:lnTo>
                <a:lnTo>
                  <a:pt x="1086016" y="24695"/>
                </a:lnTo>
                <a:lnTo>
                  <a:pt x="122349" y="42269"/>
                </a:lnTo>
                <a:lnTo>
                  <a:pt x="57834" y="50443"/>
                </a:lnTo>
                <a:lnTo>
                  <a:pt x="23359" y="69125"/>
                </a:lnTo>
                <a:lnTo>
                  <a:pt x="0" y="126727"/>
                </a:lnTo>
                <a:lnTo>
                  <a:pt x="1285" y="133487"/>
                </a:lnTo>
                <a:lnTo>
                  <a:pt x="2556" y="142302"/>
                </a:lnTo>
                <a:lnTo>
                  <a:pt x="6277" y="180755"/>
                </a:lnTo>
                <a:lnTo>
                  <a:pt x="11027" y="258835"/>
                </a:lnTo>
                <a:lnTo>
                  <a:pt x="14430" y="336369"/>
                </a:lnTo>
                <a:lnTo>
                  <a:pt x="17698" y="429196"/>
                </a:lnTo>
                <a:lnTo>
                  <a:pt x="21843" y="575244"/>
                </a:lnTo>
                <a:lnTo>
                  <a:pt x="26683" y="790697"/>
                </a:lnTo>
                <a:lnTo>
                  <a:pt x="31992" y="1092144"/>
                </a:lnTo>
                <a:lnTo>
                  <a:pt x="38222" y="1555404"/>
                </a:lnTo>
                <a:lnTo>
                  <a:pt x="44646" y="2209747"/>
                </a:lnTo>
                <a:lnTo>
                  <a:pt x="50729" y="3135432"/>
                </a:lnTo>
                <a:lnTo>
                  <a:pt x="54560" y="4222862"/>
                </a:lnTo>
                <a:lnTo>
                  <a:pt x="54970" y="5226650"/>
                </a:lnTo>
                <a:lnTo>
                  <a:pt x="52834" y="5896067"/>
                </a:lnTo>
                <a:lnTo>
                  <a:pt x="50191" y="6246163"/>
                </a:lnTo>
                <a:lnTo>
                  <a:pt x="47570" y="6446460"/>
                </a:lnTo>
                <a:lnTo>
                  <a:pt x="45517" y="6546454"/>
                </a:lnTo>
                <a:lnTo>
                  <a:pt x="43817" y="6602370"/>
                </a:lnTo>
                <a:lnTo>
                  <a:pt x="41337" y="6649824"/>
                </a:lnTo>
                <a:lnTo>
                  <a:pt x="40679" y="6656633"/>
                </a:lnTo>
                <a:lnTo>
                  <a:pt x="44877" y="6677621"/>
                </a:lnTo>
                <a:lnTo>
                  <a:pt x="60716" y="6694982"/>
                </a:lnTo>
                <a:lnTo>
                  <a:pt x="85408" y="6706767"/>
                </a:lnTo>
                <a:lnTo>
                  <a:pt x="116164" y="6711029"/>
                </a:lnTo>
                <a:lnTo>
                  <a:pt x="440960" y="6710138"/>
                </a:lnTo>
                <a:lnTo>
                  <a:pt x="746674" y="6710441"/>
                </a:lnTo>
                <a:lnTo>
                  <a:pt x="1091018" y="6712145"/>
                </a:lnTo>
                <a:lnTo>
                  <a:pt x="1465863" y="6715617"/>
                </a:lnTo>
                <a:lnTo>
                  <a:pt x="2055527" y="6724015"/>
                </a:lnTo>
                <a:lnTo>
                  <a:pt x="2996814" y="6739979"/>
                </a:lnTo>
                <a:lnTo>
                  <a:pt x="3349165" y="6744368"/>
                </a:lnTo>
                <a:lnTo>
                  <a:pt x="3618621" y="6746391"/>
                </a:lnTo>
                <a:lnTo>
                  <a:pt x="3849216" y="6747015"/>
                </a:lnTo>
                <a:lnTo>
                  <a:pt x="4087337" y="6746494"/>
                </a:lnTo>
                <a:lnTo>
                  <a:pt x="4284530" y="6745142"/>
                </a:lnTo>
                <a:lnTo>
                  <a:pt x="4488728" y="6742865"/>
                </a:lnTo>
                <a:lnTo>
                  <a:pt x="4700906" y="6739578"/>
                </a:lnTo>
                <a:lnTo>
                  <a:pt x="4922036" y="6735195"/>
                </a:lnTo>
                <a:lnTo>
                  <a:pt x="5153092" y="6729631"/>
                </a:lnTo>
                <a:lnTo>
                  <a:pt x="5782661" y="6711982"/>
                </a:lnTo>
                <a:lnTo>
                  <a:pt x="5834988" y="6709695"/>
                </a:lnTo>
                <a:lnTo>
                  <a:pt x="5886692" y="6704024"/>
                </a:lnTo>
                <a:lnTo>
                  <a:pt x="5934387" y="6692392"/>
                </a:lnTo>
                <a:lnTo>
                  <a:pt x="5974687" y="6672224"/>
                </a:lnTo>
                <a:lnTo>
                  <a:pt x="6016337" y="6614461"/>
                </a:lnTo>
                <a:lnTo>
                  <a:pt x="6025429" y="6547620"/>
                </a:lnTo>
                <a:lnTo>
                  <a:pt x="6026829" y="6454055"/>
                </a:lnTo>
                <a:lnTo>
                  <a:pt x="6030119" y="5457004"/>
                </a:lnTo>
                <a:lnTo>
                  <a:pt x="6028816" y="2088894"/>
                </a:lnTo>
                <a:lnTo>
                  <a:pt x="6023712" y="555299"/>
                </a:lnTo>
                <a:lnTo>
                  <a:pt x="6020442" y="170255"/>
                </a:lnTo>
                <a:lnTo>
                  <a:pt x="6018577" y="72489"/>
                </a:lnTo>
                <a:lnTo>
                  <a:pt x="5998423" y="25636"/>
                </a:lnTo>
                <a:lnTo>
                  <a:pt x="5953787" y="12783"/>
                </a:lnTo>
                <a:lnTo>
                  <a:pt x="5613975" y="7866"/>
                </a:lnTo>
                <a:lnTo>
                  <a:pt x="5262935" y="4216"/>
                </a:lnTo>
                <a:lnTo>
                  <a:pt x="4842702" y="1430"/>
                </a:lnTo>
                <a:lnTo>
                  <a:pt x="4353449" y="0"/>
                </a:lnTo>
                <a:close/>
              </a:path>
            </a:pathLst>
          </a:custGeom>
          <a:solidFill>
            <a:srgbClr val="EFE0F9"/>
          </a:solidFill>
        </p:spPr>
        <p:txBody>
          <a:bodyPr wrap="square" lIns="0" tIns="0" rIns="0" bIns="0" rtlCol="0"/>
          <a:lstStyle/>
          <a:p>
            <a:endParaRPr/>
          </a:p>
        </p:txBody>
      </p:sp>
      <p:sp>
        <p:nvSpPr>
          <p:cNvPr id="19" name="object 19"/>
          <p:cNvSpPr txBox="1"/>
          <p:nvPr/>
        </p:nvSpPr>
        <p:spPr>
          <a:xfrm>
            <a:off x="12847584" y="2978868"/>
            <a:ext cx="4960620" cy="5725160"/>
          </a:xfrm>
          <a:prstGeom prst="rect">
            <a:avLst/>
          </a:prstGeom>
        </p:spPr>
        <p:txBody>
          <a:bodyPr vert="horz" wrap="square" lIns="0" tIns="12065" rIns="0" bIns="0" rtlCol="0">
            <a:spAutoFit/>
          </a:bodyPr>
          <a:lstStyle/>
          <a:p>
            <a:pPr marL="12700" marR="5080" algn="just">
              <a:lnSpc>
                <a:spcPct val="117400"/>
              </a:lnSpc>
              <a:spcBef>
                <a:spcPts val="95"/>
              </a:spcBef>
            </a:pPr>
            <a:r>
              <a:rPr sz="2450" spc="160" dirty="0">
                <a:solidFill>
                  <a:srgbClr val="231F20"/>
                </a:solidFill>
                <a:latin typeface="Calibri"/>
                <a:cs typeface="Calibri"/>
              </a:rPr>
              <a:t>L’</a:t>
            </a:r>
            <a:r>
              <a:rPr sz="2450" b="1" spc="160" dirty="0">
                <a:solidFill>
                  <a:srgbClr val="231F20"/>
                </a:solidFill>
                <a:latin typeface="Calibri"/>
                <a:cs typeface="Calibri"/>
              </a:rPr>
              <a:t>escroquerie</a:t>
            </a:r>
            <a:r>
              <a:rPr sz="2450" spc="390" dirty="0">
                <a:solidFill>
                  <a:srgbClr val="231F20"/>
                </a:solidFill>
                <a:latin typeface="Calibri"/>
                <a:cs typeface="Calibri"/>
              </a:rPr>
              <a:t> </a:t>
            </a:r>
            <a:r>
              <a:rPr sz="2450" spc="135" dirty="0">
                <a:solidFill>
                  <a:srgbClr val="231F20"/>
                </a:solidFill>
                <a:latin typeface="Calibri"/>
                <a:cs typeface="Calibri"/>
              </a:rPr>
              <a:t>est</a:t>
            </a:r>
            <a:r>
              <a:rPr sz="2450" spc="405" dirty="0">
                <a:solidFill>
                  <a:srgbClr val="231F20"/>
                </a:solidFill>
                <a:latin typeface="Calibri"/>
                <a:cs typeface="Calibri"/>
              </a:rPr>
              <a:t> </a:t>
            </a:r>
            <a:r>
              <a:rPr sz="2450" spc="135" dirty="0">
                <a:solidFill>
                  <a:srgbClr val="231F20"/>
                </a:solidFill>
                <a:latin typeface="Calibri"/>
                <a:cs typeface="Calibri"/>
              </a:rPr>
              <a:t>le</a:t>
            </a:r>
            <a:r>
              <a:rPr sz="2450" spc="400" dirty="0">
                <a:solidFill>
                  <a:srgbClr val="231F20"/>
                </a:solidFill>
                <a:latin typeface="Calibri"/>
                <a:cs typeface="Calibri"/>
              </a:rPr>
              <a:t> </a:t>
            </a:r>
            <a:r>
              <a:rPr sz="2450" spc="170" dirty="0">
                <a:solidFill>
                  <a:srgbClr val="231F20"/>
                </a:solidFill>
                <a:latin typeface="Calibri"/>
                <a:cs typeface="Calibri"/>
              </a:rPr>
              <a:t>fait,</a:t>
            </a:r>
            <a:r>
              <a:rPr sz="2450" spc="409" dirty="0">
                <a:solidFill>
                  <a:srgbClr val="231F20"/>
                </a:solidFill>
                <a:latin typeface="Calibri"/>
                <a:cs typeface="Calibri"/>
              </a:rPr>
              <a:t> </a:t>
            </a:r>
            <a:r>
              <a:rPr sz="2450" spc="150" dirty="0">
                <a:solidFill>
                  <a:srgbClr val="231F20"/>
                </a:solidFill>
                <a:latin typeface="Calibri"/>
                <a:cs typeface="Calibri"/>
              </a:rPr>
              <a:t>soit</a:t>
            </a:r>
            <a:r>
              <a:rPr sz="2450" spc="400" dirty="0">
                <a:solidFill>
                  <a:srgbClr val="231F20"/>
                </a:solidFill>
                <a:latin typeface="Calibri"/>
                <a:cs typeface="Calibri"/>
              </a:rPr>
              <a:t> </a:t>
            </a:r>
            <a:r>
              <a:rPr sz="2450" spc="145" dirty="0">
                <a:solidFill>
                  <a:srgbClr val="231F20"/>
                </a:solidFill>
                <a:latin typeface="Calibri"/>
                <a:cs typeface="Calibri"/>
              </a:rPr>
              <a:t>par </a:t>
            </a:r>
            <a:r>
              <a:rPr sz="2450" spc="229" dirty="0">
                <a:solidFill>
                  <a:srgbClr val="231F20"/>
                </a:solidFill>
                <a:latin typeface="Calibri"/>
                <a:cs typeface="Calibri"/>
              </a:rPr>
              <a:t>l’usage</a:t>
            </a:r>
            <a:r>
              <a:rPr sz="2450" spc="525" dirty="0">
                <a:solidFill>
                  <a:srgbClr val="231F20"/>
                </a:solidFill>
                <a:latin typeface="Calibri"/>
                <a:cs typeface="Calibri"/>
              </a:rPr>
              <a:t> </a:t>
            </a:r>
            <a:r>
              <a:rPr sz="2450" spc="155" dirty="0">
                <a:solidFill>
                  <a:srgbClr val="231F20"/>
                </a:solidFill>
                <a:latin typeface="Calibri"/>
                <a:cs typeface="Calibri"/>
              </a:rPr>
              <a:t>d’un</a:t>
            </a:r>
            <a:r>
              <a:rPr sz="2450" spc="535" dirty="0">
                <a:solidFill>
                  <a:srgbClr val="231F20"/>
                </a:solidFill>
                <a:latin typeface="Calibri"/>
                <a:cs typeface="Calibri"/>
              </a:rPr>
              <a:t> </a:t>
            </a:r>
            <a:r>
              <a:rPr sz="2450" spc="204" dirty="0">
                <a:solidFill>
                  <a:srgbClr val="231F20"/>
                </a:solidFill>
                <a:latin typeface="Calibri"/>
                <a:cs typeface="Calibri"/>
              </a:rPr>
              <a:t>faux</a:t>
            </a:r>
            <a:r>
              <a:rPr sz="2450" spc="530" dirty="0">
                <a:solidFill>
                  <a:srgbClr val="231F20"/>
                </a:solidFill>
                <a:latin typeface="Calibri"/>
                <a:cs typeface="Calibri"/>
              </a:rPr>
              <a:t> </a:t>
            </a:r>
            <a:r>
              <a:rPr sz="2450" spc="135" dirty="0">
                <a:solidFill>
                  <a:srgbClr val="231F20"/>
                </a:solidFill>
                <a:latin typeface="Calibri"/>
                <a:cs typeface="Calibri"/>
              </a:rPr>
              <a:t>nom</a:t>
            </a:r>
            <a:r>
              <a:rPr sz="2450" spc="535" dirty="0">
                <a:solidFill>
                  <a:srgbClr val="231F20"/>
                </a:solidFill>
                <a:latin typeface="Calibri"/>
                <a:cs typeface="Calibri"/>
              </a:rPr>
              <a:t> </a:t>
            </a:r>
            <a:r>
              <a:rPr sz="2450" spc="114" dirty="0">
                <a:solidFill>
                  <a:srgbClr val="231F20"/>
                </a:solidFill>
                <a:latin typeface="Calibri"/>
                <a:cs typeface="Calibri"/>
              </a:rPr>
              <a:t>ou</a:t>
            </a:r>
            <a:r>
              <a:rPr sz="2450" spc="535" dirty="0">
                <a:solidFill>
                  <a:srgbClr val="231F20"/>
                </a:solidFill>
                <a:latin typeface="Calibri"/>
                <a:cs typeface="Calibri"/>
              </a:rPr>
              <a:t> </a:t>
            </a:r>
            <a:r>
              <a:rPr sz="2450" spc="190" dirty="0">
                <a:solidFill>
                  <a:srgbClr val="231F20"/>
                </a:solidFill>
                <a:latin typeface="Calibri"/>
                <a:cs typeface="Calibri"/>
              </a:rPr>
              <a:t>d’une </a:t>
            </a:r>
            <a:r>
              <a:rPr sz="2450" spc="95" dirty="0">
                <a:solidFill>
                  <a:srgbClr val="231F20"/>
                </a:solidFill>
                <a:latin typeface="Calibri"/>
                <a:cs typeface="Calibri"/>
              </a:rPr>
              <a:t>fausse</a:t>
            </a:r>
            <a:r>
              <a:rPr sz="2450" spc="204" dirty="0">
                <a:solidFill>
                  <a:srgbClr val="231F20"/>
                </a:solidFill>
                <a:latin typeface="Calibri"/>
                <a:cs typeface="Calibri"/>
              </a:rPr>
              <a:t> </a:t>
            </a:r>
            <a:r>
              <a:rPr sz="2450" spc="75" dirty="0">
                <a:solidFill>
                  <a:srgbClr val="231F20"/>
                </a:solidFill>
                <a:latin typeface="Calibri"/>
                <a:cs typeface="Calibri"/>
              </a:rPr>
              <a:t>qualité,</a:t>
            </a:r>
            <a:r>
              <a:rPr sz="2450" spc="215" dirty="0">
                <a:solidFill>
                  <a:srgbClr val="231F20"/>
                </a:solidFill>
                <a:latin typeface="Calibri"/>
                <a:cs typeface="Calibri"/>
              </a:rPr>
              <a:t> </a:t>
            </a:r>
            <a:r>
              <a:rPr sz="2450" spc="75" dirty="0">
                <a:solidFill>
                  <a:srgbClr val="231F20"/>
                </a:solidFill>
                <a:latin typeface="Calibri"/>
                <a:cs typeface="Calibri"/>
              </a:rPr>
              <a:t>soit</a:t>
            </a:r>
            <a:r>
              <a:rPr sz="2450" spc="215" dirty="0">
                <a:solidFill>
                  <a:srgbClr val="231F20"/>
                </a:solidFill>
                <a:latin typeface="Calibri"/>
                <a:cs typeface="Calibri"/>
              </a:rPr>
              <a:t> </a:t>
            </a:r>
            <a:r>
              <a:rPr sz="2450" spc="60" dirty="0">
                <a:solidFill>
                  <a:srgbClr val="231F20"/>
                </a:solidFill>
                <a:latin typeface="Calibri"/>
                <a:cs typeface="Calibri"/>
              </a:rPr>
              <a:t>par</a:t>
            </a:r>
            <a:r>
              <a:rPr sz="2450" spc="220" dirty="0">
                <a:solidFill>
                  <a:srgbClr val="231F20"/>
                </a:solidFill>
                <a:latin typeface="Calibri"/>
                <a:cs typeface="Calibri"/>
              </a:rPr>
              <a:t> </a:t>
            </a:r>
            <a:r>
              <a:rPr sz="2450" spc="65" dirty="0">
                <a:solidFill>
                  <a:srgbClr val="231F20"/>
                </a:solidFill>
                <a:latin typeface="Calibri"/>
                <a:cs typeface="Calibri"/>
              </a:rPr>
              <a:t>l’abus</a:t>
            </a:r>
            <a:r>
              <a:rPr sz="2450" spc="215" dirty="0">
                <a:solidFill>
                  <a:srgbClr val="231F20"/>
                </a:solidFill>
                <a:latin typeface="Calibri"/>
                <a:cs typeface="Calibri"/>
              </a:rPr>
              <a:t> </a:t>
            </a:r>
            <a:r>
              <a:rPr sz="2450" spc="-10" dirty="0">
                <a:solidFill>
                  <a:srgbClr val="231F20"/>
                </a:solidFill>
                <a:latin typeface="Calibri"/>
                <a:cs typeface="Calibri"/>
              </a:rPr>
              <a:t>d’une </a:t>
            </a:r>
            <a:r>
              <a:rPr sz="2450" spc="245" dirty="0">
                <a:solidFill>
                  <a:srgbClr val="231F20"/>
                </a:solidFill>
                <a:latin typeface="Calibri"/>
                <a:cs typeface="Calibri"/>
              </a:rPr>
              <a:t>qualité</a:t>
            </a:r>
            <a:r>
              <a:rPr sz="2450" spc="595" dirty="0">
                <a:solidFill>
                  <a:srgbClr val="231F20"/>
                </a:solidFill>
                <a:latin typeface="Calibri"/>
                <a:cs typeface="Calibri"/>
              </a:rPr>
              <a:t> </a:t>
            </a:r>
            <a:r>
              <a:rPr sz="2450" spc="235" dirty="0">
                <a:solidFill>
                  <a:srgbClr val="231F20"/>
                </a:solidFill>
                <a:latin typeface="Calibri"/>
                <a:cs typeface="Calibri"/>
              </a:rPr>
              <a:t>vraie,</a:t>
            </a:r>
            <a:r>
              <a:rPr sz="2450" spc="600" dirty="0">
                <a:solidFill>
                  <a:srgbClr val="231F20"/>
                </a:solidFill>
                <a:latin typeface="Calibri"/>
                <a:cs typeface="Calibri"/>
              </a:rPr>
              <a:t> </a:t>
            </a:r>
            <a:r>
              <a:rPr sz="2450" spc="225" dirty="0">
                <a:solidFill>
                  <a:srgbClr val="231F20"/>
                </a:solidFill>
                <a:latin typeface="Calibri"/>
                <a:cs typeface="Calibri"/>
              </a:rPr>
              <a:t>soit</a:t>
            </a:r>
            <a:r>
              <a:rPr sz="2450" spc="605" dirty="0">
                <a:solidFill>
                  <a:srgbClr val="231F20"/>
                </a:solidFill>
                <a:latin typeface="Calibri"/>
                <a:cs typeface="Calibri"/>
              </a:rPr>
              <a:t> </a:t>
            </a:r>
            <a:r>
              <a:rPr sz="2450" spc="195" dirty="0">
                <a:solidFill>
                  <a:srgbClr val="231F20"/>
                </a:solidFill>
                <a:latin typeface="Calibri"/>
                <a:cs typeface="Calibri"/>
              </a:rPr>
              <a:t>par</a:t>
            </a:r>
            <a:r>
              <a:rPr sz="2450" spc="605" dirty="0">
                <a:solidFill>
                  <a:srgbClr val="231F20"/>
                </a:solidFill>
                <a:latin typeface="Calibri"/>
                <a:cs typeface="Calibri"/>
              </a:rPr>
              <a:t> </a:t>
            </a:r>
            <a:r>
              <a:rPr sz="2450" spc="215" dirty="0">
                <a:solidFill>
                  <a:srgbClr val="231F20"/>
                </a:solidFill>
                <a:latin typeface="Calibri"/>
                <a:cs typeface="Calibri"/>
              </a:rPr>
              <a:t>l’emploi </a:t>
            </a:r>
            <a:r>
              <a:rPr sz="2450" spc="80" dirty="0">
                <a:solidFill>
                  <a:srgbClr val="231F20"/>
                </a:solidFill>
                <a:latin typeface="Calibri"/>
                <a:cs typeface="Calibri"/>
              </a:rPr>
              <a:t>de</a:t>
            </a:r>
            <a:r>
              <a:rPr sz="2450" spc="455" dirty="0">
                <a:solidFill>
                  <a:srgbClr val="231F20"/>
                </a:solidFill>
                <a:latin typeface="Calibri"/>
                <a:cs typeface="Calibri"/>
              </a:rPr>
              <a:t> </a:t>
            </a:r>
            <a:r>
              <a:rPr sz="2450" spc="160" dirty="0">
                <a:solidFill>
                  <a:srgbClr val="231F20"/>
                </a:solidFill>
                <a:latin typeface="Calibri"/>
                <a:cs typeface="Calibri"/>
              </a:rPr>
              <a:t>manoeuvres</a:t>
            </a:r>
            <a:r>
              <a:rPr sz="2450" spc="465" dirty="0">
                <a:solidFill>
                  <a:srgbClr val="231F20"/>
                </a:solidFill>
                <a:latin typeface="Calibri"/>
                <a:cs typeface="Calibri"/>
              </a:rPr>
              <a:t> </a:t>
            </a:r>
            <a:r>
              <a:rPr sz="2450" spc="200" dirty="0">
                <a:solidFill>
                  <a:srgbClr val="231F20"/>
                </a:solidFill>
                <a:latin typeface="Calibri"/>
                <a:cs typeface="Calibri"/>
              </a:rPr>
              <a:t>frauduleuses,</a:t>
            </a:r>
            <a:r>
              <a:rPr sz="2450" spc="465" dirty="0">
                <a:solidFill>
                  <a:srgbClr val="231F20"/>
                </a:solidFill>
                <a:latin typeface="Calibri"/>
                <a:cs typeface="Calibri"/>
              </a:rPr>
              <a:t> </a:t>
            </a:r>
            <a:r>
              <a:rPr sz="2450" spc="125" dirty="0">
                <a:solidFill>
                  <a:srgbClr val="231F20"/>
                </a:solidFill>
                <a:latin typeface="Calibri"/>
                <a:cs typeface="Calibri"/>
              </a:rPr>
              <a:t>de </a:t>
            </a:r>
            <a:r>
              <a:rPr sz="2450" b="1" spc="70" dirty="0">
                <a:solidFill>
                  <a:srgbClr val="231F20"/>
                </a:solidFill>
                <a:latin typeface="Calibri"/>
                <a:cs typeface="Calibri"/>
              </a:rPr>
              <a:t>tromper</a:t>
            </a:r>
            <a:r>
              <a:rPr sz="2450" b="1" spc="235" dirty="0">
                <a:solidFill>
                  <a:srgbClr val="231F20"/>
                </a:solidFill>
                <a:latin typeface="Calibri"/>
                <a:cs typeface="Calibri"/>
              </a:rPr>
              <a:t> </a:t>
            </a:r>
            <a:r>
              <a:rPr sz="2450" b="1" spc="60" dirty="0">
                <a:solidFill>
                  <a:srgbClr val="231F20"/>
                </a:solidFill>
                <a:latin typeface="Calibri"/>
                <a:cs typeface="Calibri"/>
              </a:rPr>
              <a:t>une</a:t>
            </a:r>
            <a:r>
              <a:rPr sz="2450" b="1" spc="245" dirty="0">
                <a:solidFill>
                  <a:srgbClr val="231F20"/>
                </a:solidFill>
                <a:latin typeface="Calibri"/>
                <a:cs typeface="Calibri"/>
              </a:rPr>
              <a:t> </a:t>
            </a:r>
            <a:r>
              <a:rPr sz="2450" b="1" spc="75" dirty="0">
                <a:solidFill>
                  <a:srgbClr val="231F20"/>
                </a:solidFill>
                <a:latin typeface="Calibri"/>
                <a:cs typeface="Calibri"/>
              </a:rPr>
              <a:t>personne</a:t>
            </a:r>
            <a:r>
              <a:rPr sz="2450" b="1" spc="245" dirty="0">
                <a:solidFill>
                  <a:srgbClr val="231F20"/>
                </a:solidFill>
                <a:latin typeface="Calibri"/>
                <a:cs typeface="Calibri"/>
              </a:rPr>
              <a:t> </a:t>
            </a:r>
            <a:r>
              <a:rPr sz="2450" b="1" spc="95" dirty="0">
                <a:solidFill>
                  <a:srgbClr val="231F20"/>
                </a:solidFill>
                <a:latin typeface="Calibri"/>
                <a:cs typeface="Calibri"/>
              </a:rPr>
              <a:t>physique</a:t>
            </a:r>
            <a:r>
              <a:rPr sz="2450" b="1" spc="250" dirty="0">
                <a:solidFill>
                  <a:srgbClr val="231F20"/>
                </a:solidFill>
                <a:latin typeface="Calibri"/>
                <a:cs typeface="Calibri"/>
              </a:rPr>
              <a:t> </a:t>
            </a:r>
            <a:r>
              <a:rPr sz="2450" b="1" spc="-25" dirty="0">
                <a:solidFill>
                  <a:srgbClr val="231F20"/>
                </a:solidFill>
                <a:latin typeface="Calibri"/>
                <a:cs typeface="Calibri"/>
              </a:rPr>
              <a:t>ou </a:t>
            </a:r>
            <a:r>
              <a:rPr sz="2450" b="1" spc="95" dirty="0">
                <a:solidFill>
                  <a:srgbClr val="231F20"/>
                </a:solidFill>
                <a:latin typeface="Calibri"/>
                <a:cs typeface="Calibri"/>
              </a:rPr>
              <a:t>morale</a:t>
            </a:r>
            <a:r>
              <a:rPr sz="2450" b="1" spc="265" dirty="0">
                <a:solidFill>
                  <a:srgbClr val="231F20"/>
                </a:solidFill>
                <a:latin typeface="Calibri"/>
                <a:cs typeface="Calibri"/>
              </a:rPr>
              <a:t> </a:t>
            </a:r>
            <a:r>
              <a:rPr sz="2450" spc="50" dirty="0">
                <a:solidFill>
                  <a:srgbClr val="231F20"/>
                </a:solidFill>
                <a:latin typeface="Calibri"/>
                <a:cs typeface="Calibri"/>
              </a:rPr>
              <a:t>et</a:t>
            </a:r>
            <a:r>
              <a:rPr sz="2450" spc="280" dirty="0">
                <a:solidFill>
                  <a:srgbClr val="231F20"/>
                </a:solidFill>
                <a:latin typeface="Calibri"/>
                <a:cs typeface="Calibri"/>
              </a:rPr>
              <a:t> </a:t>
            </a:r>
            <a:r>
              <a:rPr sz="2450" dirty="0">
                <a:solidFill>
                  <a:srgbClr val="231F20"/>
                </a:solidFill>
                <a:latin typeface="Calibri"/>
                <a:cs typeface="Calibri"/>
              </a:rPr>
              <a:t>de</a:t>
            </a:r>
            <a:r>
              <a:rPr sz="2450" spc="275" dirty="0">
                <a:solidFill>
                  <a:srgbClr val="231F20"/>
                </a:solidFill>
                <a:latin typeface="Calibri"/>
                <a:cs typeface="Calibri"/>
              </a:rPr>
              <a:t> </a:t>
            </a:r>
            <a:r>
              <a:rPr sz="2450" spc="145" dirty="0">
                <a:solidFill>
                  <a:srgbClr val="231F20"/>
                </a:solidFill>
                <a:latin typeface="Calibri"/>
                <a:cs typeface="Calibri"/>
              </a:rPr>
              <a:t>la</a:t>
            </a:r>
            <a:r>
              <a:rPr sz="2450" spc="275" dirty="0">
                <a:solidFill>
                  <a:srgbClr val="231F20"/>
                </a:solidFill>
                <a:latin typeface="Calibri"/>
                <a:cs typeface="Calibri"/>
              </a:rPr>
              <a:t> </a:t>
            </a:r>
            <a:r>
              <a:rPr sz="2450" spc="70" dirty="0">
                <a:solidFill>
                  <a:srgbClr val="231F20"/>
                </a:solidFill>
                <a:latin typeface="Calibri"/>
                <a:cs typeface="Calibri"/>
              </a:rPr>
              <a:t>déterminer</a:t>
            </a:r>
            <a:r>
              <a:rPr sz="2450" spc="275" dirty="0">
                <a:solidFill>
                  <a:srgbClr val="231F20"/>
                </a:solidFill>
                <a:latin typeface="Calibri"/>
                <a:cs typeface="Calibri"/>
              </a:rPr>
              <a:t> </a:t>
            </a:r>
            <a:r>
              <a:rPr sz="2450" spc="120" dirty="0">
                <a:solidFill>
                  <a:srgbClr val="231F20"/>
                </a:solidFill>
                <a:latin typeface="Calibri"/>
                <a:cs typeface="Calibri"/>
              </a:rPr>
              <a:t>ainsi,</a:t>
            </a:r>
            <a:r>
              <a:rPr sz="2450" spc="280" dirty="0">
                <a:solidFill>
                  <a:srgbClr val="231F20"/>
                </a:solidFill>
                <a:latin typeface="Calibri"/>
                <a:cs typeface="Calibri"/>
              </a:rPr>
              <a:t> </a:t>
            </a:r>
            <a:r>
              <a:rPr sz="2450" spc="30" dirty="0">
                <a:solidFill>
                  <a:srgbClr val="231F20"/>
                </a:solidFill>
                <a:latin typeface="Calibri"/>
                <a:cs typeface="Calibri"/>
              </a:rPr>
              <a:t>à </a:t>
            </a:r>
            <a:r>
              <a:rPr sz="2450" spc="90" dirty="0">
                <a:solidFill>
                  <a:srgbClr val="231F20"/>
                </a:solidFill>
                <a:latin typeface="Calibri"/>
                <a:cs typeface="Calibri"/>
              </a:rPr>
              <a:t>son</a:t>
            </a:r>
            <a:r>
              <a:rPr sz="2450" spc="285" dirty="0">
                <a:solidFill>
                  <a:srgbClr val="231F20"/>
                </a:solidFill>
                <a:latin typeface="Calibri"/>
                <a:cs typeface="Calibri"/>
              </a:rPr>
              <a:t> </a:t>
            </a:r>
            <a:r>
              <a:rPr sz="2450" spc="95" dirty="0">
                <a:solidFill>
                  <a:srgbClr val="231F20"/>
                </a:solidFill>
                <a:latin typeface="Calibri"/>
                <a:cs typeface="Calibri"/>
              </a:rPr>
              <a:t>préjudice</a:t>
            </a:r>
            <a:r>
              <a:rPr sz="2450" spc="290" dirty="0">
                <a:solidFill>
                  <a:srgbClr val="231F20"/>
                </a:solidFill>
                <a:latin typeface="Calibri"/>
                <a:cs typeface="Calibri"/>
              </a:rPr>
              <a:t> </a:t>
            </a:r>
            <a:r>
              <a:rPr sz="2450" spc="50" dirty="0">
                <a:solidFill>
                  <a:srgbClr val="231F20"/>
                </a:solidFill>
                <a:latin typeface="Calibri"/>
                <a:cs typeface="Calibri"/>
              </a:rPr>
              <a:t>ou</a:t>
            </a:r>
            <a:r>
              <a:rPr sz="2450" spc="285" dirty="0">
                <a:solidFill>
                  <a:srgbClr val="231F20"/>
                </a:solidFill>
                <a:latin typeface="Calibri"/>
                <a:cs typeface="Calibri"/>
              </a:rPr>
              <a:t> </a:t>
            </a:r>
            <a:r>
              <a:rPr sz="2450" spc="95" dirty="0">
                <a:solidFill>
                  <a:srgbClr val="231F20"/>
                </a:solidFill>
                <a:latin typeface="Calibri"/>
                <a:cs typeface="Calibri"/>
              </a:rPr>
              <a:t>au</a:t>
            </a:r>
            <a:r>
              <a:rPr sz="2450" spc="290" dirty="0">
                <a:solidFill>
                  <a:srgbClr val="231F20"/>
                </a:solidFill>
                <a:latin typeface="Calibri"/>
                <a:cs typeface="Calibri"/>
              </a:rPr>
              <a:t> </a:t>
            </a:r>
            <a:r>
              <a:rPr sz="2450" spc="95" dirty="0">
                <a:solidFill>
                  <a:srgbClr val="231F20"/>
                </a:solidFill>
                <a:latin typeface="Calibri"/>
                <a:cs typeface="Calibri"/>
              </a:rPr>
              <a:t>préjudice</a:t>
            </a:r>
            <a:r>
              <a:rPr sz="2450" spc="290" dirty="0">
                <a:solidFill>
                  <a:srgbClr val="231F20"/>
                </a:solidFill>
                <a:latin typeface="Calibri"/>
                <a:cs typeface="Calibri"/>
              </a:rPr>
              <a:t> </a:t>
            </a:r>
            <a:r>
              <a:rPr sz="2450" spc="55" dirty="0">
                <a:solidFill>
                  <a:srgbClr val="231F20"/>
                </a:solidFill>
                <a:latin typeface="Calibri"/>
                <a:cs typeface="Calibri"/>
              </a:rPr>
              <a:t>d’un </a:t>
            </a:r>
            <a:r>
              <a:rPr sz="2450" spc="204" dirty="0">
                <a:solidFill>
                  <a:srgbClr val="231F20"/>
                </a:solidFill>
                <a:latin typeface="Calibri"/>
                <a:cs typeface="Calibri"/>
              </a:rPr>
              <a:t>tiers,</a:t>
            </a:r>
            <a:r>
              <a:rPr sz="2450" spc="495" dirty="0">
                <a:solidFill>
                  <a:srgbClr val="231F20"/>
                </a:solidFill>
                <a:latin typeface="Calibri"/>
                <a:cs typeface="Calibri"/>
              </a:rPr>
              <a:t> </a:t>
            </a:r>
            <a:r>
              <a:rPr sz="2450" spc="80" dirty="0">
                <a:solidFill>
                  <a:srgbClr val="231F20"/>
                </a:solidFill>
                <a:latin typeface="Calibri"/>
                <a:cs typeface="Calibri"/>
              </a:rPr>
              <a:t>à</a:t>
            </a:r>
            <a:r>
              <a:rPr sz="2450" spc="490" dirty="0">
                <a:solidFill>
                  <a:srgbClr val="231F20"/>
                </a:solidFill>
                <a:latin typeface="Calibri"/>
                <a:cs typeface="Calibri"/>
              </a:rPr>
              <a:t> </a:t>
            </a:r>
            <a:r>
              <a:rPr sz="2450" b="1" spc="185" dirty="0">
                <a:solidFill>
                  <a:srgbClr val="231F20"/>
                </a:solidFill>
                <a:latin typeface="Calibri"/>
                <a:cs typeface="Calibri"/>
              </a:rPr>
              <a:t>remettre</a:t>
            </a:r>
            <a:r>
              <a:rPr sz="2450" b="1" spc="495" dirty="0">
                <a:solidFill>
                  <a:srgbClr val="231F20"/>
                </a:solidFill>
                <a:latin typeface="Calibri"/>
                <a:cs typeface="Calibri"/>
              </a:rPr>
              <a:t> </a:t>
            </a:r>
            <a:r>
              <a:rPr sz="2450" b="1" spc="160" dirty="0">
                <a:solidFill>
                  <a:srgbClr val="231F20"/>
                </a:solidFill>
                <a:latin typeface="Calibri"/>
                <a:cs typeface="Calibri"/>
              </a:rPr>
              <a:t>des</a:t>
            </a:r>
            <a:r>
              <a:rPr sz="2450" b="1" spc="500" dirty="0">
                <a:solidFill>
                  <a:srgbClr val="231F20"/>
                </a:solidFill>
                <a:latin typeface="Calibri"/>
                <a:cs typeface="Calibri"/>
              </a:rPr>
              <a:t> </a:t>
            </a:r>
            <a:r>
              <a:rPr sz="2450" b="1" spc="200" dirty="0">
                <a:solidFill>
                  <a:srgbClr val="231F20"/>
                </a:solidFill>
                <a:latin typeface="Calibri"/>
                <a:cs typeface="Calibri"/>
              </a:rPr>
              <a:t>fonds,</a:t>
            </a:r>
            <a:r>
              <a:rPr sz="2450" b="1" spc="490" dirty="0">
                <a:solidFill>
                  <a:srgbClr val="231F20"/>
                </a:solidFill>
                <a:latin typeface="Calibri"/>
                <a:cs typeface="Calibri"/>
              </a:rPr>
              <a:t> </a:t>
            </a:r>
            <a:r>
              <a:rPr sz="2450" b="1" spc="190" dirty="0">
                <a:solidFill>
                  <a:srgbClr val="231F20"/>
                </a:solidFill>
                <a:latin typeface="Calibri"/>
                <a:cs typeface="Calibri"/>
              </a:rPr>
              <a:t>des </a:t>
            </a:r>
            <a:r>
              <a:rPr sz="2450" b="1" spc="170" dirty="0">
                <a:solidFill>
                  <a:srgbClr val="231F20"/>
                </a:solidFill>
                <a:latin typeface="Calibri"/>
                <a:cs typeface="Calibri"/>
              </a:rPr>
              <a:t>valeurs</a:t>
            </a:r>
            <a:r>
              <a:rPr sz="2450" b="1" spc="365" dirty="0">
                <a:solidFill>
                  <a:srgbClr val="231F20"/>
                </a:solidFill>
                <a:latin typeface="Calibri"/>
                <a:cs typeface="Calibri"/>
              </a:rPr>
              <a:t> </a:t>
            </a:r>
            <a:r>
              <a:rPr sz="2450" b="1" spc="70" dirty="0">
                <a:solidFill>
                  <a:srgbClr val="231F20"/>
                </a:solidFill>
                <a:latin typeface="Calibri"/>
                <a:cs typeface="Calibri"/>
              </a:rPr>
              <a:t>ou</a:t>
            </a:r>
            <a:r>
              <a:rPr sz="2450" b="1" spc="375" dirty="0">
                <a:solidFill>
                  <a:srgbClr val="231F20"/>
                </a:solidFill>
                <a:latin typeface="Calibri"/>
                <a:cs typeface="Calibri"/>
              </a:rPr>
              <a:t> </a:t>
            </a:r>
            <a:r>
              <a:rPr sz="2450" b="1" spc="110" dirty="0">
                <a:solidFill>
                  <a:srgbClr val="231F20"/>
                </a:solidFill>
                <a:latin typeface="Calibri"/>
                <a:cs typeface="Calibri"/>
              </a:rPr>
              <a:t>un</a:t>
            </a:r>
            <a:r>
              <a:rPr sz="2450" b="1" spc="375" dirty="0">
                <a:solidFill>
                  <a:srgbClr val="231F20"/>
                </a:solidFill>
                <a:latin typeface="Calibri"/>
                <a:cs typeface="Calibri"/>
              </a:rPr>
              <a:t> </a:t>
            </a:r>
            <a:r>
              <a:rPr sz="2450" b="1" spc="125" dirty="0">
                <a:solidFill>
                  <a:srgbClr val="231F20"/>
                </a:solidFill>
                <a:latin typeface="Calibri"/>
                <a:cs typeface="Calibri"/>
              </a:rPr>
              <a:t>bien</a:t>
            </a:r>
            <a:r>
              <a:rPr sz="2450" b="1" spc="375" dirty="0">
                <a:solidFill>
                  <a:srgbClr val="231F20"/>
                </a:solidFill>
                <a:latin typeface="Calibri"/>
                <a:cs typeface="Calibri"/>
              </a:rPr>
              <a:t> </a:t>
            </a:r>
            <a:r>
              <a:rPr sz="2450" b="1" spc="135" dirty="0">
                <a:solidFill>
                  <a:srgbClr val="231F20"/>
                </a:solidFill>
                <a:latin typeface="Calibri"/>
                <a:cs typeface="Calibri"/>
              </a:rPr>
              <a:t>quelconque,</a:t>
            </a:r>
            <a:r>
              <a:rPr sz="2450" b="1" spc="375" dirty="0">
                <a:solidFill>
                  <a:srgbClr val="231F20"/>
                </a:solidFill>
                <a:latin typeface="Calibri"/>
                <a:cs typeface="Calibri"/>
              </a:rPr>
              <a:t> </a:t>
            </a:r>
            <a:r>
              <a:rPr sz="2450" b="1" spc="40" dirty="0">
                <a:solidFill>
                  <a:srgbClr val="231F20"/>
                </a:solidFill>
                <a:latin typeface="Calibri"/>
                <a:cs typeface="Calibri"/>
              </a:rPr>
              <a:t>à </a:t>
            </a:r>
            <a:r>
              <a:rPr sz="2450" b="1" spc="165" dirty="0">
                <a:solidFill>
                  <a:srgbClr val="231F20"/>
                </a:solidFill>
                <a:latin typeface="Calibri"/>
                <a:cs typeface="Calibri"/>
              </a:rPr>
              <a:t>fournir</a:t>
            </a:r>
            <a:r>
              <a:rPr sz="2450" b="1" spc="355" dirty="0">
                <a:solidFill>
                  <a:srgbClr val="231F20"/>
                </a:solidFill>
                <a:latin typeface="Calibri"/>
                <a:cs typeface="Calibri"/>
              </a:rPr>
              <a:t> </a:t>
            </a:r>
            <a:r>
              <a:rPr sz="2450" b="1" spc="110" dirty="0">
                <a:solidFill>
                  <a:srgbClr val="231F20"/>
                </a:solidFill>
                <a:latin typeface="Calibri"/>
                <a:cs typeface="Calibri"/>
              </a:rPr>
              <a:t>un</a:t>
            </a:r>
            <a:r>
              <a:rPr sz="2450" b="1" spc="375" dirty="0">
                <a:solidFill>
                  <a:srgbClr val="231F20"/>
                </a:solidFill>
                <a:latin typeface="Calibri"/>
                <a:cs typeface="Calibri"/>
              </a:rPr>
              <a:t> </a:t>
            </a:r>
            <a:r>
              <a:rPr sz="2450" b="1" spc="180" dirty="0">
                <a:solidFill>
                  <a:srgbClr val="231F20"/>
                </a:solidFill>
                <a:latin typeface="Calibri"/>
                <a:cs typeface="Calibri"/>
              </a:rPr>
              <a:t>service</a:t>
            </a:r>
            <a:r>
              <a:rPr sz="2450" b="1" spc="365" dirty="0">
                <a:solidFill>
                  <a:srgbClr val="231F20"/>
                </a:solidFill>
                <a:latin typeface="Calibri"/>
                <a:cs typeface="Calibri"/>
              </a:rPr>
              <a:t> </a:t>
            </a:r>
            <a:r>
              <a:rPr sz="2450" b="1" spc="70" dirty="0">
                <a:solidFill>
                  <a:srgbClr val="231F20"/>
                </a:solidFill>
                <a:latin typeface="Calibri"/>
                <a:cs typeface="Calibri"/>
              </a:rPr>
              <a:t>ou</a:t>
            </a:r>
            <a:r>
              <a:rPr sz="2450" b="1" spc="370" dirty="0">
                <a:solidFill>
                  <a:srgbClr val="231F20"/>
                </a:solidFill>
                <a:latin typeface="Calibri"/>
                <a:cs typeface="Calibri"/>
              </a:rPr>
              <a:t> </a:t>
            </a:r>
            <a:r>
              <a:rPr sz="2450" b="1" spc="90" dirty="0">
                <a:solidFill>
                  <a:srgbClr val="231F20"/>
                </a:solidFill>
                <a:latin typeface="Calibri"/>
                <a:cs typeface="Calibri"/>
              </a:rPr>
              <a:t>à</a:t>
            </a:r>
            <a:r>
              <a:rPr sz="2450" b="1" spc="375" dirty="0">
                <a:solidFill>
                  <a:srgbClr val="231F20"/>
                </a:solidFill>
                <a:latin typeface="Calibri"/>
                <a:cs typeface="Calibri"/>
              </a:rPr>
              <a:t> </a:t>
            </a:r>
            <a:r>
              <a:rPr sz="2450" b="1" spc="150" dirty="0">
                <a:solidFill>
                  <a:srgbClr val="231F20"/>
                </a:solidFill>
                <a:latin typeface="Calibri"/>
                <a:cs typeface="Calibri"/>
              </a:rPr>
              <a:t>consentir </a:t>
            </a:r>
            <a:r>
              <a:rPr sz="2450" b="1" spc="180" dirty="0">
                <a:solidFill>
                  <a:srgbClr val="231F20"/>
                </a:solidFill>
                <a:latin typeface="Calibri"/>
                <a:cs typeface="Calibri"/>
              </a:rPr>
              <a:t>un</a:t>
            </a:r>
            <a:r>
              <a:rPr sz="2450" b="1" spc="40" dirty="0">
                <a:solidFill>
                  <a:srgbClr val="231F20"/>
                </a:solidFill>
                <a:latin typeface="Calibri"/>
                <a:cs typeface="Calibri"/>
              </a:rPr>
              <a:t>  </a:t>
            </a:r>
            <a:r>
              <a:rPr sz="2450" b="1" spc="245" dirty="0">
                <a:solidFill>
                  <a:srgbClr val="231F20"/>
                </a:solidFill>
                <a:latin typeface="Calibri"/>
                <a:cs typeface="Calibri"/>
              </a:rPr>
              <a:t>acte</a:t>
            </a:r>
            <a:r>
              <a:rPr sz="2450" b="1" spc="45" dirty="0">
                <a:solidFill>
                  <a:srgbClr val="231F20"/>
                </a:solidFill>
                <a:latin typeface="Calibri"/>
                <a:cs typeface="Calibri"/>
              </a:rPr>
              <a:t>  </a:t>
            </a:r>
            <a:r>
              <a:rPr sz="2450" b="1" spc="254" dirty="0">
                <a:solidFill>
                  <a:srgbClr val="231F20"/>
                </a:solidFill>
                <a:latin typeface="Calibri"/>
                <a:cs typeface="Calibri"/>
              </a:rPr>
              <a:t>opérant</a:t>
            </a:r>
            <a:r>
              <a:rPr sz="2450" b="1" spc="40" dirty="0">
                <a:solidFill>
                  <a:srgbClr val="231F20"/>
                </a:solidFill>
                <a:latin typeface="Calibri"/>
                <a:cs typeface="Calibri"/>
              </a:rPr>
              <a:t>  </a:t>
            </a:r>
            <a:r>
              <a:rPr sz="2450" b="1" spc="300" dirty="0">
                <a:solidFill>
                  <a:srgbClr val="231F20"/>
                </a:solidFill>
                <a:latin typeface="Calibri"/>
                <a:cs typeface="Calibri"/>
              </a:rPr>
              <a:t>obligation</a:t>
            </a:r>
            <a:r>
              <a:rPr sz="2450" b="1" spc="45" dirty="0">
                <a:solidFill>
                  <a:srgbClr val="231F20"/>
                </a:solidFill>
                <a:latin typeface="Calibri"/>
                <a:cs typeface="Calibri"/>
              </a:rPr>
              <a:t>  </a:t>
            </a:r>
            <a:r>
              <a:rPr sz="2450" b="1" spc="114" dirty="0">
                <a:solidFill>
                  <a:srgbClr val="231F20"/>
                </a:solidFill>
                <a:latin typeface="Calibri"/>
                <a:cs typeface="Calibri"/>
              </a:rPr>
              <a:t>ou </a:t>
            </a:r>
            <a:r>
              <a:rPr sz="2450" b="1" spc="50" dirty="0">
                <a:solidFill>
                  <a:srgbClr val="231F20"/>
                </a:solidFill>
                <a:latin typeface="Calibri"/>
                <a:cs typeface="Calibri"/>
              </a:rPr>
              <a:t>décharge.</a:t>
            </a:r>
            <a:endParaRPr sz="2450" b="1" dirty="0">
              <a:latin typeface="Calibri"/>
              <a:cs typeface="Calibri"/>
            </a:endParaRPr>
          </a:p>
        </p:txBody>
      </p:sp>
      <p:sp>
        <p:nvSpPr>
          <p:cNvPr id="38" name="object 13">
            <a:extLst>
              <a:ext uri="{FF2B5EF4-FFF2-40B4-BE49-F238E27FC236}">
                <a16:creationId xmlns:a16="http://schemas.microsoft.com/office/drawing/2014/main" id="{B45B32D8-9231-4537-071F-76F42F5883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145F85A9-91B6-7436-1E20-9B279770B65C}"/>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39CD1F2E-C456-D209-03E1-4F9669CA93A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78B65385-1A5C-7915-FCDD-772A72519BF5}"/>
                </a:ext>
              </a:extLst>
            </p:cNvPr>
            <p:cNvPicPr/>
            <p:nvPr/>
          </p:nvPicPr>
          <p:blipFill>
            <a:blip r:embed="rId4"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8FD0A330-9916-0773-F6B3-A72270AB64E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6BDD3E76-9586-7251-113C-572C431D40B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13671BC4-969E-3146-67E6-D108F01675A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0CB383FE-CCAB-73E6-EB81-916ED391680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06159ACF-B157-CCA1-3DB6-51FBC442159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1F81BA12-4BFB-9648-DFDF-EF92C598CF4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A10B16B0-154B-0F36-0A85-4DA414F7F328}"/>
                </a:ext>
              </a:extLst>
            </p:cNvPr>
            <p:cNvPicPr/>
            <p:nvPr/>
          </p:nvPicPr>
          <p:blipFill>
            <a:blip r:embed="rId5"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17551DCF-43C8-4F10-533F-05CE79B82DB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10C65F4B-4EB9-EEC4-F8F5-77151B1D495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9CCAAC98-0FB3-1841-492A-493FBBF37E17}"/>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40E335B0-A238-7CF2-1A5A-0598FCBFA259}"/>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E074C590-E7AE-B771-B0FF-03324125340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CB3A9D16-FFAE-E6B6-90D7-3A05D5B43DB1}"/>
                </a:ext>
              </a:extLst>
            </p:cNvPr>
            <p:cNvPicPr/>
            <p:nvPr/>
          </p:nvPicPr>
          <p:blipFill>
            <a:blip r:embed="rId6"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DECE5F5E-8885-C5C0-3839-F091A124203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97743" y="7645228"/>
            <a:ext cx="5462270" cy="2665095"/>
          </a:xfrm>
          <a:custGeom>
            <a:avLst/>
            <a:gdLst/>
            <a:ahLst/>
            <a:cxnLst/>
            <a:rect l="l" t="t" r="r" b="b"/>
            <a:pathLst>
              <a:path w="5462269" h="2665095">
                <a:moveTo>
                  <a:pt x="4047794" y="0"/>
                </a:moveTo>
                <a:lnTo>
                  <a:pt x="3626349" y="235"/>
                </a:lnTo>
                <a:lnTo>
                  <a:pt x="2995390" y="3050"/>
                </a:lnTo>
                <a:lnTo>
                  <a:pt x="897021" y="19519"/>
                </a:lnTo>
                <a:lnTo>
                  <a:pt x="69676" y="24063"/>
                </a:lnTo>
                <a:lnTo>
                  <a:pt x="29268" y="57295"/>
                </a:lnTo>
                <a:lnTo>
                  <a:pt x="11626" y="134960"/>
                </a:lnTo>
                <a:lnTo>
                  <a:pt x="7401" y="391306"/>
                </a:lnTo>
                <a:lnTo>
                  <a:pt x="3575" y="698988"/>
                </a:lnTo>
                <a:lnTo>
                  <a:pt x="1108" y="1006721"/>
                </a:lnTo>
                <a:lnTo>
                  <a:pt x="0" y="1314484"/>
                </a:lnTo>
                <a:lnTo>
                  <a:pt x="250" y="1622253"/>
                </a:lnTo>
                <a:lnTo>
                  <a:pt x="1860" y="1930007"/>
                </a:lnTo>
                <a:lnTo>
                  <a:pt x="4830" y="2237723"/>
                </a:lnTo>
                <a:lnTo>
                  <a:pt x="5666" y="2287145"/>
                </a:lnTo>
                <a:lnTo>
                  <a:pt x="7414" y="2337000"/>
                </a:lnTo>
                <a:lnTo>
                  <a:pt x="10671" y="2386349"/>
                </a:lnTo>
                <a:lnTo>
                  <a:pt x="16038" y="2434252"/>
                </a:lnTo>
                <a:lnTo>
                  <a:pt x="24110" y="2479770"/>
                </a:lnTo>
                <a:lnTo>
                  <a:pt x="35487" y="2521963"/>
                </a:lnTo>
                <a:lnTo>
                  <a:pt x="50766" y="2559891"/>
                </a:lnTo>
                <a:lnTo>
                  <a:pt x="79318" y="2603587"/>
                </a:lnTo>
                <a:lnTo>
                  <a:pt x="112550" y="2632304"/>
                </a:lnTo>
                <a:lnTo>
                  <a:pt x="148890" y="2649453"/>
                </a:lnTo>
                <a:lnTo>
                  <a:pt x="186768" y="2658443"/>
                </a:lnTo>
                <a:lnTo>
                  <a:pt x="245540" y="2663649"/>
                </a:lnTo>
                <a:lnTo>
                  <a:pt x="311343" y="2664670"/>
                </a:lnTo>
                <a:lnTo>
                  <a:pt x="491203" y="2664977"/>
                </a:lnTo>
                <a:lnTo>
                  <a:pt x="2348259" y="2654509"/>
                </a:lnTo>
                <a:lnTo>
                  <a:pt x="3453250" y="2651033"/>
                </a:lnTo>
                <a:lnTo>
                  <a:pt x="4124580" y="2651431"/>
                </a:lnTo>
                <a:lnTo>
                  <a:pt x="4655355" y="2653657"/>
                </a:lnTo>
                <a:lnTo>
                  <a:pt x="5042699" y="2656681"/>
                </a:lnTo>
                <a:lnTo>
                  <a:pt x="5354793" y="2660213"/>
                </a:lnTo>
                <a:lnTo>
                  <a:pt x="5388377" y="2653276"/>
                </a:lnTo>
                <a:lnTo>
                  <a:pt x="5423504" y="2629612"/>
                </a:lnTo>
                <a:lnTo>
                  <a:pt x="5451000" y="2586095"/>
                </a:lnTo>
                <a:lnTo>
                  <a:pt x="5461690" y="2519599"/>
                </a:lnTo>
                <a:lnTo>
                  <a:pt x="5461239" y="2442214"/>
                </a:lnTo>
                <a:lnTo>
                  <a:pt x="5460910" y="2187157"/>
                </a:lnTo>
                <a:lnTo>
                  <a:pt x="5459973" y="318682"/>
                </a:lnTo>
                <a:lnTo>
                  <a:pt x="5461681" y="289816"/>
                </a:lnTo>
                <a:lnTo>
                  <a:pt x="5461727" y="259459"/>
                </a:lnTo>
                <a:lnTo>
                  <a:pt x="5452837" y="196934"/>
                </a:lnTo>
                <a:lnTo>
                  <a:pt x="5425310" y="136426"/>
                </a:lnTo>
                <a:lnTo>
                  <a:pt x="5371157" y="83255"/>
                </a:lnTo>
                <a:lnTo>
                  <a:pt x="5331599" y="61083"/>
                </a:lnTo>
                <a:lnTo>
                  <a:pt x="5282387" y="42739"/>
                </a:lnTo>
                <a:lnTo>
                  <a:pt x="5222523" y="28890"/>
                </a:lnTo>
                <a:lnTo>
                  <a:pt x="5151008" y="20199"/>
                </a:lnTo>
                <a:lnTo>
                  <a:pt x="5084563" y="16300"/>
                </a:lnTo>
                <a:lnTo>
                  <a:pt x="5033971" y="13967"/>
                </a:lnTo>
                <a:lnTo>
                  <a:pt x="4949060" y="10849"/>
                </a:lnTo>
                <a:lnTo>
                  <a:pt x="4853828" y="8170"/>
                </a:lnTo>
                <a:lnTo>
                  <a:pt x="4711785" y="5243"/>
                </a:lnTo>
                <a:lnTo>
                  <a:pt x="4553758" y="3007"/>
                </a:lnTo>
                <a:lnTo>
                  <a:pt x="4335805" y="1105"/>
                </a:lnTo>
                <a:lnTo>
                  <a:pt x="4047794" y="0"/>
                </a:lnTo>
                <a:close/>
              </a:path>
            </a:pathLst>
          </a:custGeom>
          <a:solidFill>
            <a:srgbClr val="EFE0F7"/>
          </a:solidFill>
        </p:spPr>
        <p:txBody>
          <a:bodyPr wrap="square" lIns="0" tIns="0" rIns="0" bIns="0" rtlCol="0"/>
          <a:lstStyle/>
          <a:p>
            <a:endParaRPr lang="fr-FR" b="1" spc="-150" dirty="0"/>
          </a:p>
        </p:txBody>
      </p:sp>
      <p:sp>
        <p:nvSpPr>
          <p:cNvPr id="3" name="object 3"/>
          <p:cNvSpPr txBox="1"/>
          <p:nvPr/>
        </p:nvSpPr>
        <p:spPr>
          <a:xfrm>
            <a:off x="14030025" y="7882165"/>
            <a:ext cx="4425315" cy="1984774"/>
          </a:xfrm>
          <a:prstGeom prst="rect">
            <a:avLst/>
          </a:prstGeom>
        </p:spPr>
        <p:txBody>
          <a:bodyPr vert="horz" wrap="square" lIns="0" tIns="12065" rIns="0" bIns="0" rtlCol="0">
            <a:spAutoFit/>
          </a:bodyPr>
          <a:lstStyle/>
          <a:p>
            <a:pPr marL="643890" marR="636270" algn="ctr">
              <a:lnSpc>
                <a:spcPct val="112400"/>
              </a:lnSpc>
              <a:spcBef>
                <a:spcPts val="95"/>
              </a:spcBef>
            </a:pPr>
            <a:r>
              <a:rPr lang="fr-FR" sz="2900" b="1" spc="-150" dirty="0">
                <a:solidFill>
                  <a:srgbClr val="231F20"/>
                </a:solidFill>
                <a:latin typeface="Calibri"/>
                <a:cs typeface="Calibri"/>
              </a:rPr>
              <a:t>AVANT D’INSTALLER UNE APPLICATION,</a:t>
            </a:r>
            <a:endParaRPr lang="fr-FR" sz="2900" b="1" spc="-150" dirty="0">
              <a:latin typeface="Calibri"/>
              <a:cs typeface="Calibri"/>
            </a:endParaRPr>
          </a:p>
          <a:p>
            <a:pPr marL="12700" marR="5080" indent="-22860" algn="ctr">
              <a:lnSpc>
                <a:spcPct val="112400"/>
              </a:lnSpc>
            </a:pPr>
            <a:r>
              <a:rPr lang="fr-FR" sz="2900" b="1" spc="-150" dirty="0">
                <a:solidFill>
                  <a:srgbClr val="231F20"/>
                </a:solidFill>
                <a:latin typeface="Calibri"/>
                <a:cs typeface="Calibri"/>
              </a:rPr>
              <a:t>DEMANDEZ-VOUS SI VOUS EN AVEZ </a:t>
            </a:r>
            <a:r>
              <a:rPr lang="fr-FR" sz="2900" b="1" u="sng" spc="-150" dirty="0">
                <a:solidFill>
                  <a:srgbClr val="231F20"/>
                </a:solidFill>
                <a:uFill>
                  <a:solidFill>
                    <a:srgbClr val="231F20"/>
                  </a:solidFill>
                </a:uFill>
                <a:latin typeface="Calibri"/>
                <a:cs typeface="Calibri"/>
              </a:rPr>
              <a:t>VRAIMENT BESOIN</a:t>
            </a:r>
            <a:endParaRPr lang="fr-FR" sz="2900" b="1" spc="-150" dirty="0">
              <a:latin typeface="Calibri"/>
              <a:cs typeface="Calibri"/>
            </a:endParaRPr>
          </a:p>
        </p:txBody>
      </p:sp>
      <p:grpSp>
        <p:nvGrpSpPr>
          <p:cNvPr id="4" name="object 4"/>
          <p:cNvGrpSpPr/>
          <p:nvPr/>
        </p:nvGrpSpPr>
        <p:grpSpPr>
          <a:xfrm>
            <a:off x="6169742" y="1737607"/>
            <a:ext cx="12840335" cy="8441690"/>
            <a:chOff x="6169742" y="1737607"/>
            <a:chExt cx="12840335" cy="8441690"/>
          </a:xfrm>
        </p:grpSpPr>
        <p:sp>
          <p:nvSpPr>
            <p:cNvPr id="5" name="object 5"/>
            <p:cNvSpPr/>
            <p:nvPr/>
          </p:nvSpPr>
          <p:spPr>
            <a:xfrm>
              <a:off x="10973494" y="5609444"/>
              <a:ext cx="3289935" cy="2767965"/>
            </a:xfrm>
            <a:custGeom>
              <a:avLst/>
              <a:gdLst/>
              <a:ahLst/>
              <a:cxnLst/>
              <a:rect l="l" t="t" r="r" b="b"/>
              <a:pathLst>
                <a:path w="3289934" h="2767965">
                  <a:moveTo>
                    <a:pt x="2540606" y="0"/>
                  </a:moveTo>
                  <a:lnTo>
                    <a:pt x="2365077" y="126"/>
                  </a:lnTo>
                  <a:lnTo>
                    <a:pt x="2180576" y="1047"/>
                  </a:lnTo>
                  <a:lnTo>
                    <a:pt x="1989546" y="2712"/>
                  </a:lnTo>
                  <a:lnTo>
                    <a:pt x="1794432" y="5072"/>
                  </a:lnTo>
                  <a:lnTo>
                    <a:pt x="1532151" y="9215"/>
                  </a:lnTo>
                  <a:lnTo>
                    <a:pt x="1272747" y="14390"/>
                  </a:lnTo>
                  <a:lnTo>
                    <a:pt x="1083569" y="18878"/>
                  </a:lnTo>
                  <a:lnTo>
                    <a:pt x="901712" y="23832"/>
                  </a:lnTo>
                  <a:lnTo>
                    <a:pt x="729621" y="29202"/>
                  </a:lnTo>
                  <a:lnTo>
                    <a:pt x="569741" y="34938"/>
                  </a:lnTo>
                  <a:lnTo>
                    <a:pt x="471145" y="38942"/>
                  </a:lnTo>
                  <a:lnTo>
                    <a:pt x="379786" y="43072"/>
                  </a:lnTo>
                  <a:lnTo>
                    <a:pt x="296388" y="47315"/>
                  </a:lnTo>
                  <a:lnTo>
                    <a:pt x="221677" y="51655"/>
                  </a:lnTo>
                  <a:lnTo>
                    <a:pt x="156375" y="56077"/>
                  </a:lnTo>
                  <a:lnTo>
                    <a:pt x="101207" y="60568"/>
                  </a:lnTo>
                  <a:lnTo>
                    <a:pt x="56898" y="65112"/>
                  </a:lnTo>
                  <a:lnTo>
                    <a:pt x="25592" y="108129"/>
                  </a:lnTo>
                  <a:lnTo>
                    <a:pt x="13775" y="152292"/>
                  </a:lnTo>
                  <a:lnTo>
                    <a:pt x="5334" y="205793"/>
                  </a:lnTo>
                  <a:lnTo>
                    <a:pt x="883" y="264311"/>
                  </a:lnTo>
                  <a:lnTo>
                    <a:pt x="1036" y="323523"/>
                  </a:lnTo>
                  <a:lnTo>
                    <a:pt x="467" y="2269668"/>
                  </a:lnTo>
                  <a:lnTo>
                    <a:pt x="269" y="2535330"/>
                  </a:lnTo>
                  <a:lnTo>
                    <a:pt x="0" y="2615935"/>
                  </a:lnTo>
                  <a:lnTo>
                    <a:pt x="6439" y="2685194"/>
                  </a:lnTo>
                  <a:lnTo>
                    <a:pt x="23000" y="2730522"/>
                  </a:lnTo>
                  <a:lnTo>
                    <a:pt x="44157" y="2755170"/>
                  </a:lnTo>
                  <a:lnTo>
                    <a:pt x="64385" y="2762391"/>
                  </a:lnTo>
                  <a:lnTo>
                    <a:pt x="188141" y="2759843"/>
                  </a:lnTo>
                  <a:lnTo>
                    <a:pt x="314746" y="2757732"/>
                  </a:lnTo>
                  <a:lnTo>
                    <a:pt x="508990" y="2755324"/>
                  </a:lnTo>
                  <a:lnTo>
                    <a:pt x="707057" y="2753746"/>
                  </a:lnTo>
                  <a:lnTo>
                    <a:pt x="907394" y="2752907"/>
                  </a:lnTo>
                  <a:lnTo>
                    <a:pt x="1175358" y="2752777"/>
                  </a:lnTo>
                  <a:lnTo>
                    <a:pt x="1506500" y="2753898"/>
                  </a:lnTo>
                  <a:lnTo>
                    <a:pt x="2010566" y="2757660"/>
                  </a:lnTo>
                  <a:lnTo>
                    <a:pt x="2923307" y="2766996"/>
                  </a:lnTo>
                  <a:lnTo>
                    <a:pt x="3037119" y="2767419"/>
                  </a:lnTo>
                  <a:lnTo>
                    <a:pt x="3099362" y="2767074"/>
                  </a:lnTo>
                  <a:lnTo>
                    <a:pt x="3148579" y="2765558"/>
                  </a:lnTo>
                  <a:lnTo>
                    <a:pt x="3211203" y="2743539"/>
                  </a:lnTo>
                  <a:lnTo>
                    <a:pt x="3237213" y="2712215"/>
                  </a:lnTo>
                  <a:lnTo>
                    <a:pt x="3259188" y="2657903"/>
                  </a:lnTo>
                  <a:lnTo>
                    <a:pt x="3268390" y="2618396"/>
                  </a:lnTo>
                  <a:lnTo>
                    <a:pt x="3275242" y="2574448"/>
                  </a:lnTo>
                  <a:lnTo>
                    <a:pt x="3280105" y="2527036"/>
                  </a:lnTo>
                  <a:lnTo>
                    <a:pt x="3283339" y="2477141"/>
                  </a:lnTo>
                  <a:lnTo>
                    <a:pt x="3285303" y="2425741"/>
                  </a:lnTo>
                  <a:lnTo>
                    <a:pt x="3286358" y="2373815"/>
                  </a:lnTo>
                  <a:lnTo>
                    <a:pt x="3288990" y="1914865"/>
                  </a:lnTo>
                  <a:lnTo>
                    <a:pt x="3289760" y="1354508"/>
                  </a:lnTo>
                  <a:lnTo>
                    <a:pt x="3288032" y="794176"/>
                  </a:lnTo>
                  <a:lnTo>
                    <a:pt x="3283806" y="233994"/>
                  </a:lnTo>
                  <a:lnTo>
                    <a:pt x="3282769" y="132168"/>
                  </a:lnTo>
                  <a:lnTo>
                    <a:pt x="3279687" y="87644"/>
                  </a:lnTo>
                  <a:lnTo>
                    <a:pt x="3261162" y="26462"/>
                  </a:lnTo>
                  <a:lnTo>
                    <a:pt x="3224311" y="14764"/>
                  </a:lnTo>
                  <a:lnTo>
                    <a:pt x="3169281" y="11351"/>
                  </a:lnTo>
                  <a:lnTo>
                    <a:pt x="3067944" y="7122"/>
                  </a:lnTo>
                  <a:lnTo>
                    <a:pt x="2988912" y="4875"/>
                  </a:lnTo>
                  <a:lnTo>
                    <a:pt x="2901548" y="3068"/>
                  </a:lnTo>
                  <a:lnTo>
                    <a:pt x="2806575" y="1686"/>
                  </a:lnTo>
                  <a:lnTo>
                    <a:pt x="2704717" y="716"/>
                  </a:lnTo>
                  <a:lnTo>
                    <a:pt x="2540606" y="0"/>
                  </a:lnTo>
                  <a:close/>
                </a:path>
              </a:pathLst>
            </a:custGeom>
            <a:solidFill>
              <a:srgbClr val="7F4293"/>
            </a:solidFill>
          </p:spPr>
          <p:txBody>
            <a:bodyPr wrap="square" lIns="0" tIns="0" rIns="0" bIns="0" rtlCol="0"/>
            <a:lstStyle/>
            <a:p>
              <a:endParaRPr/>
            </a:p>
          </p:txBody>
        </p:sp>
        <p:sp>
          <p:nvSpPr>
            <p:cNvPr id="6" name="object 6"/>
            <p:cNvSpPr/>
            <p:nvPr/>
          </p:nvSpPr>
          <p:spPr>
            <a:xfrm>
              <a:off x="6169736" y="3227431"/>
              <a:ext cx="5264785" cy="6951980"/>
            </a:xfrm>
            <a:custGeom>
              <a:avLst/>
              <a:gdLst/>
              <a:ahLst/>
              <a:cxnLst/>
              <a:rect l="l" t="t" r="r" b="b"/>
              <a:pathLst>
                <a:path w="5264784" h="6951980">
                  <a:moveTo>
                    <a:pt x="4293247" y="1701990"/>
                  </a:moveTo>
                  <a:lnTo>
                    <a:pt x="4291952" y="1138148"/>
                  </a:lnTo>
                  <a:lnTo>
                    <a:pt x="4288256" y="574395"/>
                  </a:lnTo>
                  <a:lnTo>
                    <a:pt x="4284053" y="164503"/>
                  </a:lnTo>
                  <a:lnTo>
                    <a:pt x="4280039" y="112407"/>
                  </a:lnTo>
                  <a:lnTo>
                    <a:pt x="4270184" y="69850"/>
                  </a:lnTo>
                  <a:lnTo>
                    <a:pt x="4238409" y="29349"/>
                  </a:lnTo>
                  <a:lnTo>
                    <a:pt x="3945483" y="27457"/>
                  </a:lnTo>
                  <a:lnTo>
                    <a:pt x="2015121" y="4483"/>
                  </a:lnTo>
                  <a:lnTo>
                    <a:pt x="1608404" y="1155"/>
                  </a:lnTo>
                  <a:lnTo>
                    <a:pt x="1333614" y="0"/>
                  </a:lnTo>
                  <a:lnTo>
                    <a:pt x="1126464" y="0"/>
                  </a:lnTo>
                  <a:lnTo>
                    <a:pt x="932891" y="952"/>
                  </a:lnTo>
                  <a:lnTo>
                    <a:pt x="797928" y="2387"/>
                  </a:lnTo>
                  <a:lnTo>
                    <a:pt x="672731" y="4483"/>
                  </a:lnTo>
                  <a:lnTo>
                    <a:pt x="595147" y="6273"/>
                  </a:lnTo>
                  <a:lnTo>
                    <a:pt x="522566" y="8407"/>
                  </a:lnTo>
                  <a:lnTo>
                    <a:pt x="455269" y="10883"/>
                  </a:lnTo>
                  <a:lnTo>
                    <a:pt x="393522" y="13728"/>
                  </a:lnTo>
                  <a:lnTo>
                    <a:pt x="337591" y="16967"/>
                  </a:lnTo>
                  <a:lnTo>
                    <a:pt x="287756" y="20599"/>
                  </a:lnTo>
                  <a:lnTo>
                    <a:pt x="244271" y="24650"/>
                  </a:lnTo>
                  <a:lnTo>
                    <a:pt x="183413" y="36525"/>
                  </a:lnTo>
                  <a:lnTo>
                    <a:pt x="133375" y="55791"/>
                  </a:lnTo>
                  <a:lnTo>
                    <a:pt x="93116" y="81407"/>
                  </a:lnTo>
                  <a:lnTo>
                    <a:pt x="61645" y="112318"/>
                  </a:lnTo>
                  <a:lnTo>
                    <a:pt x="37922" y="147459"/>
                  </a:lnTo>
                  <a:lnTo>
                    <a:pt x="20942" y="185788"/>
                  </a:lnTo>
                  <a:lnTo>
                    <a:pt x="9677" y="226250"/>
                  </a:lnTo>
                  <a:lnTo>
                    <a:pt x="3111" y="267792"/>
                  </a:lnTo>
                  <a:lnTo>
                    <a:pt x="228" y="309372"/>
                  </a:lnTo>
                  <a:lnTo>
                    <a:pt x="0" y="349923"/>
                  </a:lnTo>
                  <a:lnTo>
                    <a:pt x="1409" y="388404"/>
                  </a:lnTo>
                  <a:lnTo>
                    <a:pt x="673" y="2665476"/>
                  </a:lnTo>
                  <a:lnTo>
                    <a:pt x="419" y="2976308"/>
                  </a:lnTo>
                  <a:lnTo>
                    <a:pt x="63" y="3070618"/>
                  </a:lnTo>
                  <a:lnTo>
                    <a:pt x="5499" y="3137801"/>
                  </a:lnTo>
                  <a:lnTo>
                    <a:pt x="20307" y="3186582"/>
                  </a:lnTo>
                  <a:lnTo>
                    <a:pt x="40805" y="3218904"/>
                  </a:lnTo>
                  <a:lnTo>
                    <a:pt x="63296" y="3236722"/>
                  </a:lnTo>
                  <a:lnTo>
                    <a:pt x="84086" y="3241967"/>
                  </a:lnTo>
                  <a:lnTo>
                    <a:pt x="271500" y="3238563"/>
                  </a:lnTo>
                  <a:lnTo>
                    <a:pt x="463778" y="3235845"/>
                  </a:lnTo>
                  <a:lnTo>
                    <a:pt x="726084" y="3233178"/>
                  </a:lnTo>
                  <a:lnTo>
                    <a:pt x="993165" y="3231515"/>
                  </a:lnTo>
                  <a:lnTo>
                    <a:pt x="1330363" y="3230664"/>
                  </a:lnTo>
                  <a:lnTo>
                    <a:pt x="1734185" y="3231146"/>
                  </a:lnTo>
                  <a:lnTo>
                    <a:pt x="2259025" y="3233686"/>
                  </a:lnTo>
                  <a:lnTo>
                    <a:pt x="3832504" y="3247466"/>
                  </a:lnTo>
                  <a:lnTo>
                    <a:pt x="3995013" y="3247796"/>
                  </a:lnTo>
                  <a:lnTo>
                    <a:pt x="4068318" y="3247098"/>
                  </a:lnTo>
                  <a:lnTo>
                    <a:pt x="4111002" y="3245535"/>
                  </a:lnTo>
                  <a:lnTo>
                    <a:pt x="4153878" y="3237788"/>
                  </a:lnTo>
                  <a:lnTo>
                    <a:pt x="4190669" y="3219907"/>
                  </a:lnTo>
                  <a:lnTo>
                    <a:pt x="4224604" y="3183267"/>
                  </a:lnTo>
                  <a:lnTo>
                    <a:pt x="4253281" y="3119717"/>
                  </a:lnTo>
                  <a:lnTo>
                    <a:pt x="4263974" y="3079572"/>
                  </a:lnTo>
                  <a:lnTo>
                    <a:pt x="4272267" y="3035350"/>
                  </a:lnTo>
                  <a:lnTo>
                    <a:pt x="4278477" y="2987802"/>
                  </a:lnTo>
                  <a:lnTo>
                    <a:pt x="4282935" y="2937700"/>
                  </a:lnTo>
                  <a:lnTo>
                    <a:pt x="4285932" y="2885808"/>
                  </a:lnTo>
                  <a:lnTo>
                    <a:pt x="4287799" y="2832900"/>
                  </a:lnTo>
                  <a:lnTo>
                    <a:pt x="4288853" y="2779750"/>
                  </a:lnTo>
                  <a:lnTo>
                    <a:pt x="4292117" y="2265832"/>
                  </a:lnTo>
                  <a:lnTo>
                    <a:pt x="4293247" y="1701990"/>
                  </a:lnTo>
                  <a:close/>
                </a:path>
                <a:path w="5264784" h="6951980">
                  <a:moveTo>
                    <a:pt x="5264467" y="6893141"/>
                  </a:moveTo>
                  <a:lnTo>
                    <a:pt x="5222837" y="5504015"/>
                  </a:lnTo>
                  <a:lnTo>
                    <a:pt x="5213375" y="5222468"/>
                  </a:lnTo>
                  <a:lnTo>
                    <a:pt x="5205641" y="5018138"/>
                  </a:lnTo>
                  <a:lnTo>
                    <a:pt x="5199608" y="4875974"/>
                  </a:lnTo>
                  <a:lnTo>
                    <a:pt x="5193258" y="4742561"/>
                  </a:lnTo>
                  <a:lnTo>
                    <a:pt x="5186502" y="4617199"/>
                  </a:lnTo>
                  <a:lnTo>
                    <a:pt x="5181727" y="4537761"/>
                  </a:lnTo>
                  <a:lnTo>
                    <a:pt x="5176698" y="4461370"/>
                  </a:lnTo>
                  <a:lnTo>
                    <a:pt x="5171376" y="4387850"/>
                  </a:lnTo>
                  <a:lnTo>
                    <a:pt x="5165750" y="4316971"/>
                  </a:lnTo>
                  <a:lnTo>
                    <a:pt x="5159794" y="4248543"/>
                  </a:lnTo>
                  <a:lnTo>
                    <a:pt x="5153469" y="4182351"/>
                  </a:lnTo>
                  <a:lnTo>
                    <a:pt x="5146738" y="4118203"/>
                  </a:lnTo>
                  <a:lnTo>
                    <a:pt x="5139588" y="4055872"/>
                  </a:lnTo>
                  <a:lnTo>
                    <a:pt x="5131981" y="3995166"/>
                  </a:lnTo>
                  <a:lnTo>
                    <a:pt x="5123904" y="3935869"/>
                  </a:lnTo>
                  <a:lnTo>
                    <a:pt x="5115306" y="3877792"/>
                  </a:lnTo>
                  <a:lnTo>
                    <a:pt x="5101234" y="3833152"/>
                  </a:lnTo>
                  <a:lnTo>
                    <a:pt x="5044808" y="3805097"/>
                  </a:lnTo>
                  <a:lnTo>
                    <a:pt x="5000803" y="3793528"/>
                  </a:lnTo>
                  <a:lnTo>
                    <a:pt x="4948174" y="3783952"/>
                  </a:lnTo>
                  <a:lnTo>
                    <a:pt x="4888357" y="3776599"/>
                  </a:lnTo>
                  <a:lnTo>
                    <a:pt x="4822787" y="3771747"/>
                  </a:lnTo>
                  <a:lnTo>
                    <a:pt x="4752873" y="3769652"/>
                  </a:lnTo>
                  <a:lnTo>
                    <a:pt x="4680064" y="3770566"/>
                  </a:lnTo>
                  <a:lnTo>
                    <a:pt x="973861" y="3769766"/>
                  </a:lnTo>
                  <a:lnTo>
                    <a:pt x="467956" y="3769487"/>
                  </a:lnTo>
                  <a:lnTo>
                    <a:pt x="314452" y="3769106"/>
                  </a:lnTo>
                  <a:lnTo>
                    <a:pt x="233146" y="3772077"/>
                  </a:lnTo>
                  <a:lnTo>
                    <a:pt x="167576" y="3780802"/>
                  </a:lnTo>
                  <a:lnTo>
                    <a:pt x="116611" y="3793807"/>
                  </a:lnTo>
                  <a:lnTo>
                    <a:pt x="79070" y="3809644"/>
                  </a:lnTo>
                  <a:lnTo>
                    <a:pt x="39700" y="3844036"/>
                  </a:lnTo>
                  <a:lnTo>
                    <a:pt x="35534" y="3859682"/>
                  </a:lnTo>
                  <a:lnTo>
                    <a:pt x="40703" y="4040924"/>
                  </a:lnTo>
                  <a:lnTo>
                    <a:pt x="44907" y="4216793"/>
                  </a:lnTo>
                  <a:lnTo>
                    <a:pt x="48234" y="4387227"/>
                  </a:lnTo>
                  <a:lnTo>
                    <a:pt x="50749" y="4552188"/>
                  </a:lnTo>
                  <a:lnTo>
                    <a:pt x="52489" y="4711636"/>
                  </a:lnTo>
                  <a:lnTo>
                    <a:pt x="53543" y="4865522"/>
                  </a:lnTo>
                  <a:lnTo>
                    <a:pt x="53975" y="5013807"/>
                  </a:lnTo>
                  <a:lnTo>
                    <a:pt x="53822" y="5156428"/>
                  </a:lnTo>
                  <a:lnTo>
                    <a:pt x="53174" y="5293372"/>
                  </a:lnTo>
                  <a:lnTo>
                    <a:pt x="52082" y="5424563"/>
                  </a:lnTo>
                  <a:lnTo>
                    <a:pt x="49758" y="5610504"/>
                  </a:lnTo>
                  <a:lnTo>
                    <a:pt x="46799" y="5783288"/>
                  </a:lnTo>
                  <a:lnTo>
                    <a:pt x="42240" y="5992927"/>
                  </a:lnTo>
                  <a:lnTo>
                    <a:pt x="27711" y="6535153"/>
                  </a:lnTo>
                  <a:lnTo>
                    <a:pt x="26301" y="6611607"/>
                  </a:lnTo>
                  <a:lnTo>
                    <a:pt x="25958" y="6654597"/>
                  </a:lnTo>
                  <a:lnTo>
                    <a:pt x="26149" y="6691173"/>
                  </a:lnTo>
                  <a:lnTo>
                    <a:pt x="26949" y="6721272"/>
                  </a:lnTo>
                  <a:lnTo>
                    <a:pt x="30619" y="6761874"/>
                  </a:lnTo>
                  <a:lnTo>
                    <a:pt x="49466" y="6815417"/>
                  </a:lnTo>
                  <a:lnTo>
                    <a:pt x="106997" y="6866572"/>
                  </a:lnTo>
                  <a:lnTo>
                    <a:pt x="160045" y="6889331"/>
                  </a:lnTo>
                  <a:lnTo>
                    <a:pt x="234518" y="6909181"/>
                  </a:lnTo>
                  <a:lnTo>
                    <a:pt x="273862" y="6916585"/>
                  </a:lnTo>
                  <a:lnTo>
                    <a:pt x="315912" y="6922973"/>
                  </a:lnTo>
                  <a:lnTo>
                    <a:pt x="360375" y="6928409"/>
                  </a:lnTo>
                  <a:lnTo>
                    <a:pt x="406958" y="6932981"/>
                  </a:lnTo>
                  <a:lnTo>
                    <a:pt x="455358" y="6936765"/>
                  </a:lnTo>
                  <a:lnTo>
                    <a:pt x="505307" y="6939826"/>
                  </a:lnTo>
                  <a:lnTo>
                    <a:pt x="556501" y="6942264"/>
                  </a:lnTo>
                  <a:lnTo>
                    <a:pt x="608647" y="6944157"/>
                  </a:lnTo>
                  <a:lnTo>
                    <a:pt x="661466" y="6945579"/>
                  </a:lnTo>
                  <a:lnTo>
                    <a:pt x="714654" y="6946595"/>
                  </a:lnTo>
                  <a:lnTo>
                    <a:pt x="767930" y="6947306"/>
                  </a:lnTo>
                  <a:lnTo>
                    <a:pt x="1992630" y="6951827"/>
                  </a:lnTo>
                  <a:lnTo>
                    <a:pt x="3366173" y="6951116"/>
                  </a:lnTo>
                  <a:lnTo>
                    <a:pt x="4739411" y="6944588"/>
                  </a:lnTo>
                  <a:lnTo>
                    <a:pt x="5044478" y="6942341"/>
                  </a:lnTo>
                  <a:lnTo>
                    <a:pt x="5113337" y="6939420"/>
                  </a:lnTo>
                  <a:lnTo>
                    <a:pt x="5173103" y="6932295"/>
                  </a:lnTo>
                  <a:lnTo>
                    <a:pt x="5220449" y="6921703"/>
                  </a:lnTo>
                  <a:lnTo>
                    <a:pt x="5252009" y="6908406"/>
                  </a:lnTo>
                  <a:lnTo>
                    <a:pt x="5264467" y="6893141"/>
                  </a:lnTo>
                  <a:close/>
                </a:path>
              </a:pathLst>
            </a:custGeom>
            <a:solidFill>
              <a:srgbClr val="EFE0F7"/>
            </a:solidFill>
          </p:spPr>
          <p:txBody>
            <a:bodyPr wrap="square" lIns="0" tIns="0" rIns="0" bIns="0" rtlCol="0"/>
            <a:lstStyle/>
            <a:p>
              <a:endParaRPr/>
            </a:p>
          </p:txBody>
        </p:sp>
        <p:sp>
          <p:nvSpPr>
            <p:cNvPr id="7" name="object 7"/>
            <p:cNvSpPr/>
            <p:nvPr/>
          </p:nvSpPr>
          <p:spPr>
            <a:xfrm>
              <a:off x="14800570" y="3373314"/>
              <a:ext cx="4209415" cy="1887220"/>
            </a:xfrm>
            <a:custGeom>
              <a:avLst/>
              <a:gdLst/>
              <a:ahLst/>
              <a:cxnLst/>
              <a:rect l="l" t="t" r="r" b="b"/>
              <a:pathLst>
                <a:path w="4209415" h="1887220">
                  <a:moveTo>
                    <a:pt x="3050081" y="0"/>
                  </a:moveTo>
                  <a:lnTo>
                    <a:pt x="2611426" y="1447"/>
                  </a:lnTo>
                  <a:lnTo>
                    <a:pt x="2086183" y="5086"/>
                  </a:lnTo>
                  <a:lnTo>
                    <a:pt x="1563179" y="10545"/>
                  </a:lnTo>
                  <a:lnTo>
                    <a:pt x="1130154" y="16570"/>
                  </a:lnTo>
                  <a:lnTo>
                    <a:pt x="792711" y="22496"/>
                  </a:lnTo>
                  <a:lnTo>
                    <a:pt x="544619" y="27870"/>
                  </a:lnTo>
                  <a:lnTo>
                    <a:pt x="372909" y="32401"/>
                  </a:lnTo>
                  <a:lnTo>
                    <a:pt x="228911" y="37094"/>
                  </a:lnTo>
                  <a:lnTo>
                    <a:pt x="141276" y="40698"/>
                  </a:lnTo>
                  <a:lnTo>
                    <a:pt x="93399" y="43132"/>
                  </a:lnTo>
                  <a:lnTo>
                    <a:pt x="41669" y="61940"/>
                  </a:lnTo>
                  <a:lnTo>
                    <a:pt x="17615" y="103804"/>
                  </a:lnTo>
                  <a:lnTo>
                    <a:pt x="3282" y="160001"/>
                  </a:lnTo>
                  <a:lnTo>
                    <a:pt x="1319" y="220581"/>
                  </a:lnTo>
                  <a:lnTo>
                    <a:pt x="596" y="1547771"/>
                  </a:lnTo>
                  <a:lnTo>
                    <a:pt x="344" y="1728939"/>
                  </a:lnTo>
                  <a:lnTo>
                    <a:pt x="0" y="1783905"/>
                  </a:lnTo>
                  <a:lnTo>
                    <a:pt x="8231" y="1831139"/>
                  </a:lnTo>
                  <a:lnTo>
                    <a:pt x="56491" y="1878860"/>
                  </a:lnTo>
                  <a:lnTo>
                    <a:pt x="82374" y="1883787"/>
                  </a:lnTo>
                  <a:lnTo>
                    <a:pt x="395371" y="1880667"/>
                  </a:lnTo>
                  <a:lnTo>
                    <a:pt x="786138" y="1878326"/>
                  </a:lnTo>
                  <a:lnTo>
                    <a:pt x="1253342" y="1877224"/>
                  </a:lnTo>
                  <a:lnTo>
                    <a:pt x="1918968" y="1877972"/>
                  </a:lnTo>
                  <a:lnTo>
                    <a:pt x="3866823" y="1887217"/>
                  </a:lnTo>
                  <a:lnTo>
                    <a:pt x="3987817" y="1886788"/>
                  </a:lnTo>
                  <a:lnTo>
                    <a:pt x="4036117" y="1885546"/>
                  </a:lnTo>
                  <a:lnTo>
                    <a:pt x="4108706" y="1870930"/>
                  </a:lnTo>
                  <a:lnTo>
                    <a:pt x="4141983" y="1849569"/>
                  </a:lnTo>
                  <a:lnTo>
                    <a:pt x="4170103" y="1812532"/>
                  </a:lnTo>
                  <a:lnTo>
                    <a:pt x="4185720" y="1773926"/>
                  </a:lnTo>
                  <a:lnTo>
                    <a:pt x="4195805" y="1729907"/>
                  </a:lnTo>
                  <a:lnTo>
                    <a:pt x="4201624" y="1682307"/>
                  </a:lnTo>
                  <a:lnTo>
                    <a:pt x="4204439" y="1632958"/>
                  </a:lnTo>
                  <a:lnTo>
                    <a:pt x="4205515" y="1583691"/>
                  </a:lnTo>
                  <a:lnTo>
                    <a:pt x="4207698" y="1377681"/>
                  </a:lnTo>
                  <a:lnTo>
                    <a:pt x="4208950" y="1171646"/>
                  </a:lnTo>
                  <a:lnTo>
                    <a:pt x="4209273" y="965599"/>
                  </a:lnTo>
                  <a:lnTo>
                    <a:pt x="4208666" y="759554"/>
                  </a:lnTo>
                  <a:lnTo>
                    <a:pt x="4207128" y="553524"/>
                  </a:lnTo>
                  <a:lnTo>
                    <a:pt x="4204661" y="347523"/>
                  </a:lnTo>
                  <a:lnTo>
                    <a:pt x="4201264" y="141564"/>
                  </a:lnTo>
                  <a:lnTo>
                    <a:pt x="4200270" y="90082"/>
                  </a:lnTo>
                  <a:lnTo>
                    <a:pt x="4186670" y="34911"/>
                  </a:lnTo>
                  <a:lnTo>
                    <a:pt x="4155527" y="11310"/>
                  </a:lnTo>
                  <a:lnTo>
                    <a:pt x="4106620" y="9318"/>
                  </a:lnTo>
                  <a:lnTo>
                    <a:pt x="4049254" y="7532"/>
                  </a:lnTo>
                  <a:lnTo>
                    <a:pt x="3948336" y="5228"/>
                  </a:lnTo>
                  <a:lnTo>
                    <a:pt x="3830932" y="3362"/>
                  </a:lnTo>
                  <a:lnTo>
                    <a:pt x="3651388" y="1523"/>
                  </a:lnTo>
                  <a:lnTo>
                    <a:pt x="3395078" y="216"/>
                  </a:lnTo>
                  <a:lnTo>
                    <a:pt x="3050081" y="0"/>
                  </a:lnTo>
                  <a:close/>
                </a:path>
              </a:pathLst>
            </a:custGeom>
            <a:solidFill>
              <a:srgbClr val="7F4293"/>
            </a:solidFill>
          </p:spPr>
          <p:txBody>
            <a:bodyPr wrap="square" lIns="0" tIns="0" rIns="0" bIns="0" rtlCol="0"/>
            <a:lstStyle/>
            <a:p>
              <a:endParaRPr/>
            </a:p>
          </p:txBody>
        </p:sp>
        <p:sp>
          <p:nvSpPr>
            <p:cNvPr id="8" name="object 8"/>
            <p:cNvSpPr/>
            <p:nvPr/>
          </p:nvSpPr>
          <p:spPr>
            <a:xfrm>
              <a:off x="10771004" y="1737607"/>
              <a:ext cx="4715510" cy="3122930"/>
            </a:xfrm>
            <a:custGeom>
              <a:avLst/>
              <a:gdLst/>
              <a:ahLst/>
              <a:cxnLst/>
              <a:rect l="l" t="t" r="r" b="b"/>
              <a:pathLst>
                <a:path w="4715509" h="3122929">
                  <a:moveTo>
                    <a:pt x="3600758" y="0"/>
                  </a:moveTo>
                  <a:lnTo>
                    <a:pt x="3303154" y="433"/>
                  </a:lnTo>
                  <a:lnTo>
                    <a:pt x="2989634" y="2060"/>
                  </a:lnTo>
                  <a:lnTo>
                    <a:pt x="2600233" y="5464"/>
                  </a:lnTo>
                  <a:lnTo>
                    <a:pt x="2205537" y="10308"/>
                  </a:lnTo>
                  <a:lnTo>
                    <a:pt x="1815160" y="16440"/>
                  </a:lnTo>
                  <a:lnTo>
                    <a:pt x="1438716" y="23706"/>
                  </a:lnTo>
                  <a:lnTo>
                    <a:pt x="1142590" y="30519"/>
                  </a:lnTo>
                  <a:lnTo>
                    <a:pt x="868380" y="37925"/>
                  </a:lnTo>
                  <a:lnTo>
                    <a:pt x="668528" y="44218"/>
                  </a:lnTo>
                  <a:lnTo>
                    <a:pt x="489111" y="50789"/>
                  </a:lnTo>
                  <a:lnTo>
                    <a:pt x="369672" y="55874"/>
                  </a:lnTo>
                  <a:lnTo>
                    <a:pt x="264531" y="61070"/>
                  </a:lnTo>
                  <a:lnTo>
                    <a:pt x="202974" y="64587"/>
                  </a:lnTo>
                  <a:lnTo>
                    <a:pt x="148662" y="68140"/>
                  </a:lnTo>
                  <a:lnTo>
                    <a:pt x="101951" y="71723"/>
                  </a:lnTo>
                  <a:lnTo>
                    <a:pt x="60840" y="84270"/>
                  </a:lnTo>
                  <a:lnTo>
                    <a:pt x="26464" y="148959"/>
                  </a:lnTo>
                  <a:lnTo>
                    <a:pt x="13915" y="196759"/>
                  </a:lnTo>
                  <a:lnTo>
                    <a:pt x="5199" y="250767"/>
                  </a:lnTo>
                  <a:lnTo>
                    <a:pt x="871" y="307910"/>
                  </a:lnTo>
                  <a:lnTo>
                    <a:pt x="1486" y="365117"/>
                  </a:lnTo>
                  <a:lnTo>
                    <a:pt x="672" y="2561179"/>
                  </a:lnTo>
                  <a:lnTo>
                    <a:pt x="388" y="2860954"/>
                  </a:lnTo>
                  <a:lnTo>
                    <a:pt x="0" y="2951908"/>
                  </a:lnTo>
                  <a:lnTo>
                    <a:pt x="5968" y="3016708"/>
                  </a:lnTo>
                  <a:lnTo>
                    <a:pt x="22237" y="3063757"/>
                  </a:lnTo>
                  <a:lnTo>
                    <a:pt x="44751" y="3094932"/>
                  </a:lnTo>
                  <a:lnTo>
                    <a:pt x="69454" y="3112113"/>
                  </a:lnTo>
                  <a:lnTo>
                    <a:pt x="92290" y="3117180"/>
                  </a:lnTo>
                  <a:lnTo>
                    <a:pt x="342231" y="3113289"/>
                  </a:lnTo>
                  <a:lnTo>
                    <a:pt x="599682" y="3110342"/>
                  </a:lnTo>
                  <a:lnTo>
                    <a:pt x="929286" y="3107859"/>
                  </a:lnTo>
                  <a:lnTo>
                    <a:pt x="1264230" y="3106555"/>
                  </a:lnTo>
                  <a:lnTo>
                    <a:pt x="1735360" y="3106395"/>
                  </a:lnTo>
                  <a:lnTo>
                    <a:pt x="2330566" y="3108380"/>
                  </a:lnTo>
                  <a:lnTo>
                    <a:pt x="4256279" y="3122675"/>
                  </a:lnTo>
                  <a:lnTo>
                    <a:pt x="4407253" y="3122723"/>
                  </a:lnTo>
                  <a:lnTo>
                    <a:pt x="4475615" y="3121998"/>
                  </a:lnTo>
                  <a:lnTo>
                    <a:pt x="4521548" y="3120091"/>
                  </a:lnTo>
                  <a:lnTo>
                    <a:pt x="4562450" y="3113138"/>
                  </a:lnTo>
                  <a:lnTo>
                    <a:pt x="4602865" y="3095902"/>
                  </a:lnTo>
                  <a:lnTo>
                    <a:pt x="4640146" y="3060555"/>
                  </a:lnTo>
                  <a:lnTo>
                    <a:pt x="4671648" y="2999267"/>
                  </a:lnTo>
                  <a:lnTo>
                    <a:pt x="4683384" y="2960559"/>
                  </a:lnTo>
                  <a:lnTo>
                    <a:pt x="4692492" y="2917906"/>
                  </a:lnTo>
                  <a:lnTo>
                    <a:pt x="4699317" y="2872050"/>
                  </a:lnTo>
                  <a:lnTo>
                    <a:pt x="4704206" y="2823729"/>
                  </a:lnTo>
                  <a:lnTo>
                    <a:pt x="4707504" y="2773686"/>
                  </a:lnTo>
                  <a:lnTo>
                    <a:pt x="4709557" y="2722660"/>
                  </a:lnTo>
                  <a:lnTo>
                    <a:pt x="4710711" y="2671391"/>
                  </a:lnTo>
                  <a:lnTo>
                    <a:pt x="4713827" y="2267562"/>
                  </a:lnTo>
                  <a:lnTo>
                    <a:pt x="4715480" y="1763127"/>
                  </a:lnTo>
                  <a:lnTo>
                    <a:pt x="4714853" y="1258678"/>
                  </a:lnTo>
                  <a:lnTo>
                    <a:pt x="4711946" y="754282"/>
                  </a:lnTo>
                  <a:lnTo>
                    <a:pt x="4706759" y="250010"/>
                  </a:lnTo>
                  <a:lnTo>
                    <a:pt x="4705448" y="149176"/>
                  </a:lnTo>
                  <a:lnTo>
                    <a:pt x="4701025" y="98940"/>
                  </a:lnTo>
                  <a:lnTo>
                    <a:pt x="4690205" y="57894"/>
                  </a:lnTo>
                  <a:lnTo>
                    <a:pt x="4655313" y="18835"/>
                  </a:lnTo>
                  <a:lnTo>
                    <a:pt x="4607089" y="15888"/>
                  </a:lnTo>
                  <a:lnTo>
                    <a:pt x="4551333" y="13212"/>
                  </a:lnTo>
                  <a:lnTo>
                    <a:pt x="4488402" y="10800"/>
                  </a:lnTo>
                  <a:lnTo>
                    <a:pt x="4418651" y="8647"/>
                  </a:lnTo>
                  <a:lnTo>
                    <a:pt x="4302018" y="5891"/>
                  </a:lnTo>
                  <a:lnTo>
                    <a:pt x="4172045" y="3685"/>
                  </a:lnTo>
                  <a:lnTo>
                    <a:pt x="4029932" y="2011"/>
                  </a:lnTo>
                  <a:lnTo>
                    <a:pt x="3823643" y="572"/>
                  </a:lnTo>
                  <a:lnTo>
                    <a:pt x="3600758" y="0"/>
                  </a:lnTo>
                  <a:close/>
                </a:path>
              </a:pathLst>
            </a:custGeom>
            <a:solidFill>
              <a:srgbClr val="EFE0F7"/>
            </a:solidFill>
          </p:spPr>
          <p:txBody>
            <a:bodyPr wrap="square" lIns="0" tIns="0" rIns="0" bIns="0" rtlCol="0"/>
            <a:lstStyle/>
            <a:p>
              <a:endParaRPr/>
            </a:p>
          </p:txBody>
        </p:sp>
      </p:grpSp>
      <p:sp>
        <p:nvSpPr>
          <p:cNvPr id="9" name="object 9"/>
          <p:cNvSpPr txBox="1">
            <a:spLocks noGrp="1"/>
          </p:cNvSpPr>
          <p:nvPr>
            <p:ph type="title"/>
          </p:nvPr>
        </p:nvSpPr>
        <p:spPr>
          <a:xfrm>
            <a:off x="3402180" y="1737599"/>
            <a:ext cx="4388484"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grpSp>
        <p:nvGrpSpPr>
          <p:cNvPr id="10" name="object 10"/>
          <p:cNvGrpSpPr/>
          <p:nvPr/>
        </p:nvGrpSpPr>
        <p:grpSpPr>
          <a:xfrm>
            <a:off x="1363512" y="1708224"/>
            <a:ext cx="1061720" cy="1800225"/>
            <a:chOff x="1363512" y="1708224"/>
            <a:chExt cx="1061720" cy="1800225"/>
          </a:xfrm>
        </p:grpSpPr>
        <p:sp>
          <p:nvSpPr>
            <p:cNvPr id="11" name="object 11"/>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2" name="object 12"/>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3" name="object 13"/>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4" name="object 14"/>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15" name="object 15"/>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16" name="object 16"/>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7" name="object 17"/>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8" name="object 18"/>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9" name="object 19"/>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0" name="object 20"/>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1" name="object 21"/>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2" name="object 22"/>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3" name="object 23"/>
            <p:cNvPicPr/>
            <p:nvPr/>
          </p:nvPicPr>
          <p:blipFill>
            <a:blip r:embed="rId2" cstate="print"/>
            <a:stretch>
              <a:fillRect/>
            </a:stretch>
          </p:blipFill>
          <p:spPr>
            <a:xfrm>
              <a:off x="1509570" y="1910489"/>
              <a:ext cx="222250" cy="242185"/>
            </a:xfrm>
            <a:prstGeom prst="rect">
              <a:avLst/>
            </a:prstGeom>
          </p:spPr>
        </p:pic>
        <p:sp>
          <p:nvSpPr>
            <p:cNvPr id="24" name="object 24"/>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25" name="object 25"/>
            <p:cNvPicPr/>
            <p:nvPr/>
          </p:nvPicPr>
          <p:blipFill>
            <a:blip r:embed="rId3" cstate="print"/>
            <a:stretch>
              <a:fillRect/>
            </a:stretch>
          </p:blipFill>
          <p:spPr>
            <a:xfrm>
              <a:off x="1762088" y="2880041"/>
              <a:ext cx="220684" cy="114949"/>
            </a:xfrm>
            <a:prstGeom prst="rect">
              <a:avLst/>
            </a:prstGeom>
          </p:spPr>
        </p:pic>
        <p:sp>
          <p:nvSpPr>
            <p:cNvPr id="26" name="object 26"/>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7" name="object 27"/>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8" name="object 28"/>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9" name="object 29"/>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2" name="object 32"/>
          <p:cNvPicPr/>
          <p:nvPr/>
        </p:nvPicPr>
        <p:blipFill>
          <a:blip r:embed="rId4" cstate="print"/>
          <a:stretch>
            <a:fillRect/>
          </a:stretch>
        </p:blipFill>
        <p:spPr>
          <a:xfrm>
            <a:off x="841137" y="1950012"/>
            <a:ext cx="251823" cy="151397"/>
          </a:xfrm>
          <a:prstGeom prst="rect">
            <a:avLst/>
          </a:prstGeom>
        </p:spPr>
      </p:pic>
      <p:sp>
        <p:nvSpPr>
          <p:cNvPr id="33" name="object 33"/>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4" name="object 34"/>
          <p:cNvPicPr/>
          <p:nvPr/>
        </p:nvPicPr>
        <p:blipFill>
          <a:blip r:embed="rId5" cstate="print"/>
          <a:stretch>
            <a:fillRect/>
          </a:stretch>
        </p:blipFill>
        <p:spPr>
          <a:xfrm>
            <a:off x="981646" y="2565932"/>
            <a:ext cx="190209" cy="137062"/>
          </a:xfrm>
          <a:prstGeom prst="rect">
            <a:avLst/>
          </a:prstGeom>
        </p:spPr>
      </p:pic>
      <p:sp>
        <p:nvSpPr>
          <p:cNvPr id="35" name="object 35"/>
          <p:cNvSpPr/>
          <p:nvPr/>
        </p:nvSpPr>
        <p:spPr>
          <a:xfrm>
            <a:off x="1146031" y="4129095"/>
            <a:ext cx="4715510" cy="6050915"/>
          </a:xfrm>
          <a:custGeom>
            <a:avLst/>
            <a:gdLst/>
            <a:ahLst/>
            <a:cxnLst/>
            <a:rect l="l" t="t" r="r" b="b"/>
            <a:pathLst>
              <a:path w="4715510" h="6050915">
                <a:moveTo>
                  <a:pt x="3304977" y="21"/>
                </a:moveTo>
                <a:lnTo>
                  <a:pt x="3244109" y="0"/>
                </a:lnTo>
                <a:lnTo>
                  <a:pt x="3183220" y="197"/>
                </a:lnTo>
                <a:lnTo>
                  <a:pt x="3122330" y="610"/>
                </a:lnTo>
                <a:lnTo>
                  <a:pt x="3000625" y="2058"/>
                </a:lnTo>
                <a:lnTo>
                  <a:pt x="2879146" y="4303"/>
                </a:lnTo>
                <a:lnTo>
                  <a:pt x="2758048" y="7305"/>
                </a:lnTo>
                <a:lnTo>
                  <a:pt x="2637483" y="11021"/>
                </a:lnTo>
                <a:lnTo>
                  <a:pt x="2517605" y="15412"/>
                </a:lnTo>
                <a:lnTo>
                  <a:pt x="2398568" y="20436"/>
                </a:lnTo>
                <a:lnTo>
                  <a:pt x="2280525" y="26052"/>
                </a:lnTo>
                <a:lnTo>
                  <a:pt x="2163630" y="32220"/>
                </a:lnTo>
                <a:lnTo>
                  <a:pt x="2048035" y="38898"/>
                </a:lnTo>
                <a:lnTo>
                  <a:pt x="1933895" y="46045"/>
                </a:lnTo>
                <a:lnTo>
                  <a:pt x="1821363" y="53622"/>
                </a:lnTo>
                <a:lnTo>
                  <a:pt x="1710592" y="61585"/>
                </a:lnTo>
                <a:lnTo>
                  <a:pt x="1601735" y="69896"/>
                </a:lnTo>
                <a:lnTo>
                  <a:pt x="1494947" y="78512"/>
                </a:lnTo>
                <a:lnTo>
                  <a:pt x="1390381" y="87393"/>
                </a:lnTo>
                <a:lnTo>
                  <a:pt x="1238032" y="101122"/>
                </a:lnTo>
                <a:lnTo>
                  <a:pt x="1091545" y="115216"/>
                </a:lnTo>
                <a:lnTo>
                  <a:pt x="951439" y="129537"/>
                </a:lnTo>
                <a:lnTo>
                  <a:pt x="818229" y="143947"/>
                </a:lnTo>
                <a:lnTo>
                  <a:pt x="692436" y="158309"/>
                </a:lnTo>
                <a:lnTo>
                  <a:pt x="574576" y="172483"/>
                </a:lnTo>
                <a:lnTo>
                  <a:pt x="465167" y="186332"/>
                </a:lnTo>
                <a:lnTo>
                  <a:pt x="364728" y="199718"/>
                </a:lnTo>
                <a:lnTo>
                  <a:pt x="273776" y="212502"/>
                </a:lnTo>
                <a:lnTo>
                  <a:pt x="192829" y="224546"/>
                </a:lnTo>
                <a:lnTo>
                  <a:pt x="122405" y="235712"/>
                </a:lnTo>
                <a:lnTo>
                  <a:pt x="81557" y="242599"/>
                </a:lnTo>
                <a:lnTo>
                  <a:pt x="53129" y="271962"/>
                </a:lnTo>
                <a:lnTo>
                  <a:pt x="29385" y="343410"/>
                </a:lnTo>
                <a:lnTo>
                  <a:pt x="19745" y="392040"/>
                </a:lnTo>
                <a:lnTo>
                  <a:pt x="11848" y="447740"/>
                </a:lnTo>
                <a:lnTo>
                  <a:pt x="5883" y="509361"/>
                </a:lnTo>
                <a:lnTo>
                  <a:pt x="2040" y="575751"/>
                </a:lnTo>
                <a:lnTo>
                  <a:pt x="512" y="645761"/>
                </a:lnTo>
                <a:lnTo>
                  <a:pt x="1486" y="718239"/>
                </a:lnTo>
                <a:lnTo>
                  <a:pt x="672" y="4810642"/>
                </a:lnTo>
                <a:lnTo>
                  <a:pt x="388" y="5369279"/>
                </a:lnTo>
                <a:lnTo>
                  <a:pt x="0" y="5538773"/>
                </a:lnTo>
                <a:lnTo>
                  <a:pt x="3034" y="5628558"/>
                </a:lnTo>
                <a:lnTo>
                  <a:pt x="11916" y="5700954"/>
                </a:lnTo>
                <a:lnTo>
                  <a:pt x="25166" y="5757236"/>
                </a:lnTo>
                <a:lnTo>
                  <a:pt x="41306" y="5798681"/>
                </a:lnTo>
                <a:lnTo>
                  <a:pt x="76347" y="5842163"/>
                </a:lnTo>
                <a:lnTo>
                  <a:pt x="92290" y="5846753"/>
                </a:lnTo>
                <a:lnTo>
                  <a:pt x="156152" y="5844839"/>
                </a:lnTo>
                <a:lnTo>
                  <a:pt x="219046" y="5843376"/>
                </a:lnTo>
                <a:lnTo>
                  <a:pt x="280992" y="5842350"/>
                </a:lnTo>
                <a:lnTo>
                  <a:pt x="342014" y="5841747"/>
                </a:lnTo>
                <a:lnTo>
                  <a:pt x="402134" y="5841553"/>
                </a:lnTo>
                <a:lnTo>
                  <a:pt x="461373" y="5841755"/>
                </a:lnTo>
                <a:lnTo>
                  <a:pt x="519754" y="5842337"/>
                </a:lnTo>
                <a:lnTo>
                  <a:pt x="577298" y="5843287"/>
                </a:lnTo>
                <a:lnTo>
                  <a:pt x="634028" y="5844590"/>
                </a:lnTo>
                <a:lnTo>
                  <a:pt x="689965" y="5846231"/>
                </a:lnTo>
                <a:lnTo>
                  <a:pt x="745133" y="5848198"/>
                </a:lnTo>
                <a:lnTo>
                  <a:pt x="799552" y="5850475"/>
                </a:lnTo>
                <a:lnTo>
                  <a:pt x="853245" y="5853049"/>
                </a:lnTo>
                <a:lnTo>
                  <a:pt x="906234" y="5855906"/>
                </a:lnTo>
                <a:lnTo>
                  <a:pt x="958541" y="5859032"/>
                </a:lnTo>
                <a:lnTo>
                  <a:pt x="1010188" y="5862413"/>
                </a:lnTo>
                <a:lnTo>
                  <a:pt x="1061197" y="5866034"/>
                </a:lnTo>
                <a:lnTo>
                  <a:pt x="1111590" y="5869882"/>
                </a:lnTo>
                <a:lnTo>
                  <a:pt x="1161390" y="5873942"/>
                </a:lnTo>
                <a:lnTo>
                  <a:pt x="1210618" y="5878201"/>
                </a:lnTo>
                <a:lnTo>
                  <a:pt x="1259296" y="5882645"/>
                </a:lnTo>
                <a:lnTo>
                  <a:pt x="1355092" y="5892030"/>
                </a:lnTo>
                <a:lnTo>
                  <a:pt x="1448954" y="5901984"/>
                </a:lnTo>
                <a:lnTo>
                  <a:pt x="1541058" y="5912396"/>
                </a:lnTo>
                <a:lnTo>
                  <a:pt x="1631581" y="5923153"/>
                </a:lnTo>
                <a:lnTo>
                  <a:pt x="2109085" y="5983468"/>
                </a:lnTo>
                <a:lnTo>
                  <a:pt x="2193634" y="5993731"/>
                </a:lnTo>
                <a:lnTo>
                  <a:pt x="2277924" y="6003496"/>
                </a:lnTo>
                <a:lnTo>
                  <a:pt x="2362134" y="6012653"/>
                </a:lnTo>
                <a:lnTo>
                  <a:pt x="2446439" y="6021087"/>
                </a:lnTo>
                <a:lnTo>
                  <a:pt x="2488682" y="6024999"/>
                </a:lnTo>
                <a:lnTo>
                  <a:pt x="2531016" y="6028688"/>
                </a:lnTo>
                <a:lnTo>
                  <a:pt x="2573461" y="6032140"/>
                </a:lnTo>
                <a:lnTo>
                  <a:pt x="2616041" y="6035342"/>
                </a:lnTo>
                <a:lnTo>
                  <a:pt x="2658777" y="6038279"/>
                </a:lnTo>
                <a:lnTo>
                  <a:pt x="2701691" y="6040937"/>
                </a:lnTo>
                <a:lnTo>
                  <a:pt x="2744805" y="6043303"/>
                </a:lnTo>
                <a:lnTo>
                  <a:pt x="2788142" y="6045362"/>
                </a:lnTo>
                <a:lnTo>
                  <a:pt x="2831723" y="6047100"/>
                </a:lnTo>
                <a:lnTo>
                  <a:pt x="2875571" y="6048503"/>
                </a:lnTo>
                <a:lnTo>
                  <a:pt x="2919707" y="6049557"/>
                </a:lnTo>
                <a:lnTo>
                  <a:pt x="2964154" y="6050249"/>
                </a:lnTo>
                <a:lnTo>
                  <a:pt x="3008934" y="6050563"/>
                </a:lnTo>
                <a:lnTo>
                  <a:pt x="3054068" y="6050486"/>
                </a:lnTo>
                <a:lnTo>
                  <a:pt x="3099579" y="6050005"/>
                </a:lnTo>
                <a:lnTo>
                  <a:pt x="3145489" y="6049104"/>
                </a:lnTo>
                <a:lnTo>
                  <a:pt x="3191819" y="6047770"/>
                </a:lnTo>
                <a:lnTo>
                  <a:pt x="3238593" y="6045989"/>
                </a:lnTo>
                <a:lnTo>
                  <a:pt x="3285832" y="6043747"/>
                </a:lnTo>
                <a:lnTo>
                  <a:pt x="3333557" y="6041029"/>
                </a:lnTo>
                <a:lnTo>
                  <a:pt x="3381792" y="6037823"/>
                </a:lnTo>
                <a:lnTo>
                  <a:pt x="3430558" y="6034113"/>
                </a:lnTo>
                <a:lnTo>
                  <a:pt x="3479877" y="6029885"/>
                </a:lnTo>
                <a:lnTo>
                  <a:pt x="3529772" y="6025126"/>
                </a:lnTo>
                <a:lnTo>
                  <a:pt x="3580264" y="6019822"/>
                </a:lnTo>
                <a:lnTo>
                  <a:pt x="3631375" y="6013958"/>
                </a:lnTo>
                <a:lnTo>
                  <a:pt x="3683128" y="6007521"/>
                </a:lnTo>
                <a:lnTo>
                  <a:pt x="3735544" y="6000497"/>
                </a:lnTo>
                <a:lnTo>
                  <a:pt x="3788646" y="5992870"/>
                </a:lnTo>
                <a:lnTo>
                  <a:pt x="3842456" y="5984628"/>
                </a:lnTo>
                <a:lnTo>
                  <a:pt x="3896995" y="5975757"/>
                </a:lnTo>
                <a:lnTo>
                  <a:pt x="3952286" y="5966241"/>
                </a:lnTo>
                <a:lnTo>
                  <a:pt x="4008350" y="5956068"/>
                </a:lnTo>
                <a:lnTo>
                  <a:pt x="4065211" y="5945224"/>
                </a:lnTo>
                <a:lnTo>
                  <a:pt x="4122890" y="5933693"/>
                </a:lnTo>
                <a:lnTo>
                  <a:pt x="4521548" y="5852177"/>
                </a:lnTo>
                <a:lnTo>
                  <a:pt x="4576106" y="5831369"/>
                </a:lnTo>
                <a:lnTo>
                  <a:pt x="4628230" y="5767844"/>
                </a:lnTo>
                <a:lnTo>
                  <a:pt x="4651420" y="5709260"/>
                </a:lnTo>
                <a:lnTo>
                  <a:pt x="4671648" y="5627032"/>
                </a:lnTo>
                <a:lnTo>
                  <a:pt x="4678696" y="5586793"/>
                </a:lnTo>
                <a:lnTo>
                  <a:pt x="4684838" y="5543960"/>
                </a:lnTo>
                <a:lnTo>
                  <a:pt x="4690138" y="5498792"/>
                </a:lnTo>
                <a:lnTo>
                  <a:pt x="4694660" y="5451546"/>
                </a:lnTo>
                <a:lnTo>
                  <a:pt x="4698469" y="5402479"/>
                </a:lnTo>
                <a:lnTo>
                  <a:pt x="4701629" y="5351849"/>
                </a:lnTo>
                <a:lnTo>
                  <a:pt x="4704206" y="5299913"/>
                </a:lnTo>
                <a:lnTo>
                  <a:pt x="4706263" y="5246928"/>
                </a:lnTo>
                <a:lnTo>
                  <a:pt x="4707865" y="5193152"/>
                </a:lnTo>
                <a:lnTo>
                  <a:pt x="4709077" y="5138842"/>
                </a:lnTo>
                <a:lnTo>
                  <a:pt x="4709963" y="5084255"/>
                </a:lnTo>
                <a:lnTo>
                  <a:pt x="4711016" y="4975282"/>
                </a:lnTo>
                <a:lnTo>
                  <a:pt x="4715463" y="3352382"/>
                </a:lnTo>
                <a:lnTo>
                  <a:pt x="4713083" y="1732654"/>
                </a:lnTo>
                <a:lnTo>
                  <a:pt x="4705448" y="315843"/>
                </a:lnTo>
                <a:lnTo>
                  <a:pt x="4702468" y="239807"/>
                </a:lnTo>
                <a:lnTo>
                  <a:pt x="4695205" y="173810"/>
                </a:lnTo>
                <a:lnTo>
                  <a:pt x="4684418" y="121541"/>
                </a:lnTo>
                <a:lnTo>
                  <a:pt x="4655313" y="72940"/>
                </a:lnTo>
                <a:lnTo>
                  <a:pt x="4600199" y="66452"/>
                </a:lnTo>
                <a:lnTo>
                  <a:pt x="4544624" y="60301"/>
                </a:lnTo>
                <a:lnTo>
                  <a:pt x="4488607" y="54483"/>
                </a:lnTo>
                <a:lnTo>
                  <a:pt x="4432167" y="48992"/>
                </a:lnTo>
                <a:lnTo>
                  <a:pt x="4375324" y="43823"/>
                </a:lnTo>
                <a:lnTo>
                  <a:pt x="4318095" y="38971"/>
                </a:lnTo>
                <a:lnTo>
                  <a:pt x="4260502" y="34430"/>
                </a:lnTo>
                <a:lnTo>
                  <a:pt x="4202562" y="30197"/>
                </a:lnTo>
                <a:lnTo>
                  <a:pt x="4144296" y="26265"/>
                </a:lnTo>
                <a:lnTo>
                  <a:pt x="4085722" y="22630"/>
                </a:lnTo>
                <a:lnTo>
                  <a:pt x="4026859" y="19286"/>
                </a:lnTo>
                <a:lnTo>
                  <a:pt x="3967727" y="16228"/>
                </a:lnTo>
                <a:lnTo>
                  <a:pt x="3908344" y="13451"/>
                </a:lnTo>
                <a:lnTo>
                  <a:pt x="3848731" y="10951"/>
                </a:lnTo>
                <a:lnTo>
                  <a:pt x="3788905" y="8721"/>
                </a:lnTo>
                <a:lnTo>
                  <a:pt x="3728887" y="6757"/>
                </a:lnTo>
                <a:lnTo>
                  <a:pt x="3668696" y="5054"/>
                </a:lnTo>
                <a:lnTo>
                  <a:pt x="3608350" y="3606"/>
                </a:lnTo>
                <a:lnTo>
                  <a:pt x="3547869" y="2409"/>
                </a:lnTo>
                <a:lnTo>
                  <a:pt x="3487272" y="1457"/>
                </a:lnTo>
                <a:lnTo>
                  <a:pt x="3426578" y="745"/>
                </a:lnTo>
                <a:lnTo>
                  <a:pt x="3365807" y="268"/>
                </a:lnTo>
                <a:lnTo>
                  <a:pt x="3304977" y="21"/>
                </a:lnTo>
                <a:close/>
              </a:path>
            </a:pathLst>
          </a:custGeom>
          <a:solidFill>
            <a:srgbClr val="EFE0F7"/>
          </a:solidFill>
        </p:spPr>
        <p:txBody>
          <a:bodyPr wrap="square" lIns="0" tIns="0" rIns="0" bIns="0" rtlCol="0"/>
          <a:lstStyle/>
          <a:p>
            <a:endParaRPr lang="fr-FR" b="1" spc="-150" dirty="0"/>
          </a:p>
        </p:txBody>
      </p:sp>
      <p:sp>
        <p:nvSpPr>
          <p:cNvPr id="36" name="object 36"/>
          <p:cNvSpPr txBox="1"/>
          <p:nvPr/>
        </p:nvSpPr>
        <p:spPr>
          <a:xfrm>
            <a:off x="2674252" y="4571250"/>
            <a:ext cx="1692275"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EXAMINEZ</a:t>
            </a:r>
            <a:endParaRPr lang="fr-FR" sz="2900" b="1" spc="-150" dirty="0">
              <a:latin typeface="Calibri"/>
              <a:cs typeface="Calibri"/>
            </a:endParaRPr>
          </a:p>
        </p:txBody>
      </p:sp>
      <p:sp>
        <p:nvSpPr>
          <p:cNvPr id="37" name="object 37"/>
          <p:cNvSpPr txBox="1"/>
          <p:nvPr/>
        </p:nvSpPr>
        <p:spPr>
          <a:xfrm>
            <a:off x="1328054" y="4946214"/>
            <a:ext cx="4296903" cy="4563429"/>
          </a:xfrm>
          <a:prstGeom prst="rect">
            <a:avLst/>
          </a:prstGeom>
        </p:spPr>
        <p:txBody>
          <a:bodyPr vert="horz" wrap="square" lIns="0" tIns="66675" rIns="0" bIns="0" rtlCol="0">
            <a:spAutoFit/>
          </a:bodyPr>
          <a:lstStyle/>
          <a:p>
            <a:pPr marL="280035" marR="5080" indent="-267970" algn="ctr">
              <a:lnSpc>
                <a:spcPct val="112400"/>
              </a:lnSpc>
            </a:pPr>
            <a:r>
              <a:rPr lang="fr-FR" sz="2900" b="1" u="sng" spc="-150" dirty="0">
                <a:solidFill>
                  <a:srgbClr val="231F20"/>
                </a:solidFill>
                <a:uFill>
                  <a:solidFill>
                    <a:srgbClr val="231F20"/>
                  </a:solidFill>
                </a:uFill>
                <a:latin typeface="Calibri"/>
                <a:cs typeface="Calibri"/>
              </a:rPr>
              <a:t>AVEC PRUDENCE</a:t>
            </a:r>
            <a:endParaRPr lang="fr-FR" sz="2900" b="1" spc="-150" dirty="0">
              <a:latin typeface="Calibri"/>
              <a:cs typeface="Calibri"/>
            </a:endParaRPr>
          </a:p>
          <a:p>
            <a:pPr marL="280035" marR="5080" indent="-267970" algn="ctr">
              <a:lnSpc>
                <a:spcPct val="112400"/>
              </a:lnSpc>
            </a:pPr>
            <a:r>
              <a:rPr lang="fr-FR" sz="2900" b="1" spc="-150" dirty="0">
                <a:solidFill>
                  <a:srgbClr val="231F20"/>
                </a:solidFill>
                <a:latin typeface="Calibri"/>
                <a:cs typeface="Calibri"/>
              </a:rPr>
              <a:t>LES MESSAGES COMPORTANT DES VISUELS À PRIORI OFFICIELS MAIS DONT</a:t>
            </a:r>
            <a:endParaRPr lang="fr-FR" sz="2900" b="1" spc="-150" dirty="0">
              <a:latin typeface="Calibri"/>
              <a:cs typeface="Calibri"/>
            </a:endParaRPr>
          </a:p>
          <a:p>
            <a:pPr marL="59055" marR="29209" algn="ctr">
              <a:lnSpc>
                <a:spcPct val="112400"/>
              </a:lnSpc>
            </a:pPr>
            <a:r>
              <a:rPr lang="fr-FR" sz="2900" b="1" spc="-150" dirty="0">
                <a:solidFill>
                  <a:srgbClr val="231F20"/>
                </a:solidFill>
                <a:latin typeface="Calibri"/>
                <a:cs typeface="Calibri"/>
              </a:rPr>
              <a:t>LA </a:t>
            </a:r>
            <a:r>
              <a:rPr lang="fr-FR" sz="2900" b="1" u="sng" spc="-150" dirty="0">
                <a:solidFill>
                  <a:srgbClr val="231F20"/>
                </a:solidFill>
                <a:uFill>
                  <a:solidFill>
                    <a:srgbClr val="231F20"/>
                  </a:solidFill>
                </a:uFill>
                <a:latin typeface="Calibri"/>
                <a:cs typeface="Calibri"/>
              </a:rPr>
              <a:t>QUALITÉ</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D’AFFICHAGE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EST MAUVAISE</a:t>
            </a:r>
            <a:endParaRPr lang="fr-FR" sz="2900" b="1" spc="-150" dirty="0">
              <a:latin typeface="Calibri"/>
              <a:cs typeface="Calibri"/>
            </a:endParaRPr>
          </a:p>
          <a:p>
            <a:pPr marL="728345" marR="697865" algn="ctr">
              <a:lnSpc>
                <a:spcPct val="112400"/>
              </a:lnSpc>
              <a:spcBef>
                <a:spcPts val="5"/>
              </a:spcBef>
            </a:pPr>
            <a:r>
              <a:rPr lang="fr-FR" sz="2900" b="1" spc="-150" dirty="0">
                <a:solidFill>
                  <a:srgbClr val="231F20"/>
                </a:solidFill>
                <a:latin typeface="Calibri"/>
                <a:cs typeface="Calibri"/>
              </a:rPr>
              <a:t>OU COMPORTANT DES </a:t>
            </a:r>
            <a:r>
              <a:rPr lang="fr-FR" sz="2900" b="1" u="sng" spc="-150" dirty="0">
                <a:solidFill>
                  <a:srgbClr val="231F20"/>
                </a:solidFill>
                <a:uFill>
                  <a:solidFill>
                    <a:srgbClr val="231F20"/>
                  </a:solidFill>
                </a:uFill>
                <a:latin typeface="Calibri"/>
                <a:cs typeface="Calibri"/>
              </a:rPr>
              <a:t>FAUTES </a:t>
            </a:r>
            <a:endParaRPr lang="fr-FR" sz="2900" b="1" spc="-150" dirty="0">
              <a:latin typeface="Calibri"/>
              <a:cs typeface="Calibri"/>
            </a:endParaRPr>
          </a:p>
          <a:p>
            <a:pPr marL="22225" algn="ctr">
              <a:lnSpc>
                <a:spcPct val="100000"/>
              </a:lnSpc>
              <a:spcBef>
                <a:spcPts val="430"/>
              </a:spcBef>
            </a:pPr>
            <a:r>
              <a:rPr lang="fr-FR" sz="2900" b="1" u="sng" spc="-150" dirty="0">
                <a:solidFill>
                  <a:srgbClr val="231F20"/>
                </a:solidFill>
                <a:uFill>
                  <a:solidFill>
                    <a:srgbClr val="231F20"/>
                  </a:solidFill>
                </a:uFill>
                <a:latin typeface="Calibri"/>
                <a:cs typeface="Calibri"/>
              </a:rPr>
              <a:t>D’ORTHOGRAPHE</a:t>
            </a:r>
            <a:endParaRPr lang="fr-FR" sz="2900" b="1" spc="-150" dirty="0">
              <a:latin typeface="Calibri"/>
              <a:cs typeface="Calibri"/>
            </a:endParaRPr>
          </a:p>
        </p:txBody>
      </p:sp>
      <p:sp>
        <p:nvSpPr>
          <p:cNvPr id="38" name="object 38"/>
          <p:cNvSpPr txBox="1"/>
          <p:nvPr/>
        </p:nvSpPr>
        <p:spPr>
          <a:xfrm>
            <a:off x="6550678" y="7304418"/>
            <a:ext cx="4388485" cy="2486193"/>
          </a:xfrm>
          <a:prstGeom prst="rect">
            <a:avLst/>
          </a:prstGeom>
        </p:spPr>
        <p:txBody>
          <a:bodyPr vert="horz" wrap="square" lIns="0" tIns="66675" rIns="0" bIns="0" rtlCol="0">
            <a:spAutoFit/>
          </a:bodyPr>
          <a:lstStyle/>
          <a:p>
            <a:pPr algn="ctr">
              <a:lnSpc>
                <a:spcPct val="100000"/>
              </a:lnSpc>
              <a:spcBef>
                <a:spcPts val="525"/>
              </a:spcBef>
            </a:pPr>
            <a:r>
              <a:rPr lang="fr-FR" sz="2900" b="1" spc="-150" dirty="0">
                <a:solidFill>
                  <a:srgbClr val="231F20"/>
                </a:solidFill>
                <a:latin typeface="Calibri"/>
                <a:cs typeface="Calibri"/>
              </a:rPr>
              <a:t>NE CLIQUEZ JAMAIS</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SUR UN LIEN OU UNE PIÈCE JOINTE DONT L’ORIGINE</a:t>
            </a:r>
            <a:endParaRPr lang="fr-FR" sz="2900" b="1" spc="-150" dirty="0">
              <a:latin typeface="Calibri"/>
              <a:cs typeface="Calibri"/>
            </a:endParaRPr>
          </a:p>
          <a:p>
            <a:pPr marL="347980" marR="362585" indent="210185">
              <a:lnSpc>
                <a:spcPct val="112400"/>
              </a:lnSpc>
            </a:pPr>
            <a:r>
              <a:rPr lang="fr-FR" sz="2900" b="1" spc="-150" dirty="0">
                <a:solidFill>
                  <a:srgbClr val="231F20"/>
                </a:solidFill>
                <a:latin typeface="Calibri"/>
                <a:cs typeface="Calibri"/>
              </a:rPr>
              <a:t>OU LA NATURE VOUS SEMBLENT DOUTEUSES</a:t>
            </a:r>
            <a:endParaRPr lang="fr-FR" sz="2900" b="1" spc="-150" dirty="0">
              <a:latin typeface="Calibri"/>
              <a:cs typeface="Calibri"/>
            </a:endParaRPr>
          </a:p>
        </p:txBody>
      </p:sp>
      <p:sp>
        <p:nvSpPr>
          <p:cNvPr id="39" name="object 39"/>
          <p:cNvSpPr txBox="1"/>
          <p:nvPr/>
        </p:nvSpPr>
        <p:spPr>
          <a:xfrm>
            <a:off x="11212602" y="2004569"/>
            <a:ext cx="3904859" cy="2484591"/>
          </a:xfrm>
          <a:prstGeom prst="rect">
            <a:avLst/>
          </a:prstGeom>
        </p:spPr>
        <p:txBody>
          <a:bodyPr vert="horz" wrap="square" lIns="0" tIns="12065" rIns="0" bIns="0" rtlCol="0">
            <a:spAutoFit/>
          </a:bodyPr>
          <a:lstStyle/>
          <a:p>
            <a:pPr marL="12065" marR="5080" indent="-1270" algn="ctr">
              <a:lnSpc>
                <a:spcPct val="112400"/>
              </a:lnSpc>
              <a:spcBef>
                <a:spcPts val="95"/>
              </a:spcBef>
            </a:pPr>
            <a:r>
              <a:rPr lang="fr-FR" sz="2900" b="1" spc="-150" dirty="0">
                <a:solidFill>
                  <a:srgbClr val="231F20"/>
                </a:solidFill>
                <a:latin typeface="Calibri"/>
                <a:cs typeface="Calibri"/>
              </a:rPr>
              <a:t>RAPPELEZ-VOUS QUE SI CELA SEMBLE </a:t>
            </a:r>
            <a:r>
              <a:rPr lang="fr-FR" sz="2900" b="1" u="sng" spc="-150" dirty="0">
                <a:solidFill>
                  <a:srgbClr val="231F20"/>
                </a:solidFill>
                <a:uFill>
                  <a:solidFill>
                    <a:srgbClr val="231F20"/>
                  </a:solidFill>
                </a:uFill>
                <a:latin typeface="Calibri"/>
                <a:cs typeface="Calibri"/>
              </a:rPr>
              <a:t>TROP </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BEAU POUR ÊTRE VRAI</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C’EST PROBABLEMENT </a:t>
            </a:r>
            <a:br>
              <a:rPr lang="fr-FR" sz="2900" b="1" spc="-150" dirty="0">
                <a:solidFill>
                  <a:srgbClr val="231F20"/>
                </a:solidFill>
                <a:latin typeface="Calibri"/>
                <a:cs typeface="Calibri"/>
              </a:rPr>
            </a:br>
            <a:r>
              <a:rPr lang="fr-FR" sz="2900" b="1" spc="-150" dirty="0">
                <a:solidFill>
                  <a:srgbClr val="231F20"/>
                </a:solidFill>
                <a:latin typeface="Calibri"/>
                <a:cs typeface="Calibri"/>
              </a:rPr>
              <a:t>LE CAS !</a:t>
            </a:r>
            <a:endParaRPr lang="fr-FR" sz="2900" b="1" spc="-150" dirty="0">
              <a:latin typeface="Calibri"/>
              <a:cs typeface="Calibri"/>
            </a:endParaRPr>
          </a:p>
        </p:txBody>
      </p:sp>
      <p:sp>
        <p:nvSpPr>
          <p:cNvPr id="40" name="object 40"/>
          <p:cNvSpPr txBox="1"/>
          <p:nvPr/>
        </p:nvSpPr>
        <p:spPr>
          <a:xfrm>
            <a:off x="15772449" y="3643851"/>
            <a:ext cx="2582548" cy="1250855"/>
          </a:xfrm>
          <a:prstGeom prst="rect">
            <a:avLst/>
          </a:prstGeom>
        </p:spPr>
        <p:txBody>
          <a:bodyPr vert="horz" wrap="square" lIns="0" tIns="41910" rIns="0" bIns="0" rtlCol="0">
            <a:spAutoFit/>
          </a:bodyPr>
          <a:lstStyle/>
          <a:p>
            <a:pPr marL="12700" algn="just">
              <a:lnSpc>
                <a:spcPct val="100000"/>
              </a:lnSpc>
              <a:spcBef>
                <a:spcPts val="330"/>
              </a:spcBef>
            </a:pPr>
            <a:r>
              <a:rPr lang="fr-FR" sz="1850" b="1" spc="-150" dirty="0">
                <a:solidFill>
                  <a:srgbClr val="FFFFFF"/>
                </a:solidFill>
                <a:latin typeface="Calibri"/>
                <a:cs typeface="Calibri"/>
              </a:rPr>
              <a:t>SI VOUS N’AVEZ PAS</a:t>
            </a:r>
            <a:endParaRPr lang="fr-FR" sz="1850" b="1" spc="-150" dirty="0">
              <a:latin typeface="Calibri"/>
              <a:cs typeface="Calibri"/>
            </a:endParaRPr>
          </a:p>
          <a:p>
            <a:pPr marL="12700" marR="5080" algn="just">
              <a:lnSpc>
                <a:spcPct val="110400"/>
              </a:lnSpc>
            </a:pPr>
            <a:r>
              <a:rPr lang="fr-FR" sz="1850" b="1" spc="-150" dirty="0">
                <a:solidFill>
                  <a:srgbClr val="FFFFFF"/>
                </a:solidFill>
                <a:latin typeface="Calibri"/>
                <a:cs typeface="Calibri"/>
              </a:rPr>
              <a:t>PARTICIPÉ À UN CONCOURS, VOUS NE POUVEZ PAS AVOIR GAGNÉ DE PRIX !</a:t>
            </a:r>
            <a:endParaRPr lang="fr-FR" sz="1850" b="1" spc="-150" dirty="0">
              <a:latin typeface="Calibri"/>
              <a:cs typeface="Calibri"/>
            </a:endParaRPr>
          </a:p>
        </p:txBody>
      </p:sp>
      <p:sp>
        <p:nvSpPr>
          <p:cNvPr id="41" name="object 41"/>
          <p:cNvSpPr txBox="1"/>
          <p:nvPr/>
        </p:nvSpPr>
        <p:spPr>
          <a:xfrm>
            <a:off x="11533471" y="5924536"/>
            <a:ext cx="2320925" cy="1888979"/>
          </a:xfrm>
          <a:prstGeom prst="rect">
            <a:avLst/>
          </a:prstGeom>
        </p:spPr>
        <p:txBody>
          <a:bodyPr vert="horz" wrap="square" lIns="0" tIns="12700" rIns="0" bIns="0" rtlCol="0">
            <a:spAutoFit/>
          </a:bodyPr>
          <a:lstStyle/>
          <a:p>
            <a:pPr marL="12700" marR="118745">
              <a:lnSpc>
                <a:spcPct val="110400"/>
              </a:lnSpc>
              <a:spcBef>
                <a:spcPts val="100"/>
              </a:spcBef>
            </a:pPr>
            <a:r>
              <a:rPr lang="fr-FR" sz="1850" b="1" spc="-150" dirty="0">
                <a:solidFill>
                  <a:srgbClr val="FFFFFF"/>
                </a:solidFill>
                <a:latin typeface="Calibri"/>
                <a:cs typeface="Calibri"/>
              </a:rPr>
              <a:t>AU MOINDRE DOUTE, PRIVILÉGIEZ L’ACCÈS AU SITE WEB EN</a:t>
            </a:r>
            <a:endParaRPr lang="fr-FR" sz="1850" b="1" spc="-150" dirty="0">
              <a:latin typeface="Calibri"/>
              <a:cs typeface="Calibri"/>
            </a:endParaRPr>
          </a:p>
          <a:p>
            <a:pPr marL="12700" marR="57785">
              <a:lnSpc>
                <a:spcPct val="110400"/>
              </a:lnSpc>
            </a:pPr>
            <a:r>
              <a:rPr lang="fr-FR" sz="1850" b="1" spc="-150" dirty="0">
                <a:solidFill>
                  <a:srgbClr val="FFFFFF"/>
                </a:solidFill>
                <a:latin typeface="Calibri"/>
                <a:cs typeface="Calibri"/>
              </a:rPr>
              <a:t>TAPANT DIRECTEMENT L’ADRESSE DANS LA</a:t>
            </a:r>
            <a:endParaRPr lang="fr-FR" sz="1850" b="1" spc="-150" dirty="0">
              <a:latin typeface="Calibri"/>
              <a:cs typeface="Calibri"/>
            </a:endParaRPr>
          </a:p>
          <a:p>
            <a:pPr marL="12700">
              <a:lnSpc>
                <a:spcPct val="100000"/>
              </a:lnSpc>
              <a:spcBef>
                <a:spcPts val="229"/>
              </a:spcBef>
            </a:pPr>
            <a:r>
              <a:rPr lang="fr-FR" sz="1850" b="1" spc="-150" dirty="0">
                <a:solidFill>
                  <a:srgbClr val="FFFFFF"/>
                </a:solidFill>
                <a:latin typeface="Calibri"/>
                <a:cs typeface="Calibri"/>
              </a:rPr>
              <a:t>BARRE DE RECHERCHE</a:t>
            </a:r>
            <a:endParaRPr lang="fr-FR" sz="1850" b="1" spc="-150" dirty="0">
              <a:latin typeface="Calibri"/>
              <a:cs typeface="Calibri"/>
            </a:endParaRPr>
          </a:p>
        </p:txBody>
      </p:sp>
      <p:sp>
        <p:nvSpPr>
          <p:cNvPr id="42" name="object 42"/>
          <p:cNvSpPr txBox="1"/>
          <p:nvPr/>
        </p:nvSpPr>
        <p:spPr>
          <a:xfrm>
            <a:off x="6602696" y="3542565"/>
            <a:ext cx="3475990" cy="985141"/>
          </a:xfrm>
          <a:prstGeom prst="rect">
            <a:avLst/>
          </a:prstGeom>
        </p:spPr>
        <p:txBody>
          <a:bodyPr vert="horz" wrap="square" lIns="0" tIns="12065" rIns="0" bIns="0" rtlCol="0">
            <a:spAutoFit/>
          </a:bodyPr>
          <a:lstStyle/>
          <a:p>
            <a:pPr marL="12700" marR="5080" indent="250190">
              <a:lnSpc>
                <a:spcPct val="112400"/>
              </a:lnSpc>
              <a:spcBef>
                <a:spcPts val="95"/>
              </a:spcBef>
            </a:pPr>
            <a:r>
              <a:rPr lang="fr-FR" sz="2900" b="1" u="sng" spc="-150" dirty="0">
                <a:solidFill>
                  <a:srgbClr val="231F20"/>
                </a:solidFill>
                <a:uFill>
                  <a:solidFill>
                    <a:srgbClr val="231F20"/>
                  </a:solidFill>
                </a:uFill>
                <a:latin typeface="Calibri"/>
                <a:cs typeface="Calibri"/>
              </a:rPr>
              <a:t>MÉFIEZ-VOUS</a:t>
            </a:r>
            <a:r>
              <a:rPr lang="fr-FR" sz="2900" b="1" spc="-150" dirty="0">
                <a:solidFill>
                  <a:srgbClr val="231F20"/>
                </a:solidFill>
                <a:latin typeface="Calibri"/>
                <a:cs typeface="Calibri"/>
              </a:rPr>
              <a:t> DES MESSAGES EXIGEANT</a:t>
            </a:r>
            <a:endParaRPr lang="fr-FR" sz="2900" b="1" spc="-150" dirty="0">
              <a:latin typeface="Calibri"/>
              <a:cs typeface="Calibri"/>
            </a:endParaRPr>
          </a:p>
        </p:txBody>
      </p:sp>
      <p:sp>
        <p:nvSpPr>
          <p:cNvPr id="43" name="object 43"/>
          <p:cNvSpPr txBox="1"/>
          <p:nvPr/>
        </p:nvSpPr>
        <p:spPr>
          <a:xfrm>
            <a:off x="6813446" y="4536376"/>
            <a:ext cx="3054350" cy="1486561"/>
          </a:xfrm>
          <a:prstGeom prst="rect">
            <a:avLst/>
          </a:prstGeom>
        </p:spPr>
        <p:txBody>
          <a:bodyPr vert="horz" wrap="square" lIns="0" tIns="66675" rIns="0" bIns="0" rtlCol="0">
            <a:spAutoFit/>
          </a:bodyPr>
          <a:lstStyle/>
          <a:p>
            <a:pPr algn="ctr">
              <a:lnSpc>
                <a:spcPct val="100000"/>
              </a:lnSpc>
              <a:spcBef>
                <a:spcPts val="525"/>
              </a:spcBef>
            </a:pPr>
            <a:r>
              <a:rPr lang="fr-FR" sz="2900" b="1" spc="-150" dirty="0">
                <a:solidFill>
                  <a:srgbClr val="231F20"/>
                </a:solidFill>
                <a:latin typeface="Calibri"/>
                <a:cs typeface="Calibri"/>
              </a:rPr>
              <a:t>DE VOUS UNE</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RÉPONSE OU UNE ACTION IMMÉDIATE</a:t>
            </a:r>
            <a:endParaRPr lang="fr-FR" sz="2900" b="1" spc="-150" dirty="0">
              <a:latin typeface="Calibri"/>
              <a:cs typeface="Calibri"/>
            </a:endParaRPr>
          </a:p>
        </p:txBody>
      </p:sp>
      <p:grpSp>
        <p:nvGrpSpPr>
          <p:cNvPr id="44" name="object 44"/>
          <p:cNvGrpSpPr/>
          <p:nvPr/>
        </p:nvGrpSpPr>
        <p:grpSpPr>
          <a:xfrm>
            <a:off x="11562843" y="2634720"/>
            <a:ext cx="4404360" cy="6254750"/>
            <a:chOff x="11562843" y="2634720"/>
            <a:chExt cx="4404360" cy="6254750"/>
          </a:xfrm>
        </p:grpSpPr>
        <p:sp>
          <p:nvSpPr>
            <p:cNvPr id="45" name="object 45"/>
            <p:cNvSpPr/>
            <p:nvPr/>
          </p:nvSpPr>
          <p:spPr>
            <a:xfrm>
              <a:off x="11578550" y="8563689"/>
              <a:ext cx="551815" cy="309880"/>
            </a:xfrm>
            <a:custGeom>
              <a:avLst/>
              <a:gdLst/>
              <a:ahLst/>
              <a:cxnLst/>
              <a:rect l="l" t="t" r="r" b="b"/>
              <a:pathLst>
                <a:path w="551815" h="309879">
                  <a:moveTo>
                    <a:pt x="530004" y="0"/>
                  </a:move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0" y="261499"/>
                  </a:lnTo>
                  <a:lnTo>
                    <a:pt x="1633" y="271750"/>
                  </a:lnTo>
                  <a:lnTo>
                    <a:pt x="8701" y="274735"/>
                  </a:ln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50077" y="19852"/>
                  </a:lnTo>
                  <a:lnTo>
                    <a:pt x="551218" y="11779"/>
                  </a:lnTo>
                  <a:lnTo>
                    <a:pt x="540402" y="1109"/>
                  </a:lnTo>
                  <a:lnTo>
                    <a:pt x="530004" y="0"/>
                  </a:lnTo>
                  <a:close/>
                </a:path>
              </a:pathLst>
            </a:custGeom>
            <a:solidFill>
              <a:srgbClr val="9B49B5"/>
            </a:solidFill>
          </p:spPr>
          <p:txBody>
            <a:bodyPr wrap="square" lIns="0" tIns="0" rIns="0" bIns="0" rtlCol="0"/>
            <a:lstStyle/>
            <a:p>
              <a:endParaRPr/>
            </a:p>
          </p:txBody>
        </p:sp>
        <p:sp>
          <p:nvSpPr>
            <p:cNvPr id="46" name="object 46"/>
            <p:cNvSpPr/>
            <p:nvPr/>
          </p:nvSpPr>
          <p:spPr>
            <a:xfrm>
              <a:off x="11578550" y="8563689"/>
              <a:ext cx="551815" cy="309880"/>
            </a:xfrm>
            <a:custGeom>
              <a:avLst/>
              <a:gdLst/>
              <a:ahLst/>
              <a:cxnLst/>
              <a:rect l="l" t="t" r="r" b="b"/>
              <a:pathLst>
                <a:path w="551815" h="309879">
                  <a:moveTo>
                    <a:pt x="8701" y="274735"/>
                  </a:move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45449" y="25894"/>
                  </a:lnTo>
                  <a:lnTo>
                    <a:pt x="550077" y="19852"/>
                  </a:lnTo>
                  <a:lnTo>
                    <a:pt x="551218" y="11779"/>
                  </a:lnTo>
                  <a:lnTo>
                    <a:pt x="545302" y="5936"/>
                  </a:lnTo>
                  <a:lnTo>
                    <a:pt x="540402" y="1109"/>
                  </a:lnTo>
                  <a:lnTo>
                    <a:pt x="530004" y="0"/>
                  </a:lnTo>
                  <a:lnTo>
                    <a:pt x="525355" y="6083"/>
                  </a:ln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3434" y="255489"/>
                  </a:lnTo>
                  <a:lnTo>
                    <a:pt x="0" y="261499"/>
                  </a:lnTo>
                  <a:lnTo>
                    <a:pt x="1633" y="271750"/>
                  </a:lnTo>
                  <a:lnTo>
                    <a:pt x="8701" y="274735"/>
                  </a:lnTo>
                  <a:close/>
                </a:path>
              </a:pathLst>
            </a:custGeom>
            <a:ln w="31412">
              <a:solidFill>
                <a:srgbClr val="9B49B5"/>
              </a:solidFill>
            </a:ln>
          </p:spPr>
          <p:txBody>
            <a:bodyPr wrap="square" lIns="0" tIns="0" rIns="0" bIns="0" rtlCol="0"/>
            <a:lstStyle/>
            <a:p>
              <a:endParaRPr/>
            </a:p>
          </p:txBody>
        </p:sp>
        <p:pic>
          <p:nvPicPr>
            <p:cNvPr id="47" name="object 47"/>
            <p:cNvPicPr/>
            <p:nvPr/>
          </p:nvPicPr>
          <p:blipFill>
            <a:blip r:embed="rId6" cstate="print"/>
            <a:stretch>
              <a:fillRect/>
            </a:stretch>
          </p:blipFill>
          <p:spPr>
            <a:xfrm>
              <a:off x="11979300" y="8537095"/>
              <a:ext cx="180529" cy="164285"/>
            </a:xfrm>
            <a:prstGeom prst="rect">
              <a:avLst/>
            </a:prstGeom>
          </p:spPr>
        </p:pic>
        <p:sp>
          <p:nvSpPr>
            <p:cNvPr id="48" name="object 48"/>
            <p:cNvSpPr/>
            <p:nvPr/>
          </p:nvSpPr>
          <p:spPr>
            <a:xfrm>
              <a:off x="15616097" y="2650427"/>
              <a:ext cx="287655" cy="545465"/>
            </a:xfrm>
            <a:custGeom>
              <a:avLst/>
              <a:gdLst/>
              <a:ahLst/>
              <a:cxnLst/>
              <a:rect l="l" t="t" r="r" b="b"/>
              <a:pathLst>
                <a:path w="287655" h="545464">
                  <a:moveTo>
                    <a:pt x="9790" y="0"/>
                  </a:moveTo>
                  <a:lnTo>
                    <a:pt x="2198" y="7067"/>
                  </a:lnTo>
                  <a:lnTo>
                    <a:pt x="0" y="22093"/>
                  </a:lnTo>
                  <a:lnTo>
                    <a:pt x="5779" y="27936"/>
                  </a:lnTo>
                  <a:lnTo>
                    <a:pt x="13120" y="29915"/>
                  </a:lnTo>
                  <a:lnTo>
                    <a:pt x="49592" y="41354"/>
                  </a:lnTo>
                  <a:lnTo>
                    <a:pt x="84917" y="56023"/>
                  </a:lnTo>
                  <a:lnTo>
                    <a:pt x="118426" y="74317"/>
                  </a:lnTo>
                  <a:lnTo>
                    <a:pt x="149450" y="96635"/>
                  </a:lnTo>
                  <a:lnTo>
                    <a:pt x="187638" y="136217"/>
                  </a:lnTo>
                  <a:lnTo>
                    <a:pt x="216213" y="182082"/>
                  </a:lnTo>
                  <a:lnTo>
                    <a:pt x="236267" y="232554"/>
                  </a:lnTo>
                  <a:lnTo>
                    <a:pt x="248892" y="285959"/>
                  </a:lnTo>
                  <a:lnTo>
                    <a:pt x="255327" y="334782"/>
                  </a:lnTo>
                  <a:lnTo>
                    <a:pt x="258637" y="383921"/>
                  </a:lnTo>
                  <a:lnTo>
                    <a:pt x="259734" y="433231"/>
                  </a:lnTo>
                  <a:lnTo>
                    <a:pt x="259526" y="482565"/>
                  </a:lnTo>
                  <a:lnTo>
                    <a:pt x="258850" y="539449"/>
                  </a:lnTo>
                  <a:lnTo>
                    <a:pt x="267719" y="544967"/>
                  </a:lnTo>
                  <a:lnTo>
                    <a:pt x="282797" y="543219"/>
                  </a:lnTo>
                  <a:lnTo>
                    <a:pt x="286881" y="536151"/>
                  </a:lnTo>
                  <a:lnTo>
                    <a:pt x="287641" y="455673"/>
                  </a:lnTo>
                  <a:lnTo>
                    <a:pt x="287474" y="419239"/>
                  </a:lnTo>
                  <a:lnTo>
                    <a:pt x="283531" y="334600"/>
                  </a:lnTo>
                  <a:lnTo>
                    <a:pt x="277527" y="286524"/>
                  </a:lnTo>
                  <a:lnTo>
                    <a:pt x="267498" y="239276"/>
                  </a:lnTo>
                  <a:lnTo>
                    <a:pt x="252407" y="193547"/>
                  </a:lnTo>
                  <a:lnTo>
                    <a:pt x="231218" y="150026"/>
                  </a:lnTo>
                  <a:lnTo>
                    <a:pt x="195818" y="101987"/>
                  </a:lnTo>
                  <a:lnTo>
                    <a:pt x="151199" y="62343"/>
                  </a:lnTo>
                  <a:lnTo>
                    <a:pt x="86956" y="26144"/>
                  </a:lnTo>
                  <a:lnTo>
                    <a:pt x="17193" y="1999"/>
                  </a:lnTo>
                  <a:lnTo>
                    <a:pt x="9790" y="0"/>
                  </a:lnTo>
                  <a:close/>
                </a:path>
              </a:pathLst>
            </a:custGeom>
            <a:solidFill>
              <a:srgbClr val="9B49B5"/>
            </a:solidFill>
          </p:spPr>
          <p:txBody>
            <a:bodyPr wrap="square" lIns="0" tIns="0" rIns="0" bIns="0" rtlCol="0"/>
            <a:lstStyle/>
            <a:p>
              <a:endParaRPr/>
            </a:p>
          </p:txBody>
        </p:sp>
        <p:sp>
          <p:nvSpPr>
            <p:cNvPr id="49" name="object 49"/>
            <p:cNvSpPr/>
            <p:nvPr/>
          </p:nvSpPr>
          <p:spPr>
            <a:xfrm>
              <a:off x="15616097" y="2650427"/>
              <a:ext cx="287655" cy="545465"/>
            </a:xfrm>
            <a:custGeom>
              <a:avLst/>
              <a:gdLst/>
              <a:ahLst/>
              <a:cxnLst/>
              <a:rect l="l" t="t" r="r" b="b"/>
              <a:pathLst>
                <a:path w="287655" h="545464">
                  <a:moveTo>
                    <a:pt x="17193" y="1999"/>
                  </a:moveTo>
                  <a:lnTo>
                    <a:pt x="86956" y="26144"/>
                  </a:lnTo>
                  <a:lnTo>
                    <a:pt x="151199" y="62343"/>
                  </a:lnTo>
                  <a:lnTo>
                    <a:pt x="195818" y="101987"/>
                  </a:lnTo>
                  <a:lnTo>
                    <a:pt x="231218" y="150026"/>
                  </a:lnTo>
                  <a:lnTo>
                    <a:pt x="252407" y="193547"/>
                  </a:lnTo>
                  <a:lnTo>
                    <a:pt x="267498" y="239276"/>
                  </a:lnTo>
                  <a:lnTo>
                    <a:pt x="277527" y="286524"/>
                  </a:lnTo>
                  <a:lnTo>
                    <a:pt x="283531" y="334600"/>
                  </a:lnTo>
                  <a:lnTo>
                    <a:pt x="286546" y="382815"/>
                  </a:lnTo>
                  <a:lnTo>
                    <a:pt x="287641" y="455673"/>
                  </a:lnTo>
                  <a:lnTo>
                    <a:pt x="287363" y="492109"/>
                  </a:lnTo>
                  <a:lnTo>
                    <a:pt x="286954" y="528538"/>
                  </a:lnTo>
                  <a:lnTo>
                    <a:pt x="286881" y="536151"/>
                  </a:lnTo>
                  <a:lnTo>
                    <a:pt x="282797" y="543219"/>
                  </a:lnTo>
                  <a:lnTo>
                    <a:pt x="274557" y="544171"/>
                  </a:lnTo>
                  <a:lnTo>
                    <a:pt x="267719" y="544967"/>
                  </a:lnTo>
                  <a:lnTo>
                    <a:pt x="258850" y="539449"/>
                  </a:lnTo>
                  <a:lnTo>
                    <a:pt x="258924" y="531774"/>
                  </a:lnTo>
                  <a:lnTo>
                    <a:pt x="259526" y="482565"/>
                  </a:lnTo>
                  <a:lnTo>
                    <a:pt x="259734" y="433231"/>
                  </a:lnTo>
                  <a:lnTo>
                    <a:pt x="258637" y="383921"/>
                  </a:lnTo>
                  <a:lnTo>
                    <a:pt x="255327" y="334782"/>
                  </a:lnTo>
                  <a:lnTo>
                    <a:pt x="248892" y="285959"/>
                  </a:lnTo>
                  <a:lnTo>
                    <a:pt x="236267" y="232554"/>
                  </a:lnTo>
                  <a:lnTo>
                    <a:pt x="216213" y="182082"/>
                  </a:lnTo>
                  <a:lnTo>
                    <a:pt x="187638" y="136217"/>
                  </a:lnTo>
                  <a:lnTo>
                    <a:pt x="149450" y="96635"/>
                  </a:lnTo>
                  <a:lnTo>
                    <a:pt x="118426" y="74317"/>
                  </a:lnTo>
                  <a:lnTo>
                    <a:pt x="84917" y="56023"/>
                  </a:lnTo>
                  <a:lnTo>
                    <a:pt x="49592" y="41354"/>
                  </a:lnTo>
                  <a:lnTo>
                    <a:pt x="13120" y="29915"/>
                  </a:lnTo>
                  <a:lnTo>
                    <a:pt x="5779" y="27936"/>
                  </a:lnTo>
                  <a:lnTo>
                    <a:pt x="0" y="22093"/>
                  </a:lnTo>
                  <a:lnTo>
                    <a:pt x="1193" y="13926"/>
                  </a:lnTo>
                  <a:lnTo>
                    <a:pt x="2198" y="7067"/>
                  </a:lnTo>
                  <a:lnTo>
                    <a:pt x="9790" y="0"/>
                  </a:lnTo>
                  <a:lnTo>
                    <a:pt x="17193" y="1999"/>
                  </a:lnTo>
                  <a:close/>
                </a:path>
              </a:pathLst>
            </a:custGeom>
            <a:ln w="31412">
              <a:solidFill>
                <a:srgbClr val="9B49B5"/>
              </a:solidFill>
            </a:ln>
          </p:spPr>
          <p:txBody>
            <a:bodyPr wrap="square" lIns="0" tIns="0" rIns="0" bIns="0" rtlCol="0"/>
            <a:lstStyle/>
            <a:p>
              <a:endParaRPr/>
            </a:p>
          </p:txBody>
        </p:sp>
        <p:pic>
          <p:nvPicPr>
            <p:cNvPr id="50" name="object 50"/>
            <p:cNvPicPr/>
            <p:nvPr/>
          </p:nvPicPr>
          <p:blipFill>
            <a:blip r:embed="rId7" cstate="print"/>
            <a:stretch>
              <a:fillRect/>
            </a:stretch>
          </p:blipFill>
          <p:spPr>
            <a:xfrm>
              <a:off x="15794043" y="3060999"/>
              <a:ext cx="172811" cy="164026"/>
            </a:xfrm>
            <a:prstGeom prst="rect">
              <a:avLst/>
            </a:prstGeom>
          </p:spPr>
        </p:pic>
      </p:grpSp>
      <p:sp>
        <p:nvSpPr>
          <p:cNvPr id="69" name="object 13">
            <a:extLst>
              <a:ext uri="{FF2B5EF4-FFF2-40B4-BE49-F238E27FC236}">
                <a16:creationId xmlns:a16="http://schemas.microsoft.com/office/drawing/2014/main" id="{EE2C50E2-0360-B675-EBE6-D6E23321D0A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0" name="object 15">
            <a:extLst>
              <a:ext uri="{FF2B5EF4-FFF2-40B4-BE49-F238E27FC236}">
                <a16:creationId xmlns:a16="http://schemas.microsoft.com/office/drawing/2014/main" id="{FEE07D2A-8A77-6951-8E86-86FE5C23E27C}"/>
              </a:ext>
            </a:extLst>
          </p:cNvPr>
          <p:cNvGrpSpPr/>
          <p:nvPr/>
        </p:nvGrpSpPr>
        <p:grpSpPr>
          <a:xfrm>
            <a:off x="717524" y="611775"/>
            <a:ext cx="18580100" cy="436245"/>
            <a:chOff x="717524" y="611775"/>
            <a:chExt cx="18580100" cy="436245"/>
          </a:xfrm>
        </p:grpSpPr>
        <p:sp>
          <p:nvSpPr>
            <p:cNvPr id="71" name="object 16">
              <a:extLst>
                <a:ext uri="{FF2B5EF4-FFF2-40B4-BE49-F238E27FC236}">
                  <a16:creationId xmlns:a16="http://schemas.microsoft.com/office/drawing/2014/main" id="{A92B4023-99A7-3B24-1F47-A42277B9900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72" name="object 17">
              <a:extLst>
                <a:ext uri="{FF2B5EF4-FFF2-40B4-BE49-F238E27FC236}">
                  <a16:creationId xmlns:a16="http://schemas.microsoft.com/office/drawing/2014/main" id="{C3A9C83C-1741-1A70-8530-DAFCF61489A9}"/>
                </a:ext>
              </a:extLst>
            </p:cNvPr>
            <p:cNvPicPr/>
            <p:nvPr/>
          </p:nvPicPr>
          <p:blipFill>
            <a:blip r:embed="rId8" cstate="print"/>
            <a:stretch>
              <a:fillRect/>
            </a:stretch>
          </p:blipFill>
          <p:spPr>
            <a:xfrm>
              <a:off x="10231913" y="804489"/>
              <a:ext cx="101850" cy="104708"/>
            </a:xfrm>
            <a:prstGeom prst="rect">
              <a:avLst/>
            </a:prstGeom>
          </p:spPr>
        </p:pic>
        <p:sp>
          <p:nvSpPr>
            <p:cNvPr id="73" name="object 18">
              <a:extLst>
                <a:ext uri="{FF2B5EF4-FFF2-40B4-BE49-F238E27FC236}">
                  <a16:creationId xmlns:a16="http://schemas.microsoft.com/office/drawing/2014/main" id="{916BE9ED-2628-CA32-E77D-DECA91F62F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74" name="object 19">
              <a:extLst>
                <a:ext uri="{FF2B5EF4-FFF2-40B4-BE49-F238E27FC236}">
                  <a16:creationId xmlns:a16="http://schemas.microsoft.com/office/drawing/2014/main" id="{ED95234F-AEBB-CA7B-FE8B-2D3E906A6CE9}"/>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75" name="object 20">
              <a:extLst>
                <a:ext uri="{FF2B5EF4-FFF2-40B4-BE49-F238E27FC236}">
                  <a16:creationId xmlns:a16="http://schemas.microsoft.com/office/drawing/2014/main" id="{03C348A5-49F7-E3F0-E2AC-F7E433D3C8B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76" name="object 21">
              <a:extLst>
                <a:ext uri="{FF2B5EF4-FFF2-40B4-BE49-F238E27FC236}">
                  <a16:creationId xmlns:a16="http://schemas.microsoft.com/office/drawing/2014/main" id="{2C669F04-0351-0E47-B2E4-0A8E5B94984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77" name="object 22">
              <a:extLst>
                <a:ext uri="{FF2B5EF4-FFF2-40B4-BE49-F238E27FC236}">
                  <a16:creationId xmlns:a16="http://schemas.microsoft.com/office/drawing/2014/main" id="{064359CE-EA66-DEE7-F0D5-A5C924A3F014}"/>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78" name="object 23">
              <a:extLst>
                <a:ext uri="{FF2B5EF4-FFF2-40B4-BE49-F238E27FC236}">
                  <a16:creationId xmlns:a16="http://schemas.microsoft.com/office/drawing/2014/main" id="{A1C5D966-7348-DA35-B7A6-54958FE5911C}"/>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79" name="object 24">
              <a:extLst>
                <a:ext uri="{FF2B5EF4-FFF2-40B4-BE49-F238E27FC236}">
                  <a16:creationId xmlns:a16="http://schemas.microsoft.com/office/drawing/2014/main" id="{D967E8FB-3864-9511-894C-A338FBA63096}"/>
                </a:ext>
              </a:extLst>
            </p:cNvPr>
            <p:cNvPicPr/>
            <p:nvPr/>
          </p:nvPicPr>
          <p:blipFill>
            <a:blip r:embed="rId9" cstate="print"/>
            <a:stretch>
              <a:fillRect/>
            </a:stretch>
          </p:blipFill>
          <p:spPr>
            <a:xfrm>
              <a:off x="908206" y="665402"/>
              <a:ext cx="90711" cy="160393"/>
            </a:xfrm>
            <a:prstGeom prst="rect">
              <a:avLst/>
            </a:prstGeom>
          </p:spPr>
        </p:pic>
        <p:sp>
          <p:nvSpPr>
            <p:cNvPr id="80" name="object 25">
              <a:extLst>
                <a:ext uri="{FF2B5EF4-FFF2-40B4-BE49-F238E27FC236}">
                  <a16:creationId xmlns:a16="http://schemas.microsoft.com/office/drawing/2014/main" id="{91C63B3A-1457-E906-A4C7-2230EB491AB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1" name="object 26">
              <a:extLst>
                <a:ext uri="{FF2B5EF4-FFF2-40B4-BE49-F238E27FC236}">
                  <a16:creationId xmlns:a16="http://schemas.microsoft.com/office/drawing/2014/main" id="{FD3D9D8A-BFAA-D063-8550-E39B664A9EE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2" name="object 27">
              <a:extLst>
                <a:ext uri="{FF2B5EF4-FFF2-40B4-BE49-F238E27FC236}">
                  <a16:creationId xmlns:a16="http://schemas.microsoft.com/office/drawing/2014/main" id="{62354283-DC7A-7FA0-2F40-AA73D7454CF8}"/>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3" name="object 28">
              <a:extLst>
                <a:ext uri="{FF2B5EF4-FFF2-40B4-BE49-F238E27FC236}">
                  <a16:creationId xmlns:a16="http://schemas.microsoft.com/office/drawing/2014/main" id="{BECADA51-C0B2-30E6-FA50-0E0F3901B2E4}"/>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84" name="object 29">
              <a:extLst>
                <a:ext uri="{FF2B5EF4-FFF2-40B4-BE49-F238E27FC236}">
                  <a16:creationId xmlns:a16="http://schemas.microsoft.com/office/drawing/2014/main" id="{8D8A674C-CA70-0D3C-D112-A6A7D334BF0A}"/>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85" name="object 30">
              <a:extLst>
                <a:ext uri="{FF2B5EF4-FFF2-40B4-BE49-F238E27FC236}">
                  <a16:creationId xmlns:a16="http://schemas.microsoft.com/office/drawing/2014/main" id="{A04487FC-22E8-CE45-AF0D-F3E9458DE7BF}"/>
                </a:ext>
              </a:extLst>
            </p:cNvPr>
            <p:cNvPicPr/>
            <p:nvPr/>
          </p:nvPicPr>
          <p:blipFill>
            <a:blip r:embed="rId10" cstate="print"/>
            <a:stretch>
              <a:fillRect/>
            </a:stretch>
          </p:blipFill>
          <p:spPr>
            <a:xfrm>
              <a:off x="10152472" y="665402"/>
              <a:ext cx="90718" cy="160393"/>
            </a:xfrm>
            <a:prstGeom prst="rect">
              <a:avLst/>
            </a:prstGeom>
          </p:spPr>
        </p:pic>
      </p:grpSp>
      <p:sp>
        <p:nvSpPr>
          <p:cNvPr id="86" name="object 77">
            <a:extLst>
              <a:ext uri="{FF2B5EF4-FFF2-40B4-BE49-F238E27FC236}">
                <a16:creationId xmlns:a16="http://schemas.microsoft.com/office/drawing/2014/main" id="{4640A618-B3CE-334F-71F9-050178C01F8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3428929" y="7517395"/>
              <a:ext cx="325120" cy="222885"/>
            </a:xfrm>
            <a:custGeom>
              <a:avLst/>
              <a:gdLst/>
              <a:ahLst/>
              <a:cxnLst/>
              <a:rect l="l" t="t" r="r" b="b"/>
              <a:pathLst>
                <a:path w="325120" h="222884">
                  <a:moveTo>
                    <a:pt x="10602" y="0"/>
                  </a:moveTo>
                  <a:lnTo>
                    <a:pt x="2015" y="7398"/>
                  </a:lnTo>
                  <a:lnTo>
                    <a:pt x="0" y="18100"/>
                  </a:lnTo>
                  <a:lnTo>
                    <a:pt x="7461" y="27175"/>
                  </a:lnTo>
                  <a:lnTo>
                    <a:pt x="48126" y="48691"/>
                  </a:lnTo>
                  <a:lnTo>
                    <a:pt x="87832" y="71897"/>
                  </a:lnTo>
                  <a:lnTo>
                    <a:pt x="126503" y="96791"/>
                  </a:lnTo>
                  <a:lnTo>
                    <a:pt x="164064" y="123371"/>
                  </a:lnTo>
                  <a:lnTo>
                    <a:pt x="197911" y="150681"/>
                  </a:lnTo>
                  <a:lnTo>
                    <a:pt x="231834" y="178943"/>
                  </a:lnTo>
                  <a:lnTo>
                    <a:pt x="267599" y="204154"/>
                  </a:lnTo>
                  <a:lnTo>
                    <a:pt x="306971" y="222311"/>
                  </a:lnTo>
                  <a:lnTo>
                    <a:pt x="318768" y="221063"/>
                  </a:lnTo>
                  <a:lnTo>
                    <a:pt x="325049" y="212065"/>
                  </a:lnTo>
                  <a:lnTo>
                    <a:pt x="324316" y="200836"/>
                  </a:lnTo>
                  <a:lnTo>
                    <a:pt x="315075" y="192898"/>
                  </a:lnTo>
                  <a:lnTo>
                    <a:pt x="295612" y="184889"/>
                  </a:lnTo>
                  <a:lnTo>
                    <a:pt x="277553" y="174312"/>
                  </a:lnTo>
                  <a:lnTo>
                    <a:pt x="260538" y="161976"/>
                  </a:lnTo>
                  <a:lnTo>
                    <a:pt x="244208" y="148690"/>
                  </a:lnTo>
                  <a:lnTo>
                    <a:pt x="227360" y="134702"/>
                  </a:lnTo>
                  <a:lnTo>
                    <a:pt x="210364" y="120913"/>
                  </a:lnTo>
                  <a:lnTo>
                    <a:pt x="175655" y="94220"/>
                  </a:lnTo>
                  <a:lnTo>
                    <a:pt x="138959" y="68476"/>
                  </a:lnTo>
                  <a:lnTo>
                    <a:pt x="101214" y="44329"/>
                  </a:lnTo>
                  <a:lnTo>
                    <a:pt x="62489" y="21781"/>
                  </a:lnTo>
                  <a:lnTo>
                    <a:pt x="22854" y="831"/>
                  </a:lnTo>
                  <a:lnTo>
                    <a:pt x="10602" y="0"/>
                  </a:lnTo>
                  <a:close/>
                </a:path>
              </a:pathLst>
            </a:custGeom>
            <a:solidFill>
              <a:srgbClr val="EBEEF6"/>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20104099" cy="11308555"/>
            </a:xfrm>
            <a:prstGeom prst="rect">
              <a:avLst/>
            </a:prstGeom>
          </p:spPr>
        </p:pic>
      </p:grpSp>
      <p:sp>
        <p:nvSpPr>
          <p:cNvPr id="5" name="object 5"/>
          <p:cNvSpPr txBox="1">
            <a:spLocks noGrp="1"/>
          </p:cNvSpPr>
          <p:nvPr>
            <p:ph type="title" idx="4294967295"/>
          </p:nvPr>
        </p:nvSpPr>
        <p:spPr>
          <a:xfrm>
            <a:off x="11017793" y="3836166"/>
            <a:ext cx="7809956" cy="1892826"/>
          </a:xfrm>
          <a:prstGeom prst="rect">
            <a:avLst/>
          </a:prstGeom>
        </p:spPr>
        <p:txBody>
          <a:bodyPr vert="horz" wrap="square" lIns="0" tIns="15240" rIns="0" bIns="0" rtlCol="0">
            <a:spAutoFit/>
          </a:bodyPr>
          <a:lstStyle/>
          <a:p>
            <a:pPr marL="12700">
              <a:lnSpc>
                <a:spcPct val="100000"/>
              </a:lnSpc>
              <a:spcBef>
                <a:spcPts val="120"/>
              </a:spcBef>
            </a:pPr>
            <a:r>
              <a:rPr lang="fr-FR" sz="12200" b="1" spc="-150" dirty="0">
                <a:solidFill>
                  <a:srgbClr val="000000"/>
                </a:solidFill>
              </a:rPr>
              <a:t>PROTÉGEZ</a:t>
            </a:r>
            <a:endParaRPr lang="fr-FR" sz="12200" b="1" spc="-150" dirty="0"/>
          </a:p>
        </p:txBody>
      </p:sp>
      <p:sp>
        <p:nvSpPr>
          <p:cNvPr id="6" name="object 6"/>
          <p:cNvSpPr txBox="1"/>
          <p:nvPr/>
        </p:nvSpPr>
        <p:spPr>
          <a:xfrm>
            <a:off x="11005093" y="5482063"/>
            <a:ext cx="6999605" cy="2682786"/>
          </a:xfrm>
          <a:prstGeom prst="rect">
            <a:avLst/>
          </a:prstGeom>
        </p:spPr>
        <p:txBody>
          <a:bodyPr vert="horz" wrap="square" lIns="0" tIns="66040" rIns="0" bIns="0" rtlCol="0">
            <a:spAutoFit/>
          </a:bodyPr>
          <a:lstStyle/>
          <a:p>
            <a:pPr marL="12700" marR="5080">
              <a:lnSpc>
                <a:spcPts val="10160"/>
              </a:lnSpc>
              <a:spcBef>
                <a:spcPts val="520"/>
              </a:spcBef>
            </a:pPr>
            <a:r>
              <a:rPr lang="fr-FR" sz="8000" b="1" spc="-150" dirty="0">
                <a:latin typeface="Calibri"/>
                <a:cs typeface="Calibri"/>
              </a:rPr>
              <a:t>VOS COMPTES EN LIGNE</a:t>
            </a:r>
          </a:p>
        </p:txBody>
      </p:sp>
      <p:grpSp>
        <p:nvGrpSpPr>
          <p:cNvPr id="7" name="object 7"/>
          <p:cNvGrpSpPr/>
          <p:nvPr/>
        </p:nvGrpSpPr>
        <p:grpSpPr>
          <a:xfrm>
            <a:off x="1659735" y="4184558"/>
            <a:ext cx="5685155" cy="4773930"/>
            <a:chOff x="1659735" y="4184558"/>
            <a:chExt cx="5685155" cy="4773930"/>
          </a:xfrm>
        </p:grpSpPr>
        <p:sp>
          <p:nvSpPr>
            <p:cNvPr id="8" name="object 8"/>
            <p:cNvSpPr/>
            <p:nvPr/>
          </p:nvSpPr>
          <p:spPr>
            <a:xfrm>
              <a:off x="3759850" y="4330156"/>
              <a:ext cx="2012950" cy="2241550"/>
            </a:xfrm>
            <a:custGeom>
              <a:avLst/>
              <a:gdLst/>
              <a:ahLst/>
              <a:cxnLst/>
              <a:rect l="l" t="t" r="r" b="b"/>
              <a:pathLst>
                <a:path w="2012950" h="2241550">
                  <a:moveTo>
                    <a:pt x="267550" y="0"/>
                  </a:moveTo>
                  <a:lnTo>
                    <a:pt x="930" y="1169105"/>
                  </a:lnTo>
                  <a:lnTo>
                    <a:pt x="0" y="1195213"/>
                  </a:lnTo>
                  <a:lnTo>
                    <a:pt x="7685" y="1221551"/>
                  </a:lnTo>
                  <a:lnTo>
                    <a:pt x="22621" y="1245105"/>
                  </a:lnTo>
                  <a:lnTo>
                    <a:pt x="43442" y="1262862"/>
                  </a:lnTo>
                  <a:lnTo>
                    <a:pt x="1675800" y="2233052"/>
                  </a:lnTo>
                  <a:lnTo>
                    <a:pt x="1698783" y="2241330"/>
                  </a:lnTo>
                  <a:lnTo>
                    <a:pt x="1719613" y="2239033"/>
                  </a:lnTo>
                  <a:lnTo>
                    <a:pt x="1736042" y="2227027"/>
                  </a:lnTo>
                  <a:lnTo>
                    <a:pt x="1745819" y="2206173"/>
                  </a:lnTo>
                  <a:lnTo>
                    <a:pt x="2012429" y="1037067"/>
                  </a:lnTo>
                  <a:lnTo>
                    <a:pt x="267550" y="0"/>
                  </a:lnTo>
                  <a:close/>
                </a:path>
              </a:pathLst>
            </a:custGeom>
            <a:solidFill>
              <a:srgbClr val="FFFFFF"/>
            </a:solidFill>
          </p:spPr>
          <p:txBody>
            <a:bodyPr wrap="square" lIns="0" tIns="0" rIns="0" bIns="0" rtlCol="0"/>
            <a:lstStyle/>
            <a:p>
              <a:endParaRPr/>
            </a:p>
          </p:txBody>
        </p:sp>
        <p:sp>
          <p:nvSpPr>
            <p:cNvPr id="9" name="object 9"/>
            <p:cNvSpPr/>
            <p:nvPr/>
          </p:nvSpPr>
          <p:spPr>
            <a:xfrm>
              <a:off x="2404282" y="5544249"/>
              <a:ext cx="2710180" cy="562610"/>
            </a:xfrm>
            <a:custGeom>
              <a:avLst/>
              <a:gdLst/>
              <a:ahLst/>
              <a:cxnLst/>
              <a:rect l="l" t="t" r="r" b="b"/>
              <a:pathLst>
                <a:path w="2710179" h="562610">
                  <a:moveTo>
                    <a:pt x="2676023" y="0"/>
                  </a:moveTo>
                  <a:lnTo>
                    <a:pt x="33642" y="0"/>
                  </a:lnTo>
                  <a:lnTo>
                    <a:pt x="20545" y="2644"/>
                  </a:lnTo>
                  <a:lnTo>
                    <a:pt x="9851" y="9855"/>
                  </a:lnTo>
                  <a:lnTo>
                    <a:pt x="2643" y="20549"/>
                  </a:lnTo>
                  <a:lnTo>
                    <a:pt x="0" y="33642"/>
                  </a:lnTo>
                  <a:lnTo>
                    <a:pt x="0" y="528517"/>
                  </a:lnTo>
                  <a:lnTo>
                    <a:pt x="2643" y="541615"/>
                  </a:lnTo>
                  <a:lnTo>
                    <a:pt x="9851" y="552309"/>
                  </a:lnTo>
                  <a:lnTo>
                    <a:pt x="20545" y="559517"/>
                  </a:lnTo>
                  <a:lnTo>
                    <a:pt x="33642" y="562160"/>
                  </a:lnTo>
                  <a:lnTo>
                    <a:pt x="2676023" y="562160"/>
                  </a:lnTo>
                  <a:lnTo>
                    <a:pt x="2689120" y="559517"/>
                  </a:lnTo>
                  <a:lnTo>
                    <a:pt x="2699814" y="552309"/>
                  </a:lnTo>
                  <a:lnTo>
                    <a:pt x="2707023" y="541615"/>
                  </a:lnTo>
                  <a:lnTo>
                    <a:pt x="2709666" y="528517"/>
                  </a:lnTo>
                  <a:lnTo>
                    <a:pt x="2709666" y="33642"/>
                  </a:lnTo>
                  <a:lnTo>
                    <a:pt x="2707023" y="20549"/>
                  </a:lnTo>
                  <a:lnTo>
                    <a:pt x="2699814" y="9855"/>
                  </a:lnTo>
                  <a:lnTo>
                    <a:pt x="2689120" y="2644"/>
                  </a:lnTo>
                  <a:lnTo>
                    <a:pt x="2676023" y="0"/>
                  </a:lnTo>
                  <a:close/>
                </a:path>
              </a:pathLst>
            </a:custGeom>
            <a:solidFill>
              <a:srgbClr val="FFFFFF"/>
            </a:solidFill>
          </p:spPr>
          <p:txBody>
            <a:bodyPr wrap="square" lIns="0" tIns="0" rIns="0" bIns="0" rtlCol="0"/>
            <a:lstStyle/>
            <a:p>
              <a:endParaRPr/>
            </a:p>
          </p:txBody>
        </p:sp>
        <p:sp>
          <p:nvSpPr>
            <p:cNvPr id="10" name="object 10"/>
            <p:cNvSpPr/>
            <p:nvPr/>
          </p:nvSpPr>
          <p:spPr>
            <a:xfrm>
              <a:off x="2404282" y="5544249"/>
              <a:ext cx="2710180" cy="562610"/>
            </a:xfrm>
            <a:custGeom>
              <a:avLst/>
              <a:gdLst/>
              <a:ahLst/>
              <a:cxnLst/>
              <a:rect l="l" t="t" r="r" b="b"/>
              <a:pathLst>
                <a:path w="2710179" h="562610">
                  <a:moveTo>
                    <a:pt x="2676023" y="562160"/>
                  </a:moveTo>
                  <a:lnTo>
                    <a:pt x="33642" y="562160"/>
                  </a:lnTo>
                  <a:lnTo>
                    <a:pt x="20545" y="559517"/>
                  </a:lnTo>
                  <a:lnTo>
                    <a:pt x="9851" y="552309"/>
                  </a:lnTo>
                  <a:lnTo>
                    <a:pt x="2643" y="541615"/>
                  </a:lnTo>
                  <a:lnTo>
                    <a:pt x="0" y="528517"/>
                  </a:lnTo>
                  <a:lnTo>
                    <a:pt x="0" y="33642"/>
                  </a:lnTo>
                  <a:lnTo>
                    <a:pt x="2643" y="20549"/>
                  </a:lnTo>
                  <a:lnTo>
                    <a:pt x="9851" y="9855"/>
                  </a:lnTo>
                  <a:lnTo>
                    <a:pt x="20545" y="2644"/>
                  </a:lnTo>
                  <a:lnTo>
                    <a:pt x="33642" y="0"/>
                  </a:lnTo>
                  <a:lnTo>
                    <a:pt x="2676023" y="0"/>
                  </a:lnTo>
                  <a:lnTo>
                    <a:pt x="2689120" y="2644"/>
                  </a:lnTo>
                  <a:lnTo>
                    <a:pt x="2699814" y="9855"/>
                  </a:lnTo>
                  <a:lnTo>
                    <a:pt x="2707023" y="20549"/>
                  </a:lnTo>
                  <a:lnTo>
                    <a:pt x="2709666" y="33642"/>
                  </a:lnTo>
                  <a:lnTo>
                    <a:pt x="2709666" y="528517"/>
                  </a:lnTo>
                  <a:lnTo>
                    <a:pt x="2707023" y="541615"/>
                  </a:lnTo>
                  <a:lnTo>
                    <a:pt x="2699814" y="552309"/>
                  </a:lnTo>
                  <a:lnTo>
                    <a:pt x="2689120" y="559517"/>
                  </a:lnTo>
                  <a:lnTo>
                    <a:pt x="2676023" y="562160"/>
                  </a:lnTo>
                  <a:close/>
                </a:path>
              </a:pathLst>
            </a:custGeom>
            <a:ln w="31412">
              <a:solidFill>
                <a:srgbClr val="272424"/>
              </a:solidFill>
            </a:ln>
          </p:spPr>
          <p:txBody>
            <a:bodyPr wrap="square" lIns="0" tIns="0" rIns="0" bIns="0" rtlCol="0"/>
            <a:lstStyle/>
            <a:p>
              <a:endParaRPr/>
            </a:p>
          </p:txBody>
        </p:sp>
        <p:sp>
          <p:nvSpPr>
            <p:cNvPr id="11" name="object 11"/>
            <p:cNvSpPr/>
            <p:nvPr/>
          </p:nvSpPr>
          <p:spPr>
            <a:xfrm>
              <a:off x="4630877" y="5627960"/>
              <a:ext cx="281940" cy="341630"/>
            </a:xfrm>
            <a:custGeom>
              <a:avLst/>
              <a:gdLst/>
              <a:ahLst/>
              <a:cxnLst/>
              <a:rect l="l" t="t" r="r" b="b"/>
              <a:pathLst>
                <a:path w="281939" h="341629">
                  <a:moveTo>
                    <a:pt x="166281" y="211239"/>
                  </a:moveTo>
                  <a:lnTo>
                    <a:pt x="164287" y="202222"/>
                  </a:lnTo>
                  <a:lnTo>
                    <a:pt x="158838" y="194297"/>
                  </a:lnTo>
                  <a:lnTo>
                    <a:pt x="150596" y="188874"/>
                  </a:lnTo>
                  <a:lnTo>
                    <a:pt x="141338" y="187071"/>
                  </a:lnTo>
                  <a:lnTo>
                    <a:pt x="132092" y="188887"/>
                  </a:lnTo>
                  <a:lnTo>
                    <a:pt x="123913" y="194322"/>
                  </a:lnTo>
                  <a:lnTo>
                    <a:pt x="118529" y="202361"/>
                  </a:lnTo>
                  <a:lnTo>
                    <a:pt x="116636" y="211582"/>
                  </a:lnTo>
                  <a:lnTo>
                    <a:pt x="118351" y="220776"/>
                  </a:lnTo>
                  <a:lnTo>
                    <a:pt x="123723" y="228714"/>
                  </a:lnTo>
                  <a:lnTo>
                    <a:pt x="127406" y="232232"/>
                  </a:lnTo>
                  <a:lnTo>
                    <a:pt x="128993" y="235699"/>
                  </a:lnTo>
                  <a:lnTo>
                    <a:pt x="128206" y="242798"/>
                  </a:lnTo>
                  <a:lnTo>
                    <a:pt x="128409" y="245084"/>
                  </a:lnTo>
                  <a:lnTo>
                    <a:pt x="128409" y="247370"/>
                  </a:lnTo>
                  <a:lnTo>
                    <a:pt x="127977" y="247396"/>
                  </a:lnTo>
                  <a:lnTo>
                    <a:pt x="128460" y="253136"/>
                  </a:lnTo>
                  <a:lnTo>
                    <a:pt x="128409" y="258965"/>
                  </a:lnTo>
                  <a:lnTo>
                    <a:pt x="130860" y="271246"/>
                  </a:lnTo>
                  <a:lnTo>
                    <a:pt x="136398" y="274523"/>
                  </a:lnTo>
                  <a:lnTo>
                    <a:pt x="149110" y="273126"/>
                  </a:lnTo>
                  <a:lnTo>
                    <a:pt x="153479" y="268211"/>
                  </a:lnTo>
                  <a:lnTo>
                    <a:pt x="153974" y="249199"/>
                  </a:lnTo>
                  <a:lnTo>
                    <a:pt x="153225" y="236956"/>
                  </a:lnTo>
                  <a:lnTo>
                    <a:pt x="154851" y="232549"/>
                  </a:lnTo>
                  <a:lnTo>
                    <a:pt x="159359" y="228180"/>
                  </a:lnTo>
                  <a:lnTo>
                    <a:pt x="164680" y="220256"/>
                  </a:lnTo>
                  <a:lnTo>
                    <a:pt x="166281" y="211239"/>
                  </a:lnTo>
                  <a:close/>
                </a:path>
                <a:path w="281939" h="341629">
                  <a:moveTo>
                    <a:pt x="185585" y="315810"/>
                  </a:moveTo>
                  <a:lnTo>
                    <a:pt x="183108" y="315798"/>
                  </a:lnTo>
                  <a:lnTo>
                    <a:pt x="169837" y="315810"/>
                  </a:lnTo>
                  <a:lnTo>
                    <a:pt x="185585" y="315810"/>
                  </a:lnTo>
                  <a:close/>
                </a:path>
                <a:path w="281939" h="341629">
                  <a:moveTo>
                    <a:pt x="281482" y="255155"/>
                  </a:moveTo>
                  <a:lnTo>
                    <a:pt x="281355" y="192036"/>
                  </a:lnTo>
                  <a:lnTo>
                    <a:pt x="259270" y="142417"/>
                  </a:lnTo>
                  <a:lnTo>
                    <a:pt x="256794" y="140373"/>
                  </a:lnTo>
                  <a:lnTo>
                    <a:pt x="256794" y="243446"/>
                  </a:lnTo>
                  <a:lnTo>
                    <a:pt x="256590" y="256235"/>
                  </a:lnTo>
                  <a:lnTo>
                    <a:pt x="240753" y="297002"/>
                  </a:lnTo>
                  <a:lnTo>
                    <a:pt x="205663" y="315277"/>
                  </a:lnTo>
                  <a:lnTo>
                    <a:pt x="197434" y="315823"/>
                  </a:lnTo>
                  <a:lnTo>
                    <a:pt x="197307" y="315823"/>
                  </a:lnTo>
                  <a:lnTo>
                    <a:pt x="169837" y="315810"/>
                  </a:lnTo>
                  <a:lnTo>
                    <a:pt x="150190" y="315810"/>
                  </a:lnTo>
                  <a:lnTo>
                    <a:pt x="140487" y="315810"/>
                  </a:lnTo>
                  <a:lnTo>
                    <a:pt x="83642" y="315798"/>
                  </a:lnTo>
                  <a:lnTo>
                    <a:pt x="42926" y="298958"/>
                  </a:lnTo>
                  <a:lnTo>
                    <a:pt x="25146" y="258699"/>
                  </a:lnTo>
                  <a:lnTo>
                    <a:pt x="24917" y="243446"/>
                  </a:lnTo>
                  <a:lnTo>
                    <a:pt x="24917" y="212140"/>
                  </a:lnTo>
                  <a:lnTo>
                    <a:pt x="42379" y="157683"/>
                  </a:lnTo>
                  <a:lnTo>
                    <a:pt x="83007" y="140792"/>
                  </a:lnTo>
                  <a:lnTo>
                    <a:pt x="202971" y="141147"/>
                  </a:lnTo>
                  <a:lnTo>
                    <a:pt x="244932" y="163855"/>
                  </a:lnTo>
                  <a:lnTo>
                    <a:pt x="256476" y="203619"/>
                  </a:lnTo>
                  <a:lnTo>
                    <a:pt x="256794" y="243446"/>
                  </a:lnTo>
                  <a:lnTo>
                    <a:pt x="256794" y="140373"/>
                  </a:lnTo>
                  <a:lnTo>
                    <a:pt x="243179" y="129108"/>
                  </a:lnTo>
                  <a:lnTo>
                    <a:pt x="222923" y="119710"/>
                  </a:lnTo>
                  <a:lnTo>
                    <a:pt x="219646" y="118630"/>
                  </a:lnTo>
                  <a:lnTo>
                    <a:pt x="218643" y="117055"/>
                  </a:lnTo>
                  <a:lnTo>
                    <a:pt x="218655" y="115912"/>
                  </a:lnTo>
                  <a:lnTo>
                    <a:pt x="218655" y="115785"/>
                  </a:lnTo>
                  <a:lnTo>
                    <a:pt x="218833" y="99771"/>
                  </a:lnTo>
                  <a:lnTo>
                    <a:pt x="217017" y="61709"/>
                  </a:lnTo>
                  <a:lnTo>
                    <a:pt x="197802" y="25057"/>
                  </a:lnTo>
                  <a:lnTo>
                    <a:pt x="194017" y="20802"/>
                  </a:lnTo>
                  <a:lnTo>
                    <a:pt x="193230" y="20243"/>
                  </a:lnTo>
                  <a:lnTo>
                    <a:pt x="193230" y="115557"/>
                  </a:lnTo>
                  <a:lnTo>
                    <a:pt x="191274" y="115671"/>
                  </a:lnTo>
                  <a:lnTo>
                    <a:pt x="189953" y="115785"/>
                  </a:lnTo>
                  <a:lnTo>
                    <a:pt x="141719" y="115773"/>
                  </a:lnTo>
                  <a:lnTo>
                    <a:pt x="90525" y="115912"/>
                  </a:lnTo>
                  <a:lnTo>
                    <a:pt x="89128" y="114681"/>
                  </a:lnTo>
                  <a:lnTo>
                    <a:pt x="89293" y="110274"/>
                  </a:lnTo>
                  <a:lnTo>
                    <a:pt x="89522" y="99771"/>
                  </a:lnTo>
                  <a:lnTo>
                    <a:pt x="93941" y="55118"/>
                  </a:lnTo>
                  <a:lnTo>
                    <a:pt x="124675" y="27495"/>
                  </a:lnTo>
                  <a:lnTo>
                    <a:pt x="145313" y="25057"/>
                  </a:lnTo>
                  <a:lnTo>
                    <a:pt x="163804" y="29794"/>
                  </a:lnTo>
                  <a:lnTo>
                    <a:pt x="190157" y="58826"/>
                  </a:lnTo>
                  <a:lnTo>
                    <a:pt x="193230" y="115557"/>
                  </a:lnTo>
                  <a:lnTo>
                    <a:pt x="193230" y="20243"/>
                  </a:lnTo>
                  <a:lnTo>
                    <a:pt x="176352" y="8229"/>
                  </a:lnTo>
                  <a:lnTo>
                    <a:pt x="157441" y="1333"/>
                  </a:lnTo>
                  <a:lnTo>
                    <a:pt x="137299" y="0"/>
                  </a:lnTo>
                  <a:lnTo>
                    <a:pt x="115976" y="4127"/>
                  </a:lnTo>
                  <a:lnTo>
                    <a:pt x="79883" y="30556"/>
                  </a:lnTo>
                  <a:lnTo>
                    <a:pt x="64782" y="72542"/>
                  </a:lnTo>
                  <a:lnTo>
                    <a:pt x="64770" y="104762"/>
                  </a:lnTo>
                  <a:lnTo>
                    <a:pt x="64871" y="110274"/>
                  </a:lnTo>
                  <a:lnTo>
                    <a:pt x="65036" y="116154"/>
                  </a:lnTo>
                  <a:lnTo>
                    <a:pt x="63144" y="118414"/>
                  </a:lnTo>
                  <a:lnTo>
                    <a:pt x="22440" y="142582"/>
                  </a:lnTo>
                  <a:lnTo>
                    <a:pt x="1003" y="187426"/>
                  </a:lnTo>
                  <a:lnTo>
                    <a:pt x="0" y="203619"/>
                  </a:lnTo>
                  <a:lnTo>
                    <a:pt x="0" y="212140"/>
                  </a:lnTo>
                  <a:lnTo>
                    <a:pt x="88" y="255155"/>
                  </a:lnTo>
                  <a:lnTo>
                    <a:pt x="12966" y="301434"/>
                  </a:lnTo>
                  <a:lnTo>
                    <a:pt x="52933" y="334848"/>
                  </a:lnTo>
                  <a:lnTo>
                    <a:pt x="94957" y="340969"/>
                  </a:lnTo>
                  <a:lnTo>
                    <a:pt x="110210" y="340982"/>
                  </a:lnTo>
                  <a:lnTo>
                    <a:pt x="140754" y="340893"/>
                  </a:lnTo>
                  <a:lnTo>
                    <a:pt x="140754" y="341071"/>
                  </a:lnTo>
                  <a:lnTo>
                    <a:pt x="167081" y="341287"/>
                  </a:lnTo>
                  <a:lnTo>
                    <a:pt x="180238" y="341249"/>
                  </a:lnTo>
                  <a:lnTo>
                    <a:pt x="193370" y="340855"/>
                  </a:lnTo>
                  <a:lnTo>
                    <a:pt x="249377" y="322821"/>
                  </a:lnTo>
                  <a:lnTo>
                    <a:pt x="256032" y="315823"/>
                  </a:lnTo>
                  <a:lnTo>
                    <a:pt x="266890" y="304444"/>
                  </a:lnTo>
                  <a:lnTo>
                    <a:pt x="277787" y="281432"/>
                  </a:lnTo>
                  <a:lnTo>
                    <a:pt x="281482" y="255155"/>
                  </a:lnTo>
                  <a:close/>
                </a:path>
              </a:pathLst>
            </a:custGeom>
            <a:solidFill>
              <a:srgbClr val="231F20"/>
            </a:solidFill>
          </p:spPr>
          <p:txBody>
            <a:bodyPr wrap="square" lIns="0" tIns="0" rIns="0" bIns="0" rtlCol="0"/>
            <a:lstStyle/>
            <a:p>
              <a:endParaRPr/>
            </a:p>
          </p:txBody>
        </p:sp>
        <p:pic>
          <p:nvPicPr>
            <p:cNvPr id="12" name="object 12"/>
            <p:cNvPicPr/>
            <p:nvPr/>
          </p:nvPicPr>
          <p:blipFill>
            <a:blip r:embed="rId3" cstate="print"/>
            <a:stretch>
              <a:fillRect/>
            </a:stretch>
          </p:blipFill>
          <p:spPr>
            <a:xfrm>
              <a:off x="2670222" y="5728992"/>
              <a:ext cx="186078" cy="177052"/>
            </a:xfrm>
            <a:prstGeom prst="rect">
              <a:avLst/>
            </a:prstGeom>
          </p:spPr>
        </p:pic>
        <p:pic>
          <p:nvPicPr>
            <p:cNvPr id="13" name="object 13"/>
            <p:cNvPicPr/>
            <p:nvPr/>
          </p:nvPicPr>
          <p:blipFill>
            <a:blip r:embed="rId4" cstate="print"/>
            <a:stretch>
              <a:fillRect/>
            </a:stretch>
          </p:blipFill>
          <p:spPr>
            <a:xfrm>
              <a:off x="1659735" y="4184558"/>
              <a:ext cx="5684658" cy="4773539"/>
            </a:xfrm>
            <a:prstGeom prst="rect">
              <a:avLst/>
            </a:prstGeom>
          </p:spPr>
        </p:pic>
        <p:pic>
          <p:nvPicPr>
            <p:cNvPr id="14" name="object 14"/>
            <p:cNvPicPr/>
            <p:nvPr/>
          </p:nvPicPr>
          <p:blipFill>
            <a:blip r:embed="rId3" cstate="print"/>
            <a:stretch>
              <a:fillRect/>
            </a:stretch>
          </p:blipFill>
          <p:spPr>
            <a:xfrm>
              <a:off x="2924677" y="5728992"/>
              <a:ext cx="186078" cy="177052"/>
            </a:xfrm>
            <a:prstGeom prst="rect">
              <a:avLst/>
            </a:prstGeom>
          </p:spPr>
        </p:pic>
        <p:pic>
          <p:nvPicPr>
            <p:cNvPr id="15" name="object 15"/>
            <p:cNvPicPr/>
            <p:nvPr/>
          </p:nvPicPr>
          <p:blipFill>
            <a:blip r:embed="rId3" cstate="print"/>
            <a:stretch>
              <a:fillRect/>
            </a:stretch>
          </p:blipFill>
          <p:spPr>
            <a:xfrm>
              <a:off x="3179133" y="5728992"/>
              <a:ext cx="186078" cy="177052"/>
            </a:xfrm>
            <a:prstGeom prst="rect">
              <a:avLst/>
            </a:prstGeom>
          </p:spPr>
        </p:pic>
        <p:pic>
          <p:nvPicPr>
            <p:cNvPr id="16" name="object 16"/>
            <p:cNvPicPr/>
            <p:nvPr/>
          </p:nvPicPr>
          <p:blipFill>
            <a:blip r:embed="rId3" cstate="print"/>
            <a:stretch>
              <a:fillRect/>
            </a:stretch>
          </p:blipFill>
          <p:spPr>
            <a:xfrm>
              <a:off x="3433589" y="5728992"/>
              <a:ext cx="186078" cy="177052"/>
            </a:xfrm>
            <a:prstGeom prst="rect">
              <a:avLst/>
            </a:prstGeom>
          </p:spPr>
        </p:pic>
        <p:pic>
          <p:nvPicPr>
            <p:cNvPr id="17" name="object 17"/>
            <p:cNvPicPr/>
            <p:nvPr/>
          </p:nvPicPr>
          <p:blipFill>
            <a:blip r:embed="rId3" cstate="print"/>
            <a:stretch>
              <a:fillRect/>
            </a:stretch>
          </p:blipFill>
          <p:spPr>
            <a:xfrm>
              <a:off x="3688050" y="5728992"/>
              <a:ext cx="186078" cy="177052"/>
            </a:xfrm>
            <a:prstGeom prst="rect">
              <a:avLst/>
            </a:prstGeom>
          </p:spPr>
        </p:pic>
        <p:pic>
          <p:nvPicPr>
            <p:cNvPr id="18" name="object 18"/>
            <p:cNvPicPr/>
            <p:nvPr/>
          </p:nvPicPr>
          <p:blipFill>
            <a:blip r:embed="rId3" cstate="print"/>
            <a:stretch>
              <a:fillRect/>
            </a:stretch>
          </p:blipFill>
          <p:spPr>
            <a:xfrm>
              <a:off x="3942506" y="5728992"/>
              <a:ext cx="186078" cy="177052"/>
            </a:xfrm>
            <a:prstGeom prst="rect">
              <a:avLst/>
            </a:prstGeom>
          </p:spPr>
        </p:pic>
        <p:pic>
          <p:nvPicPr>
            <p:cNvPr id="19" name="object 19"/>
            <p:cNvPicPr/>
            <p:nvPr/>
          </p:nvPicPr>
          <p:blipFill>
            <a:blip r:embed="rId3" cstate="print"/>
            <a:stretch>
              <a:fillRect/>
            </a:stretch>
          </p:blipFill>
          <p:spPr>
            <a:xfrm>
              <a:off x="4196962" y="5728992"/>
              <a:ext cx="186078" cy="177052"/>
            </a:xfrm>
            <a:prstGeom prst="rect">
              <a:avLst/>
            </a:prstGeom>
          </p:spPr>
        </p:pic>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8364580" y="4826853"/>
              <a:ext cx="9650095" cy="1048385"/>
            </a:xfrm>
            <a:custGeom>
              <a:avLst/>
              <a:gdLst/>
              <a:ahLst/>
              <a:cxnLst/>
              <a:rect l="l" t="t" r="r" b="b"/>
              <a:pathLst>
                <a:path w="9650094" h="1048385">
                  <a:moveTo>
                    <a:pt x="6238823" y="0"/>
                  </a:moveTo>
                  <a:lnTo>
                    <a:pt x="4304104" y="5927"/>
                  </a:lnTo>
                  <a:lnTo>
                    <a:pt x="1396355" y="27372"/>
                  </a:lnTo>
                  <a:lnTo>
                    <a:pt x="163911" y="41799"/>
                  </a:lnTo>
                  <a:lnTo>
                    <a:pt x="105712" y="46885"/>
                  </a:lnTo>
                  <a:lnTo>
                    <a:pt x="57108" y="59267"/>
                  </a:lnTo>
                  <a:lnTo>
                    <a:pt x="21212" y="77349"/>
                  </a:lnTo>
                  <a:lnTo>
                    <a:pt x="0" y="124226"/>
                  </a:lnTo>
                  <a:lnTo>
                    <a:pt x="15007" y="167922"/>
                  </a:lnTo>
                  <a:lnTo>
                    <a:pt x="28622" y="213616"/>
                  </a:lnTo>
                  <a:lnTo>
                    <a:pt x="40842" y="261044"/>
                  </a:lnTo>
                  <a:lnTo>
                    <a:pt x="51667" y="309944"/>
                  </a:lnTo>
                  <a:lnTo>
                    <a:pt x="61096" y="360051"/>
                  </a:lnTo>
                  <a:lnTo>
                    <a:pt x="69129" y="411103"/>
                  </a:lnTo>
                  <a:lnTo>
                    <a:pt x="75764" y="462834"/>
                  </a:lnTo>
                  <a:lnTo>
                    <a:pt x="81001" y="514983"/>
                  </a:lnTo>
                  <a:lnTo>
                    <a:pt x="84839" y="567285"/>
                  </a:lnTo>
                  <a:lnTo>
                    <a:pt x="87278" y="619476"/>
                  </a:lnTo>
                  <a:lnTo>
                    <a:pt x="88316" y="671293"/>
                  </a:lnTo>
                  <a:lnTo>
                    <a:pt x="87954" y="722473"/>
                  </a:lnTo>
                  <a:lnTo>
                    <a:pt x="86189" y="772752"/>
                  </a:lnTo>
                  <a:lnTo>
                    <a:pt x="83022" y="821866"/>
                  </a:lnTo>
                  <a:lnTo>
                    <a:pt x="78451" y="869551"/>
                  </a:lnTo>
                  <a:lnTo>
                    <a:pt x="72477" y="915545"/>
                  </a:lnTo>
                  <a:lnTo>
                    <a:pt x="65097" y="959583"/>
                  </a:lnTo>
                  <a:lnTo>
                    <a:pt x="71810" y="980183"/>
                  </a:lnTo>
                  <a:lnTo>
                    <a:pt x="97155" y="997221"/>
                  </a:lnTo>
                  <a:lnTo>
                    <a:pt x="136669" y="1008784"/>
                  </a:lnTo>
                  <a:lnTo>
                    <a:pt x="185889" y="1012963"/>
                  </a:lnTo>
                  <a:lnTo>
                    <a:pt x="959228" y="1012108"/>
                  </a:lnTo>
                  <a:lnTo>
                    <a:pt x="1778559" y="1014208"/>
                  </a:lnTo>
                  <a:lnTo>
                    <a:pt x="2924185" y="1022175"/>
                  </a:lnTo>
                  <a:lnTo>
                    <a:pt x="5107409" y="1043969"/>
                  </a:lnTo>
                  <a:lnTo>
                    <a:pt x="5781998" y="1047641"/>
                  </a:lnTo>
                  <a:lnTo>
                    <a:pt x="6343634" y="1048177"/>
                  </a:lnTo>
                  <a:lnTo>
                    <a:pt x="6885349" y="1046269"/>
                  </a:lnTo>
                  <a:lnTo>
                    <a:pt x="7407144" y="1042165"/>
                  </a:lnTo>
                  <a:lnTo>
                    <a:pt x="7905832" y="1036263"/>
                  </a:lnTo>
                  <a:lnTo>
                    <a:pt x="9252723" y="1013895"/>
                  </a:lnTo>
                  <a:lnTo>
                    <a:pt x="9308383" y="1012641"/>
                  </a:lnTo>
                  <a:lnTo>
                    <a:pt x="9364402" y="1010286"/>
                  </a:lnTo>
                  <a:lnTo>
                    <a:pt x="9419175" y="1006081"/>
                  </a:lnTo>
                  <a:lnTo>
                    <a:pt x="9471097" y="999278"/>
                  </a:lnTo>
                  <a:lnTo>
                    <a:pt x="9518564" y="989127"/>
                  </a:lnTo>
                  <a:lnTo>
                    <a:pt x="9559970" y="974881"/>
                  </a:lnTo>
                  <a:lnTo>
                    <a:pt x="9602642" y="948607"/>
                  </a:lnTo>
                  <a:lnTo>
                    <a:pt x="9626623" y="918195"/>
                  </a:lnTo>
                  <a:lnTo>
                    <a:pt x="9641161" y="852612"/>
                  </a:lnTo>
                  <a:lnTo>
                    <a:pt x="9643695" y="802731"/>
                  </a:lnTo>
                  <a:lnTo>
                    <a:pt x="9645790" y="752847"/>
                  </a:lnTo>
                  <a:lnTo>
                    <a:pt x="9647448" y="702960"/>
                  </a:lnTo>
                  <a:lnTo>
                    <a:pt x="9648667" y="653071"/>
                  </a:lnTo>
                  <a:lnTo>
                    <a:pt x="9649449" y="603180"/>
                  </a:lnTo>
                  <a:lnTo>
                    <a:pt x="9649793" y="553290"/>
                  </a:lnTo>
                  <a:lnTo>
                    <a:pt x="9649698" y="503399"/>
                  </a:lnTo>
                  <a:lnTo>
                    <a:pt x="9649166" y="453509"/>
                  </a:lnTo>
                  <a:lnTo>
                    <a:pt x="9648197" y="403621"/>
                  </a:lnTo>
                  <a:lnTo>
                    <a:pt x="9646789" y="353735"/>
                  </a:lnTo>
                  <a:lnTo>
                    <a:pt x="9644944" y="303851"/>
                  </a:lnTo>
                  <a:lnTo>
                    <a:pt x="9642660" y="253972"/>
                  </a:lnTo>
                  <a:lnTo>
                    <a:pt x="9639940" y="204096"/>
                  </a:lnTo>
                  <a:lnTo>
                    <a:pt x="9636781" y="154225"/>
                  </a:lnTo>
                  <a:lnTo>
                    <a:pt x="9633185" y="104360"/>
                  </a:lnTo>
                  <a:lnTo>
                    <a:pt x="9629151" y="54501"/>
                  </a:lnTo>
                  <a:lnTo>
                    <a:pt x="9597964" y="25018"/>
                  </a:lnTo>
                  <a:lnTo>
                    <a:pt x="9526537" y="12397"/>
                  </a:lnTo>
                  <a:lnTo>
                    <a:pt x="8727345" y="5783"/>
                  </a:lnTo>
                  <a:lnTo>
                    <a:pt x="7651512" y="986"/>
                  </a:lnTo>
                  <a:lnTo>
                    <a:pt x="6238823" y="0"/>
                  </a:lnTo>
                  <a:close/>
                </a:path>
              </a:pathLst>
            </a:custGeom>
            <a:solidFill>
              <a:srgbClr val="9BCDC2"/>
            </a:solidFill>
          </p:spPr>
          <p:txBody>
            <a:bodyPr wrap="square" lIns="0" tIns="0" rIns="0" bIns="0" rtlCol="0"/>
            <a:lstStyle/>
            <a:p>
              <a:endParaRPr/>
            </a:p>
          </p:txBody>
        </p:sp>
      </p:grpSp>
      <p:sp>
        <p:nvSpPr>
          <p:cNvPr id="5" name="object 5"/>
          <p:cNvSpPr txBox="1">
            <a:spLocks noGrp="1"/>
          </p:cNvSpPr>
          <p:nvPr>
            <p:ph type="title" idx="4294967295"/>
          </p:nvPr>
        </p:nvSpPr>
        <p:spPr>
          <a:xfrm>
            <a:off x="6863286" y="3393320"/>
            <a:ext cx="13932963" cy="948337"/>
          </a:xfrm>
          <a:prstGeom prst="rect">
            <a:avLst/>
          </a:prstGeom>
        </p:spPr>
        <p:txBody>
          <a:bodyPr vert="horz" wrap="square" lIns="0" tIns="12065" rIns="0" bIns="0" rtlCol="0">
            <a:spAutoFit/>
          </a:bodyPr>
          <a:lstStyle/>
          <a:p>
            <a:pPr marL="12700">
              <a:lnSpc>
                <a:spcPts val="7315"/>
              </a:lnSpc>
              <a:spcBef>
                <a:spcPts val="95"/>
              </a:spcBef>
            </a:pPr>
            <a:r>
              <a:rPr lang="fr-FR" sz="6550" b="1" u="sng" spc="-300" dirty="0">
                <a:solidFill>
                  <a:srgbClr val="1D1D1B"/>
                </a:solidFill>
                <a:uFill>
                  <a:solidFill>
                    <a:srgbClr val="1D1D1B"/>
                  </a:solidFill>
                </a:uFill>
              </a:rPr>
              <a:t>ACTIVITÉ 1</a:t>
            </a:r>
            <a:endParaRPr lang="fr-FR" sz="10450" b="1" spc="-300" dirty="0"/>
          </a:p>
        </p:txBody>
      </p:sp>
      <p:sp>
        <p:nvSpPr>
          <p:cNvPr id="6" name="object 6"/>
          <p:cNvSpPr txBox="1"/>
          <p:nvPr/>
        </p:nvSpPr>
        <p:spPr>
          <a:xfrm>
            <a:off x="6863286" y="5874256"/>
            <a:ext cx="11799363" cy="2463495"/>
          </a:xfrm>
          <a:prstGeom prst="rect">
            <a:avLst/>
          </a:prstGeom>
        </p:spPr>
        <p:txBody>
          <a:bodyPr vert="horz" wrap="square" lIns="0" tIns="13970" rIns="0" bIns="0" rtlCol="0">
            <a:spAutoFit/>
          </a:bodyPr>
          <a:lstStyle/>
          <a:p>
            <a:pPr marL="12700">
              <a:lnSpc>
                <a:spcPts val="7175"/>
              </a:lnSpc>
              <a:spcBef>
                <a:spcPts val="110"/>
              </a:spcBef>
            </a:pPr>
            <a:r>
              <a:rPr lang="fr-FR" sz="6500" b="1" spc="-300" dirty="0">
                <a:solidFill>
                  <a:srgbClr val="1D1D1B"/>
                </a:solidFill>
                <a:latin typeface="Calibri"/>
                <a:cs typeface="Calibri"/>
              </a:rPr>
              <a:t>C’EST VOTRE MEILLEURE</a:t>
            </a:r>
            <a:endParaRPr lang="fr-FR" sz="6500" b="1" spc="-300" dirty="0">
              <a:latin typeface="Calibri"/>
              <a:cs typeface="Calibri"/>
            </a:endParaRPr>
          </a:p>
          <a:p>
            <a:pPr marL="12700">
              <a:lnSpc>
                <a:spcPts val="11915"/>
              </a:lnSpc>
            </a:pPr>
            <a:r>
              <a:rPr lang="fr-FR" sz="10450" b="1" spc="-300" dirty="0">
                <a:solidFill>
                  <a:srgbClr val="1D1D1B"/>
                </a:solidFill>
                <a:latin typeface="Calibri"/>
                <a:cs typeface="Calibri"/>
              </a:rPr>
              <a:t>LIGNE DE DÉFENSE</a:t>
            </a:r>
            <a:endParaRPr lang="fr-FR" sz="10450" b="1" spc="-300" dirty="0">
              <a:latin typeface="Calibri"/>
              <a:cs typeface="Calibri"/>
            </a:endParaRPr>
          </a:p>
        </p:txBody>
      </p:sp>
      <p:pic>
        <p:nvPicPr>
          <p:cNvPr id="7" name="object 7"/>
          <p:cNvPicPr/>
          <p:nvPr/>
        </p:nvPicPr>
        <p:blipFill>
          <a:blip r:embed="rId2" cstate="print"/>
          <a:stretch>
            <a:fillRect/>
          </a:stretch>
        </p:blipFill>
        <p:spPr>
          <a:xfrm>
            <a:off x="1845911" y="2870476"/>
            <a:ext cx="4430995" cy="5467275"/>
          </a:xfrm>
          <a:prstGeom prst="rect">
            <a:avLst/>
          </a:prstGeom>
        </p:spPr>
      </p:pic>
      <p:sp>
        <p:nvSpPr>
          <p:cNvPr id="9" name="ZoneTexte 8">
            <a:extLst>
              <a:ext uri="{FF2B5EF4-FFF2-40B4-BE49-F238E27FC236}">
                <a16:creationId xmlns:a16="http://schemas.microsoft.com/office/drawing/2014/main" id="{3858DBE8-B3F5-26B6-9655-8DB16A445753}"/>
              </a:ext>
            </a:extLst>
          </p:cNvPr>
          <p:cNvSpPr txBox="1"/>
          <p:nvPr/>
        </p:nvSpPr>
        <p:spPr>
          <a:xfrm>
            <a:off x="6623050" y="4303835"/>
            <a:ext cx="16357600" cy="1569660"/>
          </a:xfrm>
          <a:prstGeom prst="rect">
            <a:avLst/>
          </a:prstGeom>
          <a:noFill/>
        </p:spPr>
        <p:txBody>
          <a:bodyPr wrap="square">
            <a:spAutoFit/>
          </a:bodyPr>
          <a:lstStyle/>
          <a:p>
            <a:r>
              <a:rPr lang="fr-FR" sz="9600" b="1" spc="-300" dirty="0">
                <a:solidFill>
                  <a:srgbClr val="1D1D1B"/>
                </a:solidFill>
                <a:latin typeface="+mn-lt"/>
              </a:rPr>
              <a:t>UN BON MOT DE PASSE,</a:t>
            </a:r>
            <a:endParaRPr lang="fr-FR" spc="-300" dirty="0">
              <a:latin typeface="+mn-l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62094" y="1946261"/>
            <a:ext cx="5144770" cy="1146810"/>
          </a:xfrm>
          <a:custGeom>
            <a:avLst/>
            <a:gdLst/>
            <a:ahLst/>
            <a:cxnLst/>
            <a:rect l="l" t="t" r="r" b="b"/>
            <a:pathLst>
              <a:path w="5144770" h="1146810">
                <a:moveTo>
                  <a:pt x="4917023" y="0"/>
                </a:moveTo>
                <a:lnTo>
                  <a:pt x="3178290" y="126393"/>
                </a:lnTo>
                <a:lnTo>
                  <a:pt x="2059173" y="212229"/>
                </a:lnTo>
                <a:lnTo>
                  <a:pt x="1427420" y="262803"/>
                </a:lnTo>
                <a:lnTo>
                  <a:pt x="1054513" y="293977"/>
                </a:lnTo>
                <a:lnTo>
                  <a:pt x="786172" y="317523"/>
                </a:lnTo>
                <a:lnTo>
                  <a:pt x="605603" y="334338"/>
                </a:lnTo>
                <a:lnTo>
                  <a:pt x="493031" y="345567"/>
                </a:lnTo>
                <a:lnTo>
                  <a:pt x="429923" y="352324"/>
                </a:lnTo>
                <a:lnTo>
                  <a:pt x="377025" y="358452"/>
                </a:lnTo>
                <a:lnTo>
                  <a:pt x="334901" y="363914"/>
                </a:lnTo>
                <a:lnTo>
                  <a:pt x="293148" y="370772"/>
                </a:lnTo>
                <a:lnTo>
                  <a:pt x="0" y="919301"/>
                </a:lnTo>
                <a:lnTo>
                  <a:pt x="10310" y="945544"/>
                </a:lnTo>
                <a:lnTo>
                  <a:pt x="37459" y="983314"/>
                </a:lnTo>
                <a:lnTo>
                  <a:pt x="75773" y="1026939"/>
                </a:lnTo>
                <a:lnTo>
                  <a:pt x="119578" y="1070746"/>
                </a:lnTo>
                <a:lnTo>
                  <a:pt x="163201" y="1109060"/>
                </a:lnTo>
                <a:lnTo>
                  <a:pt x="200969" y="1136209"/>
                </a:lnTo>
                <a:lnTo>
                  <a:pt x="227207" y="1146520"/>
                </a:lnTo>
                <a:lnTo>
                  <a:pt x="5065730" y="1146520"/>
                </a:lnTo>
                <a:lnTo>
                  <a:pt x="5096291" y="1140350"/>
                </a:lnTo>
                <a:lnTo>
                  <a:pt x="5121251" y="1123524"/>
                </a:lnTo>
                <a:lnTo>
                  <a:pt x="5138080" y="1098569"/>
                </a:lnTo>
                <a:lnTo>
                  <a:pt x="5144251" y="1068009"/>
                </a:lnTo>
                <a:lnTo>
                  <a:pt x="5144251" y="227207"/>
                </a:lnTo>
                <a:lnTo>
                  <a:pt x="5140701" y="199267"/>
                </a:lnTo>
                <a:lnTo>
                  <a:pt x="5115848" y="166286"/>
                </a:lnTo>
                <a:lnTo>
                  <a:pt x="5048389" y="106964"/>
                </a:lnTo>
                <a:lnTo>
                  <a:pt x="4917023" y="0"/>
                </a:lnTo>
                <a:close/>
              </a:path>
            </a:pathLst>
          </a:custGeom>
          <a:solidFill>
            <a:srgbClr val="075656"/>
          </a:solidFill>
        </p:spPr>
        <p:txBody>
          <a:bodyPr wrap="square" lIns="0" tIns="0" rIns="0" bIns="0" rtlCol="0"/>
          <a:lstStyle/>
          <a:p>
            <a:endParaRPr/>
          </a:p>
        </p:txBody>
      </p:sp>
      <p:grpSp>
        <p:nvGrpSpPr>
          <p:cNvPr id="3" name="object 3"/>
          <p:cNvGrpSpPr/>
          <p:nvPr/>
        </p:nvGrpSpPr>
        <p:grpSpPr>
          <a:xfrm>
            <a:off x="2770981" y="5603239"/>
            <a:ext cx="5014595" cy="1202690"/>
            <a:chOff x="2770981" y="5603239"/>
            <a:chExt cx="5014595" cy="1202690"/>
          </a:xfrm>
        </p:grpSpPr>
        <p:sp>
          <p:nvSpPr>
            <p:cNvPr id="4" name="object 4"/>
            <p:cNvSpPr/>
            <p:nvPr/>
          </p:nvSpPr>
          <p:spPr>
            <a:xfrm>
              <a:off x="2798860" y="5631118"/>
              <a:ext cx="4958715" cy="1146810"/>
            </a:xfrm>
            <a:custGeom>
              <a:avLst/>
              <a:gdLst/>
              <a:ahLst/>
              <a:cxnLst/>
              <a:rect l="l" t="t" r="r" b="b"/>
              <a:pathLst>
                <a:path w="4958715" h="1146809">
                  <a:moveTo>
                    <a:pt x="4749949" y="0"/>
                  </a:moveTo>
                  <a:lnTo>
                    <a:pt x="208422" y="148697"/>
                  </a:lnTo>
                  <a:lnTo>
                    <a:pt x="166196" y="166191"/>
                  </a:lnTo>
                  <a:lnTo>
                    <a:pt x="0" y="938097"/>
                  </a:lnTo>
                  <a:lnTo>
                    <a:pt x="13148" y="964988"/>
                  </a:lnTo>
                  <a:lnTo>
                    <a:pt x="46705" y="1006791"/>
                  </a:lnTo>
                  <a:lnTo>
                    <a:pt x="91842" y="1054677"/>
                  </a:lnTo>
                  <a:lnTo>
                    <a:pt x="139728" y="1099814"/>
                  </a:lnTo>
                  <a:lnTo>
                    <a:pt x="181531" y="1133371"/>
                  </a:lnTo>
                  <a:lnTo>
                    <a:pt x="208422" y="1146520"/>
                  </a:lnTo>
                  <a:lnTo>
                    <a:pt x="4898657" y="1146520"/>
                  </a:lnTo>
                  <a:lnTo>
                    <a:pt x="4921904" y="1141827"/>
                  </a:lnTo>
                  <a:lnTo>
                    <a:pt x="4940888" y="1129031"/>
                  </a:lnTo>
                  <a:lnTo>
                    <a:pt x="4953689" y="1110049"/>
                  </a:lnTo>
                  <a:lnTo>
                    <a:pt x="4958383" y="1086804"/>
                  </a:lnTo>
                  <a:lnTo>
                    <a:pt x="4958383" y="208422"/>
                  </a:lnTo>
                  <a:lnTo>
                    <a:pt x="4911676" y="139728"/>
                  </a:lnTo>
                  <a:lnTo>
                    <a:pt x="4866538" y="91842"/>
                  </a:lnTo>
                  <a:lnTo>
                    <a:pt x="4818651" y="46705"/>
                  </a:lnTo>
                  <a:lnTo>
                    <a:pt x="4776845" y="13148"/>
                  </a:lnTo>
                  <a:lnTo>
                    <a:pt x="4749949" y="0"/>
                  </a:lnTo>
                  <a:close/>
                </a:path>
              </a:pathLst>
            </a:custGeom>
            <a:solidFill>
              <a:srgbClr val="075656"/>
            </a:solidFill>
          </p:spPr>
          <p:txBody>
            <a:bodyPr wrap="square" lIns="0" tIns="0" rIns="0" bIns="0" rtlCol="0"/>
            <a:lstStyle/>
            <a:p>
              <a:endParaRPr/>
            </a:p>
          </p:txBody>
        </p:sp>
        <p:sp>
          <p:nvSpPr>
            <p:cNvPr id="5" name="object 5"/>
            <p:cNvSpPr/>
            <p:nvPr/>
          </p:nvSpPr>
          <p:spPr>
            <a:xfrm>
              <a:off x="2798860" y="5631118"/>
              <a:ext cx="4958715" cy="1146810"/>
            </a:xfrm>
            <a:custGeom>
              <a:avLst/>
              <a:gdLst/>
              <a:ahLst/>
              <a:cxnLst/>
              <a:rect l="l" t="t" r="r" b="b"/>
              <a:pathLst>
                <a:path w="4958715" h="1146809">
                  <a:moveTo>
                    <a:pt x="4898657" y="1146520"/>
                  </a:moveTo>
                  <a:lnTo>
                    <a:pt x="208422" y="1146520"/>
                  </a:lnTo>
                  <a:lnTo>
                    <a:pt x="181531" y="1133371"/>
                  </a:lnTo>
                  <a:lnTo>
                    <a:pt x="139728" y="1099814"/>
                  </a:lnTo>
                  <a:lnTo>
                    <a:pt x="91842" y="1054677"/>
                  </a:lnTo>
                  <a:lnTo>
                    <a:pt x="46705" y="1006791"/>
                  </a:lnTo>
                  <a:lnTo>
                    <a:pt x="13148" y="964988"/>
                  </a:lnTo>
                  <a:lnTo>
                    <a:pt x="0" y="938097"/>
                  </a:lnTo>
                  <a:lnTo>
                    <a:pt x="148707" y="208422"/>
                  </a:lnTo>
                  <a:lnTo>
                    <a:pt x="153399" y="185175"/>
                  </a:lnTo>
                  <a:lnTo>
                    <a:pt x="166196" y="166191"/>
                  </a:lnTo>
                  <a:lnTo>
                    <a:pt x="185177" y="153390"/>
                  </a:lnTo>
                  <a:lnTo>
                    <a:pt x="208422" y="148697"/>
                  </a:lnTo>
                  <a:lnTo>
                    <a:pt x="4749949" y="0"/>
                  </a:lnTo>
                  <a:lnTo>
                    <a:pt x="4776845" y="13148"/>
                  </a:lnTo>
                  <a:lnTo>
                    <a:pt x="4818651" y="46705"/>
                  </a:lnTo>
                  <a:lnTo>
                    <a:pt x="4866538" y="91842"/>
                  </a:lnTo>
                  <a:lnTo>
                    <a:pt x="4911676" y="139728"/>
                  </a:lnTo>
                  <a:lnTo>
                    <a:pt x="4945234" y="181531"/>
                  </a:lnTo>
                  <a:lnTo>
                    <a:pt x="4958383" y="208422"/>
                  </a:lnTo>
                  <a:lnTo>
                    <a:pt x="4958383" y="1086804"/>
                  </a:lnTo>
                  <a:lnTo>
                    <a:pt x="4953689" y="1110049"/>
                  </a:lnTo>
                  <a:lnTo>
                    <a:pt x="4940888" y="1129031"/>
                  </a:lnTo>
                  <a:lnTo>
                    <a:pt x="4921904" y="1141827"/>
                  </a:lnTo>
                  <a:lnTo>
                    <a:pt x="4898657" y="1146520"/>
                  </a:lnTo>
                  <a:close/>
                </a:path>
              </a:pathLst>
            </a:custGeom>
            <a:ln w="55757">
              <a:solidFill>
                <a:srgbClr val="075656"/>
              </a:solidFill>
            </a:ln>
          </p:spPr>
          <p:txBody>
            <a:bodyPr wrap="square" lIns="0" tIns="0" rIns="0" bIns="0" rtlCol="0"/>
            <a:lstStyle/>
            <a:p>
              <a:endParaRPr/>
            </a:p>
          </p:txBody>
        </p:sp>
      </p:grpSp>
      <p:sp>
        <p:nvSpPr>
          <p:cNvPr id="6" name="object 6"/>
          <p:cNvSpPr/>
          <p:nvPr/>
        </p:nvSpPr>
        <p:spPr>
          <a:xfrm>
            <a:off x="1493472" y="4291748"/>
            <a:ext cx="5128260" cy="1116330"/>
          </a:xfrm>
          <a:custGeom>
            <a:avLst/>
            <a:gdLst/>
            <a:ahLst/>
            <a:cxnLst/>
            <a:rect l="l" t="t" r="r" b="b"/>
            <a:pathLst>
              <a:path w="5128259" h="1116329">
                <a:moveTo>
                  <a:pt x="4652549" y="0"/>
                </a:moveTo>
                <a:lnTo>
                  <a:pt x="631436" y="118216"/>
                </a:lnTo>
                <a:lnTo>
                  <a:pt x="583387" y="120500"/>
                </a:lnTo>
                <a:lnTo>
                  <a:pt x="536631" y="127212"/>
                </a:lnTo>
                <a:lnTo>
                  <a:pt x="491376" y="138143"/>
                </a:lnTo>
                <a:lnTo>
                  <a:pt x="447832" y="153084"/>
                </a:lnTo>
                <a:lnTo>
                  <a:pt x="406207" y="171827"/>
                </a:lnTo>
                <a:lnTo>
                  <a:pt x="366711" y="194162"/>
                </a:lnTo>
                <a:lnTo>
                  <a:pt x="329552" y="219879"/>
                </a:lnTo>
                <a:lnTo>
                  <a:pt x="294940" y="248770"/>
                </a:lnTo>
                <a:lnTo>
                  <a:pt x="263084" y="280627"/>
                </a:lnTo>
                <a:lnTo>
                  <a:pt x="234193" y="315239"/>
                </a:lnTo>
                <a:lnTo>
                  <a:pt x="208475" y="352397"/>
                </a:lnTo>
                <a:lnTo>
                  <a:pt x="186141" y="391893"/>
                </a:lnTo>
                <a:lnTo>
                  <a:pt x="167398" y="433518"/>
                </a:lnTo>
                <a:lnTo>
                  <a:pt x="152457" y="477063"/>
                </a:lnTo>
                <a:lnTo>
                  <a:pt x="141525" y="522317"/>
                </a:lnTo>
                <a:lnTo>
                  <a:pt x="134813" y="569074"/>
                </a:lnTo>
                <a:lnTo>
                  <a:pt x="132529" y="617122"/>
                </a:lnTo>
                <a:lnTo>
                  <a:pt x="0" y="595583"/>
                </a:lnTo>
                <a:lnTo>
                  <a:pt x="20911" y="653212"/>
                </a:lnTo>
                <a:lnTo>
                  <a:pt x="43924" y="707306"/>
                </a:lnTo>
                <a:lnTo>
                  <a:pt x="68958" y="757896"/>
                </a:lnTo>
                <a:lnTo>
                  <a:pt x="95930" y="805010"/>
                </a:lnTo>
                <a:lnTo>
                  <a:pt x="124759" y="848678"/>
                </a:lnTo>
                <a:lnTo>
                  <a:pt x="155363" y="888929"/>
                </a:lnTo>
                <a:lnTo>
                  <a:pt x="187662" y="925792"/>
                </a:lnTo>
                <a:lnTo>
                  <a:pt x="221573" y="959297"/>
                </a:lnTo>
                <a:lnTo>
                  <a:pt x="257015" y="989472"/>
                </a:lnTo>
                <a:lnTo>
                  <a:pt x="293907" y="1016347"/>
                </a:lnTo>
                <a:lnTo>
                  <a:pt x="332166" y="1039951"/>
                </a:lnTo>
                <a:lnTo>
                  <a:pt x="371712" y="1060312"/>
                </a:lnTo>
                <a:lnTo>
                  <a:pt x="412463" y="1077462"/>
                </a:lnTo>
                <a:lnTo>
                  <a:pt x="454337" y="1091427"/>
                </a:lnTo>
                <a:lnTo>
                  <a:pt x="497253" y="1102239"/>
                </a:lnTo>
                <a:lnTo>
                  <a:pt x="541129" y="1109925"/>
                </a:lnTo>
                <a:lnTo>
                  <a:pt x="585884" y="1114515"/>
                </a:lnTo>
                <a:lnTo>
                  <a:pt x="631436" y="1116039"/>
                </a:lnTo>
                <a:lnTo>
                  <a:pt x="4629167" y="1116039"/>
                </a:lnTo>
                <a:lnTo>
                  <a:pt x="4677216" y="1113755"/>
                </a:lnTo>
                <a:lnTo>
                  <a:pt x="4723972" y="1107043"/>
                </a:lnTo>
                <a:lnTo>
                  <a:pt x="4769227" y="1096111"/>
                </a:lnTo>
                <a:lnTo>
                  <a:pt x="4812771" y="1081169"/>
                </a:lnTo>
                <a:lnTo>
                  <a:pt x="4854396" y="1062426"/>
                </a:lnTo>
                <a:lnTo>
                  <a:pt x="4893892" y="1040091"/>
                </a:lnTo>
                <a:lnTo>
                  <a:pt x="4931051" y="1014372"/>
                </a:lnTo>
                <a:lnTo>
                  <a:pt x="4965663" y="985481"/>
                </a:lnTo>
                <a:lnTo>
                  <a:pt x="4997519" y="953624"/>
                </a:lnTo>
                <a:lnTo>
                  <a:pt x="5026411" y="919012"/>
                </a:lnTo>
                <a:lnTo>
                  <a:pt x="5052128" y="881853"/>
                </a:lnTo>
                <a:lnTo>
                  <a:pt x="5074463" y="842357"/>
                </a:lnTo>
                <a:lnTo>
                  <a:pt x="5093205" y="800732"/>
                </a:lnTo>
                <a:lnTo>
                  <a:pt x="5108147" y="757188"/>
                </a:lnTo>
                <a:lnTo>
                  <a:pt x="5119078" y="711934"/>
                </a:lnTo>
                <a:lnTo>
                  <a:pt x="5125790" y="665179"/>
                </a:lnTo>
                <a:lnTo>
                  <a:pt x="5128074" y="617122"/>
                </a:lnTo>
                <a:lnTo>
                  <a:pt x="5127181" y="571771"/>
                </a:lnTo>
                <a:lnTo>
                  <a:pt x="5124367" y="527583"/>
                </a:lnTo>
                <a:lnTo>
                  <a:pt x="5119429" y="484584"/>
                </a:lnTo>
                <a:lnTo>
                  <a:pt x="5112164" y="442800"/>
                </a:lnTo>
                <a:lnTo>
                  <a:pt x="5102370" y="402256"/>
                </a:lnTo>
                <a:lnTo>
                  <a:pt x="5089843" y="362980"/>
                </a:lnTo>
                <a:lnTo>
                  <a:pt x="5074381" y="324997"/>
                </a:lnTo>
                <a:lnTo>
                  <a:pt x="5055781" y="288334"/>
                </a:lnTo>
                <a:lnTo>
                  <a:pt x="5033840" y="253015"/>
                </a:lnTo>
                <a:lnTo>
                  <a:pt x="5008354" y="219069"/>
                </a:lnTo>
                <a:lnTo>
                  <a:pt x="4979122" y="186519"/>
                </a:lnTo>
                <a:lnTo>
                  <a:pt x="4945941" y="155394"/>
                </a:lnTo>
                <a:lnTo>
                  <a:pt x="4908607" y="125718"/>
                </a:lnTo>
                <a:lnTo>
                  <a:pt x="4866917" y="97518"/>
                </a:lnTo>
                <a:lnTo>
                  <a:pt x="4820670" y="70821"/>
                </a:lnTo>
                <a:lnTo>
                  <a:pt x="4769661" y="45651"/>
                </a:lnTo>
                <a:lnTo>
                  <a:pt x="4713688" y="22035"/>
                </a:lnTo>
                <a:lnTo>
                  <a:pt x="4652549" y="0"/>
                </a:lnTo>
                <a:close/>
              </a:path>
            </a:pathLst>
          </a:custGeom>
          <a:solidFill>
            <a:srgbClr val="D6EAE2"/>
          </a:solidFill>
        </p:spPr>
        <p:txBody>
          <a:bodyPr wrap="square" lIns="0" tIns="0" rIns="0" bIns="0" rtlCol="0"/>
          <a:lstStyle/>
          <a:p>
            <a:endParaRPr/>
          </a:p>
        </p:txBody>
      </p:sp>
      <p:sp>
        <p:nvSpPr>
          <p:cNvPr id="7" name="object 7"/>
          <p:cNvSpPr/>
          <p:nvPr/>
        </p:nvSpPr>
        <p:spPr>
          <a:xfrm>
            <a:off x="5942702" y="3249552"/>
            <a:ext cx="3061970" cy="940435"/>
          </a:xfrm>
          <a:custGeom>
            <a:avLst/>
            <a:gdLst/>
            <a:ahLst/>
            <a:cxnLst/>
            <a:rect l="l" t="t" r="r" b="b"/>
            <a:pathLst>
              <a:path w="3061970" h="940435">
                <a:moveTo>
                  <a:pt x="485137" y="276530"/>
                </a:moveTo>
                <a:lnTo>
                  <a:pt x="438410" y="277622"/>
                </a:lnTo>
                <a:lnTo>
                  <a:pt x="393033" y="280390"/>
                </a:lnTo>
                <a:lnTo>
                  <a:pt x="349659" y="285357"/>
                </a:lnTo>
                <a:lnTo>
                  <a:pt x="308943" y="293046"/>
                </a:lnTo>
                <a:lnTo>
                  <a:pt x="271536" y="303979"/>
                </a:lnTo>
                <a:lnTo>
                  <a:pt x="209265" y="337671"/>
                </a:lnTo>
                <a:lnTo>
                  <a:pt x="168071" y="390617"/>
                </a:lnTo>
                <a:lnTo>
                  <a:pt x="153178" y="467001"/>
                </a:lnTo>
                <a:lnTo>
                  <a:pt x="0" y="481754"/>
                </a:lnTo>
                <a:lnTo>
                  <a:pt x="3223" y="521300"/>
                </a:lnTo>
                <a:lnTo>
                  <a:pt x="12556" y="560770"/>
                </a:lnTo>
                <a:lnTo>
                  <a:pt x="27495" y="599864"/>
                </a:lnTo>
                <a:lnTo>
                  <a:pt x="47534" y="638283"/>
                </a:lnTo>
                <a:lnTo>
                  <a:pt x="72168" y="675727"/>
                </a:lnTo>
                <a:lnTo>
                  <a:pt x="100892" y="711897"/>
                </a:lnTo>
                <a:lnTo>
                  <a:pt x="133201" y="746493"/>
                </a:lnTo>
                <a:lnTo>
                  <a:pt x="168590" y="779216"/>
                </a:lnTo>
                <a:lnTo>
                  <a:pt x="206554" y="809766"/>
                </a:lnTo>
                <a:lnTo>
                  <a:pt x="246589" y="837844"/>
                </a:lnTo>
                <a:lnTo>
                  <a:pt x="288188" y="863150"/>
                </a:lnTo>
                <a:lnTo>
                  <a:pt x="330847" y="885385"/>
                </a:lnTo>
                <a:lnTo>
                  <a:pt x="374062" y="904248"/>
                </a:lnTo>
                <a:lnTo>
                  <a:pt x="417326" y="919441"/>
                </a:lnTo>
                <a:lnTo>
                  <a:pt x="460136" y="930664"/>
                </a:lnTo>
                <a:lnTo>
                  <a:pt x="501986" y="937618"/>
                </a:lnTo>
                <a:lnTo>
                  <a:pt x="542370" y="940002"/>
                </a:lnTo>
                <a:lnTo>
                  <a:pt x="2656568" y="940002"/>
                </a:lnTo>
                <a:lnTo>
                  <a:pt x="2703813" y="937277"/>
                </a:lnTo>
                <a:lnTo>
                  <a:pt x="2749458" y="929303"/>
                </a:lnTo>
                <a:lnTo>
                  <a:pt x="2793198" y="916385"/>
                </a:lnTo>
                <a:lnTo>
                  <a:pt x="2834729" y="898826"/>
                </a:lnTo>
                <a:lnTo>
                  <a:pt x="2873748" y="876930"/>
                </a:lnTo>
                <a:lnTo>
                  <a:pt x="2909949" y="851003"/>
                </a:lnTo>
                <a:lnTo>
                  <a:pt x="2943030" y="821346"/>
                </a:lnTo>
                <a:lnTo>
                  <a:pt x="2972687" y="788265"/>
                </a:lnTo>
                <a:lnTo>
                  <a:pt x="2998615" y="752063"/>
                </a:lnTo>
                <a:lnTo>
                  <a:pt x="3020510" y="713045"/>
                </a:lnTo>
                <a:lnTo>
                  <a:pt x="3038069" y="671514"/>
                </a:lnTo>
                <a:lnTo>
                  <a:pt x="3050987" y="627774"/>
                </a:lnTo>
                <a:lnTo>
                  <a:pt x="3058961" y="582129"/>
                </a:lnTo>
                <a:lnTo>
                  <a:pt x="3061686" y="534884"/>
                </a:lnTo>
                <a:lnTo>
                  <a:pt x="3060277" y="490832"/>
                </a:lnTo>
                <a:lnTo>
                  <a:pt x="3055904" y="448147"/>
                </a:lnTo>
                <a:lnTo>
                  <a:pt x="3048351" y="406791"/>
                </a:lnTo>
                <a:lnTo>
                  <a:pt x="3037399" y="366724"/>
                </a:lnTo>
                <a:lnTo>
                  <a:pt x="3022831" y="327907"/>
                </a:lnTo>
                <a:lnTo>
                  <a:pt x="3004431" y="290303"/>
                </a:lnTo>
                <a:lnTo>
                  <a:pt x="2997134" y="278462"/>
                </a:lnTo>
                <a:lnTo>
                  <a:pt x="672492" y="278462"/>
                </a:lnTo>
                <a:lnTo>
                  <a:pt x="532563" y="276591"/>
                </a:lnTo>
                <a:lnTo>
                  <a:pt x="485137" y="276530"/>
                </a:lnTo>
                <a:close/>
              </a:path>
              <a:path w="3061970" h="940435">
                <a:moveTo>
                  <a:pt x="2630485" y="0"/>
                </a:moveTo>
                <a:lnTo>
                  <a:pt x="672492" y="278462"/>
                </a:lnTo>
                <a:lnTo>
                  <a:pt x="2997134" y="278462"/>
                </a:lnTo>
                <a:lnTo>
                  <a:pt x="2955262" y="218575"/>
                </a:lnTo>
                <a:lnTo>
                  <a:pt x="2924059" y="184374"/>
                </a:lnTo>
                <a:lnTo>
                  <a:pt x="2888154" y="151229"/>
                </a:lnTo>
                <a:lnTo>
                  <a:pt x="2847328" y="119102"/>
                </a:lnTo>
                <a:lnTo>
                  <a:pt x="2801366" y="87955"/>
                </a:lnTo>
                <a:lnTo>
                  <a:pt x="2750050" y="57748"/>
                </a:lnTo>
                <a:lnTo>
                  <a:pt x="2693162" y="28442"/>
                </a:lnTo>
                <a:lnTo>
                  <a:pt x="2630485" y="0"/>
                </a:lnTo>
                <a:close/>
              </a:path>
            </a:pathLst>
          </a:custGeom>
          <a:solidFill>
            <a:srgbClr val="9BCCC1"/>
          </a:solidFill>
        </p:spPr>
        <p:txBody>
          <a:bodyPr wrap="square" lIns="0" tIns="0" rIns="0" bIns="0" rtlCol="0"/>
          <a:lstStyle/>
          <a:p>
            <a:endParaRPr/>
          </a:p>
        </p:txBody>
      </p:sp>
      <p:grpSp>
        <p:nvGrpSpPr>
          <p:cNvPr id="8" name="object 8"/>
          <p:cNvGrpSpPr/>
          <p:nvPr/>
        </p:nvGrpSpPr>
        <p:grpSpPr>
          <a:xfrm>
            <a:off x="2262088" y="1946256"/>
            <a:ext cx="4996180" cy="998219"/>
            <a:chOff x="2262088" y="1946256"/>
            <a:chExt cx="4996180" cy="998219"/>
          </a:xfrm>
        </p:grpSpPr>
        <p:sp>
          <p:nvSpPr>
            <p:cNvPr id="9" name="object 9"/>
            <p:cNvSpPr/>
            <p:nvPr/>
          </p:nvSpPr>
          <p:spPr>
            <a:xfrm>
              <a:off x="2262088" y="1946256"/>
              <a:ext cx="4996180" cy="998219"/>
            </a:xfrm>
            <a:custGeom>
              <a:avLst/>
              <a:gdLst/>
              <a:ahLst/>
              <a:cxnLst/>
              <a:rect l="l" t="t" r="r" b="b"/>
              <a:pathLst>
                <a:path w="4996180" h="998219">
                  <a:moveTo>
                    <a:pt x="4917033" y="0"/>
                  </a:moveTo>
                  <a:lnTo>
                    <a:pt x="78510" y="0"/>
                  </a:lnTo>
                  <a:lnTo>
                    <a:pt x="47950" y="6169"/>
                  </a:lnTo>
                  <a:lnTo>
                    <a:pt x="22995" y="22995"/>
                  </a:lnTo>
                  <a:lnTo>
                    <a:pt x="6169" y="47950"/>
                  </a:lnTo>
                  <a:lnTo>
                    <a:pt x="0" y="78510"/>
                  </a:lnTo>
                  <a:lnTo>
                    <a:pt x="0" y="919312"/>
                  </a:lnTo>
                  <a:lnTo>
                    <a:pt x="6169" y="949872"/>
                  </a:lnTo>
                  <a:lnTo>
                    <a:pt x="22995" y="974827"/>
                  </a:lnTo>
                  <a:lnTo>
                    <a:pt x="47950" y="991653"/>
                  </a:lnTo>
                  <a:lnTo>
                    <a:pt x="78510" y="997823"/>
                  </a:lnTo>
                  <a:lnTo>
                    <a:pt x="4917033" y="997823"/>
                  </a:lnTo>
                  <a:lnTo>
                    <a:pt x="4947599" y="991653"/>
                  </a:lnTo>
                  <a:lnTo>
                    <a:pt x="4972558" y="974827"/>
                  </a:lnTo>
                  <a:lnTo>
                    <a:pt x="4989384" y="949872"/>
                  </a:lnTo>
                  <a:lnTo>
                    <a:pt x="4995554" y="919312"/>
                  </a:lnTo>
                  <a:lnTo>
                    <a:pt x="4995554" y="78510"/>
                  </a:lnTo>
                  <a:lnTo>
                    <a:pt x="4989384" y="47950"/>
                  </a:lnTo>
                  <a:lnTo>
                    <a:pt x="4972558" y="22995"/>
                  </a:lnTo>
                  <a:lnTo>
                    <a:pt x="4947599" y="6169"/>
                  </a:lnTo>
                  <a:lnTo>
                    <a:pt x="4917033" y="0"/>
                  </a:lnTo>
                  <a:close/>
                </a:path>
              </a:pathLst>
            </a:custGeom>
            <a:solidFill>
              <a:srgbClr val="0A6868"/>
            </a:solidFill>
          </p:spPr>
          <p:txBody>
            <a:bodyPr wrap="square" lIns="0" tIns="0" rIns="0" bIns="0" rtlCol="0"/>
            <a:lstStyle/>
            <a:p>
              <a:endParaRPr/>
            </a:p>
          </p:txBody>
        </p:sp>
        <p:sp>
          <p:nvSpPr>
            <p:cNvPr id="10" name="object 10"/>
            <p:cNvSpPr/>
            <p:nvPr/>
          </p:nvSpPr>
          <p:spPr>
            <a:xfrm>
              <a:off x="6379333" y="2079408"/>
              <a:ext cx="537210" cy="654050"/>
            </a:xfrm>
            <a:custGeom>
              <a:avLst/>
              <a:gdLst/>
              <a:ahLst/>
              <a:cxnLst/>
              <a:rect l="l" t="t" r="r" b="b"/>
              <a:pathLst>
                <a:path w="537209" h="654050">
                  <a:moveTo>
                    <a:pt x="256732" y="0"/>
                  </a:moveTo>
                  <a:lnTo>
                    <a:pt x="201398" y="12859"/>
                  </a:lnTo>
                  <a:lnTo>
                    <a:pt x="154127" y="41968"/>
                  </a:lnTo>
                  <a:lnTo>
                    <a:pt x="120068" y="81242"/>
                  </a:lnTo>
                  <a:lnTo>
                    <a:pt x="100540" y="122913"/>
                  </a:lnTo>
                  <a:lnTo>
                    <a:pt x="94283" y="161186"/>
                  </a:lnTo>
                  <a:lnTo>
                    <a:pt x="92908" y="207568"/>
                  </a:lnTo>
                  <a:lnTo>
                    <a:pt x="92813" y="272875"/>
                  </a:lnTo>
                  <a:lnTo>
                    <a:pt x="88081" y="273325"/>
                  </a:lnTo>
                  <a:lnTo>
                    <a:pt x="47813" y="285882"/>
                  </a:lnTo>
                  <a:lnTo>
                    <a:pt x="5595" y="337400"/>
                  </a:lnTo>
                  <a:lnTo>
                    <a:pt x="0" y="371605"/>
                  </a:lnTo>
                  <a:lnTo>
                    <a:pt x="424" y="415623"/>
                  </a:lnTo>
                  <a:lnTo>
                    <a:pt x="463" y="468024"/>
                  </a:lnTo>
                  <a:lnTo>
                    <a:pt x="336" y="561976"/>
                  </a:lnTo>
                  <a:lnTo>
                    <a:pt x="11740" y="604175"/>
                  </a:lnTo>
                  <a:lnTo>
                    <a:pt x="59498" y="646979"/>
                  </a:lnTo>
                  <a:lnTo>
                    <a:pt x="242321" y="653705"/>
                  </a:lnTo>
                  <a:lnTo>
                    <a:pt x="449148" y="653585"/>
                  </a:lnTo>
                  <a:lnTo>
                    <a:pt x="454143" y="652947"/>
                  </a:lnTo>
                  <a:lnTo>
                    <a:pt x="459033" y="652088"/>
                  </a:lnTo>
                  <a:lnTo>
                    <a:pt x="489190" y="640972"/>
                  </a:lnTo>
                  <a:lnTo>
                    <a:pt x="512470" y="621607"/>
                  </a:lnTo>
                  <a:lnTo>
                    <a:pt x="99391" y="621586"/>
                  </a:lnTo>
                  <a:lnTo>
                    <a:pt x="80642" y="619599"/>
                  </a:lnTo>
                  <a:lnTo>
                    <a:pt x="39590" y="586907"/>
                  </a:lnTo>
                  <a:lnTo>
                    <a:pt x="32802" y="509473"/>
                  </a:lnTo>
                  <a:lnTo>
                    <a:pt x="32708" y="415623"/>
                  </a:lnTo>
                  <a:lnTo>
                    <a:pt x="32878" y="366955"/>
                  </a:lnTo>
                  <a:lnTo>
                    <a:pt x="51329" y="323118"/>
                  </a:lnTo>
                  <a:lnTo>
                    <a:pt x="95609" y="304999"/>
                  </a:lnTo>
                  <a:lnTo>
                    <a:pt x="512433" y="304898"/>
                  </a:lnTo>
                  <a:lnTo>
                    <a:pt x="491798" y="287240"/>
                  </a:lnTo>
                  <a:lnTo>
                    <a:pt x="467388" y="276581"/>
                  </a:lnTo>
                  <a:lnTo>
                    <a:pt x="459818" y="274676"/>
                  </a:lnTo>
                  <a:lnTo>
                    <a:pt x="452017" y="273712"/>
                  </a:lnTo>
                  <a:lnTo>
                    <a:pt x="444028" y="272257"/>
                  </a:lnTo>
                  <a:lnTo>
                    <a:pt x="200632" y="272173"/>
                  </a:lnTo>
                  <a:lnTo>
                    <a:pt x="125556" y="272089"/>
                  </a:lnTo>
                  <a:lnTo>
                    <a:pt x="125463" y="269880"/>
                  </a:lnTo>
                  <a:lnTo>
                    <a:pt x="125315" y="268225"/>
                  </a:lnTo>
                  <a:lnTo>
                    <a:pt x="125248" y="239958"/>
                  </a:lnTo>
                  <a:lnTo>
                    <a:pt x="125235" y="192099"/>
                  </a:lnTo>
                  <a:lnTo>
                    <a:pt x="125608" y="169129"/>
                  </a:lnTo>
                  <a:lnTo>
                    <a:pt x="137473" y="116797"/>
                  </a:lnTo>
                  <a:lnTo>
                    <a:pt x="168539" y="72891"/>
                  </a:lnTo>
                  <a:lnTo>
                    <a:pt x="206637" y="45723"/>
                  </a:lnTo>
                  <a:lnTo>
                    <a:pt x="251521" y="33091"/>
                  </a:lnTo>
                  <a:lnTo>
                    <a:pt x="281413" y="32561"/>
                  </a:lnTo>
                  <a:lnTo>
                    <a:pt x="369180" y="32561"/>
                  </a:lnTo>
                  <a:lnTo>
                    <a:pt x="338879" y="14652"/>
                  </a:lnTo>
                  <a:lnTo>
                    <a:pt x="311980" y="5018"/>
                  </a:lnTo>
                  <a:lnTo>
                    <a:pt x="284563" y="185"/>
                  </a:lnTo>
                  <a:lnTo>
                    <a:pt x="256732" y="0"/>
                  </a:lnTo>
                  <a:close/>
                </a:path>
                <a:path w="537209" h="654050">
                  <a:moveTo>
                    <a:pt x="141789" y="621563"/>
                  </a:moveTo>
                  <a:lnTo>
                    <a:pt x="99588" y="621607"/>
                  </a:lnTo>
                  <a:lnTo>
                    <a:pt x="512485" y="621595"/>
                  </a:lnTo>
                  <a:lnTo>
                    <a:pt x="141789" y="621563"/>
                  </a:lnTo>
                  <a:close/>
                </a:path>
                <a:path w="537209" h="654050">
                  <a:moveTo>
                    <a:pt x="403129" y="621555"/>
                  </a:moveTo>
                  <a:lnTo>
                    <a:pt x="369440" y="621595"/>
                  </a:lnTo>
                  <a:lnTo>
                    <a:pt x="512485" y="621595"/>
                  </a:lnTo>
                  <a:lnTo>
                    <a:pt x="403129" y="621555"/>
                  </a:lnTo>
                  <a:close/>
                </a:path>
                <a:path w="537209" h="654050">
                  <a:moveTo>
                    <a:pt x="512478" y="304938"/>
                  </a:moveTo>
                  <a:lnTo>
                    <a:pt x="385702" y="304938"/>
                  </a:lnTo>
                  <a:lnTo>
                    <a:pt x="439976" y="304978"/>
                  </a:lnTo>
                  <a:lnTo>
                    <a:pt x="462004" y="308646"/>
                  </a:lnTo>
                  <a:lnTo>
                    <a:pt x="494740" y="334928"/>
                  </a:lnTo>
                  <a:lnTo>
                    <a:pt x="504093" y="555431"/>
                  </a:lnTo>
                  <a:lnTo>
                    <a:pt x="503993" y="561525"/>
                  </a:lnTo>
                  <a:lnTo>
                    <a:pt x="487537" y="601375"/>
                  </a:lnTo>
                  <a:lnTo>
                    <a:pt x="448698" y="620812"/>
                  </a:lnTo>
                  <a:lnTo>
                    <a:pt x="414529" y="621568"/>
                  </a:lnTo>
                  <a:lnTo>
                    <a:pt x="512517" y="621568"/>
                  </a:lnTo>
                  <a:lnTo>
                    <a:pt x="513702" y="620583"/>
                  </a:lnTo>
                  <a:lnTo>
                    <a:pt x="530246" y="593418"/>
                  </a:lnTo>
                  <a:lnTo>
                    <a:pt x="536496" y="561976"/>
                  </a:lnTo>
                  <a:lnTo>
                    <a:pt x="536806" y="515002"/>
                  </a:lnTo>
                  <a:lnTo>
                    <a:pt x="536707" y="366955"/>
                  </a:lnTo>
                  <a:lnTo>
                    <a:pt x="536172" y="360034"/>
                  </a:lnTo>
                  <a:lnTo>
                    <a:pt x="535282" y="353092"/>
                  </a:lnTo>
                  <a:lnTo>
                    <a:pt x="527581" y="327579"/>
                  </a:lnTo>
                  <a:lnTo>
                    <a:pt x="512478" y="304938"/>
                  </a:lnTo>
                  <a:close/>
                </a:path>
                <a:path w="537209" h="654050">
                  <a:moveTo>
                    <a:pt x="512433" y="304898"/>
                  </a:moveTo>
                  <a:lnTo>
                    <a:pt x="159241" y="304898"/>
                  </a:lnTo>
                  <a:lnTo>
                    <a:pt x="222872" y="304947"/>
                  </a:lnTo>
                  <a:lnTo>
                    <a:pt x="512478" y="304938"/>
                  </a:lnTo>
                  <a:close/>
                </a:path>
                <a:path w="537209" h="654050">
                  <a:moveTo>
                    <a:pt x="342292" y="107425"/>
                  </a:moveTo>
                  <a:lnTo>
                    <a:pt x="263256" y="107425"/>
                  </a:lnTo>
                  <a:lnTo>
                    <a:pt x="298430" y="114398"/>
                  </a:lnTo>
                  <a:lnTo>
                    <a:pt x="313887" y="124145"/>
                  </a:lnTo>
                  <a:lnTo>
                    <a:pt x="336042" y="170134"/>
                  </a:lnTo>
                  <a:lnTo>
                    <a:pt x="336698" y="224041"/>
                  </a:lnTo>
                  <a:lnTo>
                    <a:pt x="336517" y="246401"/>
                  </a:lnTo>
                  <a:lnTo>
                    <a:pt x="336377" y="272173"/>
                  </a:lnTo>
                  <a:lnTo>
                    <a:pt x="444028" y="272173"/>
                  </a:lnTo>
                  <a:lnTo>
                    <a:pt x="444029" y="271890"/>
                  </a:lnTo>
                  <a:lnTo>
                    <a:pt x="369151" y="271890"/>
                  </a:lnTo>
                  <a:lnTo>
                    <a:pt x="369140" y="178459"/>
                  </a:lnTo>
                  <a:lnTo>
                    <a:pt x="362525" y="140277"/>
                  </a:lnTo>
                  <a:lnTo>
                    <a:pt x="343962" y="108734"/>
                  </a:lnTo>
                  <a:lnTo>
                    <a:pt x="342292" y="107425"/>
                  </a:lnTo>
                  <a:close/>
                </a:path>
                <a:path w="537209" h="654050">
                  <a:moveTo>
                    <a:pt x="278504" y="75331"/>
                  </a:moveTo>
                  <a:lnTo>
                    <a:pt x="209706" y="93498"/>
                  </a:lnTo>
                  <a:lnTo>
                    <a:pt x="170539" y="153758"/>
                  </a:lnTo>
                  <a:lnTo>
                    <a:pt x="167827" y="272089"/>
                  </a:lnTo>
                  <a:lnTo>
                    <a:pt x="200628" y="272089"/>
                  </a:lnTo>
                  <a:lnTo>
                    <a:pt x="200527" y="269880"/>
                  </a:lnTo>
                  <a:lnTo>
                    <a:pt x="200384" y="268225"/>
                  </a:lnTo>
                  <a:lnTo>
                    <a:pt x="200458" y="176622"/>
                  </a:lnTo>
                  <a:lnTo>
                    <a:pt x="209109" y="142117"/>
                  </a:lnTo>
                  <a:lnTo>
                    <a:pt x="231782" y="117778"/>
                  </a:lnTo>
                  <a:lnTo>
                    <a:pt x="263256" y="107425"/>
                  </a:lnTo>
                  <a:lnTo>
                    <a:pt x="342292" y="107425"/>
                  </a:lnTo>
                  <a:lnTo>
                    <a:pt x="315329" y="86272"/>
                  </a:lnTo>
                  <a:lnTo>
                    <a:pt x="278504" y="75331"/>
                  </a:lnTo>
                  <a:close/>
                </a:path>
                <a:path w="537209" h="654050">
                  <a:moveTo>
                    <a:pt x="369180" y="32561"/>
                  </a:moveTo>
                  <a:lnTo>
                    <a:pt x="281413" y="32561"/>
                  </a:lnTo>
                  <a:lnTo>
                    <a:pt x="309706" y="37823"/>
                  </a:lnTo>
                  <a:lnTo>
                    <a:pt x="336254" y="48957"/>
                  </a:lnTo>
                  <a:lnTo>
                    <a:pt x="378293" y="83429"/>
                  </a:lnTo>
                  <a:lnTo>
                    <a:pt x="402376" y="124653"/>
                  </a:lnTo>
                  <a:lnTo>
                    <a:pt x="411275" y="164543"/>
                  </a:lnTo>
                  <a:lnTo>
                    <a:pt x="411442" y="271890"/>
                  </a:lnTo>
                  <a:lnTo>
                    <a:pt x="444029" y="271890"/>
                  </a:lnTo>
                  <a:lnTo>
                    <a:pt x="444012" y="192099"/>
                  </a:lnTo>
                  <a:lnTo>
                    <a:pt x="442135" y="149568"/>
                  </a:lnTo>
                  <a:lnTo>
                    <a:pt x="426883" y="99961"/>
                  </a:lnTo>
                  <a:lnTo>
                    <a:pt x="405435" y="65156"/>
                  </a:lnTo>
                  <a:lnTo>
                    <a:pt x="376130" y="36668"/>
                  </a:lnTo>
                  <a:lnTo>
                    <a:pt x="369180" y="32561"/>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6591774" y="2444715"/>
              <a:ext cx="111625" cy="179313"/>
            </a:xfrm>
            <a:prstGeom prst="rect">
              <a:avLst/>
            </a:prstGeom>
          </p:spPr>
        </p:pic>
        <p:pic>
          <p:nvPicPr>
            <p:cNvPr id="12" name="object 12"/>
            <p:cNvPicPr/>
            <p:nvPr/>
          </p:nvPicPr>
          <p:blipFill>
            <a:blip r:embed="rId3" cstate="print"/>
            <a:stretch>
              <a:fillRect/>
            </a:stretch>
          </p:blipFill>
          <p:spPr>
            <a:xfrm>
              <a:off x="2715956" y="2349956"/>
              <a:ext cx="184832" cy="184120"/>
            </a:xfrm>
            <a:prstGeom prst="rect">
              <a:avLst/>
            </a:prstGeom>
          </p:spPr>
        </p:pic>
        <p:pic>
          <p:nvPicPr>
            <p:cNvPr id="13" name="object 13"/>
            <p:cNvPicPr/>
            <p:nvPr/>
          </p:nvPicPr>
          <p:blipFill>
            <a:blip r:embed="rId4" cstate="print"/>
            <a:stretch>
              <a:fillRect/>
            </a:stretch>
          </p:blipFill>
          <p:spPr>
            <a:xfrm>
              <a:off x="2973361" y="2349956"/>
              <a:ext cx="184832" cy="184120"/>
            </a:xfrm>
            <a:prstGeom prst="rect">
              <a:avLst/>
            </a:prstGeom>
          </p:spPr>
        </p:pic>
        <p:pic>
          <p:nvPicPr>
            <p:cNvPr id="14" name="object 14"/>
            <p:cNvPicPr/>
            <p:nvPr/>
          </p:nvPicPr>
          <p:blipFill>
            <a:blip r:embed="rId5" cstate="print"/>
            <a:stretch>
              <a:fillRect/>
            </a:stretch>
          </p:blipFill>
          <p:spPr>
            <a:xfrm>
              <a:off x="3230767" y="2349956"/>
              <a:ext cx="184832" cy="184120"/>
            </a:xfrm>
            <a:prstGeom prst="rect">
              <a:avLst/>
            </a:prstGeom>
          </p:spPr>
        </p:pic>
        <p:pic>
          <p:nvPicPr>
            <p:cNvPr id="15" name="object 15"/>
            <p:cNvPicPr/>
            <p:nvPr/>
          </p:nvPicPr>
          <p:blipFill>
            <a:blip r:embed="rId6" cstate="print"/>
            <a:stretch>
              <a:fillRect/>
            </a:stretch>
          </p:blipFill>
          <p:spPr>
            <a:xfrm>
              <a:off x="3488178" y="2349956"/>
              <a:ext cx="184832" cy="184120"/>
            </a:xfrm>
            <a:prstGeom prst="rect">
              <a:avLst/>
            </a:prstGeom>
          </p:spPr>
        </p:pic>
        <p:pic>
          <p:nvPicPr>
            <p:cNvPr id="16" name="object 16"/>
            <p:cNvPicPr/>
            <p:nvPr/>
          </p:nvPicPr>
          <p:blipFill>
            <a:blip r:embed="rId3" cstate="print"/>
            <a:stretch>
              <a:fillRect/>
            </a:stretch>
          </p:blipFill>
          <p:spPr>
            <a:xfrm>
              <a:off x="3745584" y="2349956"/>
              <a:ext cx="184832" cy="184120"/>
            </a:xfrm>
            <a:prstGeom prst="rect">
              <a:avLst/>
            </a:prstGeom>
          </p:spPr>
        </p:pic>
        <p:pic>
          <p:nvPicPr>
            <p:cNvPr id="17" name="object 17"/>
            <p:cNvPicPr/>
            <p:nvPr/>
          </p:nvPicPr>
          <p:blipFill>
            <a:blip r:embed="rId7" cstate="print"/>
            <a:stretch>
              <a:fillRect/>
            </a:stretch>
          </p:blipFill>
          <p:spPr>
            <a:xfrm>
              <a:off x="4002990" y="2349956"/>
              <a:ext cx="184832" cy="184120"/>
            </a:xfrm>
            <a:prstGeom prst="rect">
              <a:avLst/>
            </a:prstGeom>
          </p:spPr>
        </p:pic>
        <p:pic>
          <p:nvPicPr>
            <p:cNvPr id="18" name="object 18"/>
            <p:cNvPicPr/>
            <p:nvPr/>
          </p:nvPicPr>
          <p:blipFill>
            <a:blip r:embed="rId7" cstate="print"/>
            <a:stretch>
              <a:fillRect/>
            </a:stretch>
          </p:blipFill>
          <p:spPr>
            <a:xfrm>
              <a:off x="4260395" y="2349956"/>
              <a:ext cx="184832" cy="184120"/>
            </a:xfrm>
            <a:prstGeom prst="rect">
              <a:avLst/>
            </a:prstGeom>
          </p:spPr>
        </p:pic>
        <p:pic>
          <p:nvPicPr>
            <p:cNvPr id="19" name="object 19"/>
            <p:cNvPicPr/>
            <p:nvPr/>
          </p:nvPicPr>
          <p:blipFill>
            <a:blip r:embed="rId7" cstate="print"/>
            <a:stretch>
              <a:fillRect/>
            </a:stretch>
          </p:blipFill>
          <p:spPr>
            <a:xfrm>
              <a:off x="4517801" y="2349956"/>
              <a:ext cx="184832" cy="184120"/>
            </a:xfrm>
            <a:prstGeom prst="rect">
              <a:avLst/>
            </a:prstGeom>
          </p:spPr>
        </p:pic>
        <p:pic>
          <p:nvPicPr>
            <p:cNvPr id="20" name="object 20"/>
            <p:cNvPicPr/>
            <p:nvPr/>
          </p:nvPicPr>
          <p:blipFill>
            <a:blip r:embed="rId7" cstate="print"/>
            <a:stretch>
              <a:fillRect/>
            </a:stretch>
          </p:blipFill>
          <p:spPr>
            <a:xfrm>
              <a:off x="4775207" y="2349956"/>
              <a:ext cx="184832" cy="184120"/>
            </a:xfrm>
            <a:prstGeom prst="rect">
              <a:avLst/>
            </a:prstGeom>
          </p:spPr>
        </p:pic>
        <p:pic>
          <p:nvPicPr>
            <p:cNvPr id="21" name="object 21"/>
            <p:cNvPicPr/>
            <p:nvPr/>
          </p:nvPicPr>
          <p:blipFill>
            <a:blip r:embed="rId8" cstate="print"/>
            <a:stretch>
              <a:fillRect/>
            </a:stretch>
          </p:blipFill>
          <p:spPr>
            <a:xfrm>
              <a:off x="5032613" y="2349956"/>
              <a:ext cx="184832" cy="184120"/>
            </a:xfrm>
            <a:prstGeom prst="rect">
              <a:avLst/>
            </a:prstGeom>
          </p:spPr>
        </p:pic>
        <p:pic>
          <p:nvPicPr>
            <p:cNvPr id="22" name="object 22"/>
            <p:cNvPicPr/>
            <p:nvPr/>
          </p:nvPicPr>
          <p:blipFill>
            <a:blip r:embed="rId3" cstate="print"/>
            <a:stretch>
              <a:fillRect/>
            </a:stretch>
          </p:blipFill>
          <p:spPr>
            <a:xfrm>
              <a:off x="5290020" y="2349956"/>
              <a:ext cx="184832" cy="184120"/>
            </a:xfrm>
            <a:prstGeom prst="rect">
              <a:avLst/>
            </a:prstGeom>
          </p:spPr>
        </p:pic>
        <p:pic>
          <p:nvPicPr>
            <p:cNvPr id="23" name="object 23"/>
            <p:cNvPicPr/>
            <p:nvPr/>
          </p:nvPicPr>
          <p:blipFill>
            <a:blip r:embed="rId3" cstate="print"/>
            <a:stretch>
              <a:fillRect/>
            </a:stretch>
          </p:blipFill>
          <p:spPr>
            <a:xfrm>
              <a:off x="5547426" y="2349956"/>
              <a:ext cx="184832" cy="184120"/>
            </a:xfrm>
            <a:prstGeom prst="rect">
              <a:avLst/>
            </a:prstGeom>
          </p:spPr>
        </p:pic>
        <p:pic>
          <p:nvPicPr>
            <p:cNvPr id="24" name="object 24"/>
            <p:cNvPicPr/>
            <p:nvPr/>
          </p:nvPicPr>
          <p:blipFill>
            <a:blip r:embed="rId5" cstate="print"/>
            <a:stretch>
              <a:fillRect/>
            </a:stretch>
          </p:blipFill>
          <p:spPr>
            <a:xfrm>
              <a:off x="5804831" y="2349956"/>
              <a:ext cx="184832" cy="184120"/>
            </a:xfrm>
            <a:prstGeom prst="rect">
              <a:avLst/>
            </a:prstGeom>
          </p:spPr>
        </p:pic>
      </p:grpSp>
      <p:grpSp>
        <p:nvGrpSpPr>
          <p:cNvPr id="25" name="object 25"/>
          <p:cNvGrpSpPr/>
          <p:nvPr/>
        </p:nvGrpSpPr>
        <p:grpSpPr>
          <a:xfrm>
            <a:off x="2770984" y="5603235"/>
            <a:ext cx="4866005" cy="1054100"/>
            <a:chOff x="2770984" y="5603235"/>
            <a:chExt cx="4866005" cy="1054100"/>
          </a:xfrm>
        </p:grpSpPr>
        <p:sp>
          <p:nvSpPr>
            <p:cNvPr id="26" name="object 26"/>
            <p:cNvSpPr/>
            <p:nvPr/>
          </p:nvSpPr>
          <p:spPr>
            <a:xfrm>
              <a:off x="2798863" y="5631114"/>
              <a:ext cx="4810125" cy="998219"/>
            </a:xfrm>
            <a:custGeom>
              <a:avLst/>
              <a:gdLst/>
              <a:ahLst/>
              <a:cxnLst/>
              <a:rect l="l" t="t" r="r" b="b"/>
              <a:pathLst>
                <a:path w="4810125" h="998220">
                  <a:moveTo>
                    <a:pt x="4749949" y="0"/>
                  </a:moveTo>
                  <a:lnTo>
                    <a:pt x="59715" y="0"/>
                  </a:lnTo>
                  <a:lnTo>
                    <a:pt x="36470" y="4693"/>
                  </a:lnTo>
                  <a:lnTo>
                    <a:pt x="17488" y="17494"/>
                  </a:lnTo>
                  <a:lnTo>
                    <a:pt x="4692" y="36478"/>
                  </a:lnTo>
                  <a:lnTo>
                    <a:pt x="0" y="59725"/>
                  </a:lnTo>
                  <a:lnTo>
                    <a:pt x="0" y="938107"/>
                  </a:lnTo>
                  <a:lnTo>
                    <a:pt x="4692" y="961352"/>
                  </a:lnTo>
                  <a:lnTo>
                    <a:pt x="17488" y="980334"/>
                  </a:lnTo>
                  <a:lnTo>
                    <a:pt x="36470" y="993130"/>
                  </a:lnTo>
                  <a:lnTo>
                    <a:pt x="59715" y="997823"/>
                  </a:lnTo>
                  <a:lnTo>
                    <a:pt x="4749949" y="997823"/>
                  </a:lnTo>
                  <a:lnTo>
                    <a:pt x="4773196" y="993130"/>
                  </a:lnTo>
                  <a:lnTo>
                    <a:pt x="4792181" y="980334"/>
                  </a:lnTo>
                  <a:lnTo>
                    <a:pt x="4804981" y="961352"/>
                  </a:lnTo>
                  <a:lnTo>
                    <a:pt x="4809675" y="938107"/>
                  </a:lnTo>
                  <a:lnTo>
                    <a:pt x="4809675" y="59725"/>
                  </a:lnTo>
                  <a:lnTo>
                    <a:pt x="4804981" y="36478"/>
                  </a:lnTo>
                  <a:lnTo>
                    <a:pt x="4792181" y="17494"/>
                  </a:lnTo>
                  <a:lnTo>
                    <a:pt x="4773196" y="4693"/>
                  </a:lnTo>
                  <a:lnTo>
                    <a:pt x="4749949" y="0"/>
                  </a:lnTo>
                  <a:close/>
                </a:path>
              </a:pathLst>
            </a:custGeom>
            <a:solidFill>
              <a:srgbClr val="FFFFFF"/>
            </a:solidFill>
          </p:spPr>
          <p:txBody>
            <a:bodyPr wrap="square" lIns="0" tIns="0" rIns="0" bIns="0" rtlCol="0"/>
            <a:lstStyle/>
            <a:p>
              <a:endParaRPr/>
            </a:p>
          </p:txBody>
        </p:sp>
        <p:sp>
          <p:nvSpPr>
            <p:cNvPr id="27" name="object 27"/>
            <p:cNvSpPr/>
            <p:nvPr/>
          </p:nvSpPr>
          <p:spPr>
            <a:xfrm>
              <a:off x="2798863" y="5631114"/>
              <a:ext cx="4810125" cy="998219"/>
            </a:xfrm>
            <a:custGeom>
              <a:avLst/>
              <a:gdLst/>
              <a:ahLst/>
              <a:cxnLst/>
              <a:rect l="l" t="t" r="r" b="b"/>
              <a:pathLst>
                <a:path w="4810125" h="998220">
                  <a:moveTo>
                    <a:pt x="4749949" y="997823"/>
                  </a:moveTo>
                  <a:lnTo>
                    <a:pt x="59715" y="997823"/>
                  </a:lnTo>
                  <a:lnTo>
                    <a:pt x="36470" y="993130"/>
                  </a:lnTo>
                  <a:lnTo>
                    <a:pt x="17488" y="980334"/>
                  </a:lnTo>
                  <a:lnTo>
                    <a:pt x="4692" y="961352"/>
                  </a:lnTo>
                  <a:lnTo>
                    <a:pt x="0" y="938107"/>
                  </a:lnTo>
                  <a:lnTo>
                    <a:pt x="0" y="59725"/>
                  </a:lnTo>
                  <a:lnTo>
                    <a:pt x="4692" y="36478"/>
                  </a:lnTo>
                  <a:lnTo>
                    <a:pt x="17488" y="17494"/>
                  </a:lnTo>
                  <a:lnTo>
                    <a:pt x="36470" y="4693"/>
                  </a:lnTo>
                  <a:lnTo>
                    <a:pt x="59715" y="0"/>
                  </a:lnTo>
                  <a:lnTo>
                    <a:pt x="4749949" y="0"/>
                  </a:lnTo>
                  <a:lnTo>
                    <a:pt x="4773196" y="4693"/>
                  </a:lnTo>
                  <a:lnTo>
                    <a:pt x="4792181" y="17494"/>
                  </a:lnTo>
                  <a:lnTo>
                    <a:pt x="4804981" y="36478"/>
                  </a:lnTo>
                  <a:lnTo>
                    <a:pt x="4809675" y="59725"/>
                  </a:lnTo>
                  <a:lnTo>
                    <a:pt x="4809675" y="938107"/>
                  </a:lnTo>
                  <a:lnTo>
                    <a:pt x="4804981" y="961352"/>
                  </a:lnTo>
                  <a:lnTo>
                    <a:pt x="4792181" y="980334"/>
                  </a:lnTo>
                  <a:lnTo>
                    <a:pt x="4773196" y="993130"/>
                  </a:lnTo>
                  <a:lnTo>
                    <a:pt x="4749949" y="997823"/>
                  </a:lnTo>
                  <a:close/>
                </a:path>
              </a:pathLst>
            </a:custGeom>
            <a:ln w="55757">
              <a:solidFill>
                <a:srgbClr val="262626"/>
              </a:solidFill>
            </a:ln>
          </p:spPr>
          <p:txBody>
            <a:bodyPr wrap="square" lIns="0" tIns="0" rIns="0" bIns="0" rtlCol="0"/>
            <a:lstStyle/>
            <a:p>
              <a:endParaRPr/>
            </a:p>
          </p:txBody>
        </p:sp>
      </p:grpSp>
      <p:grpSp>
        <p:nvGrpSpPr>
          <p:cNvPr id="28" name="object 28"/>
          <p:cNvGrpSpPr/>
          <p:nvPr/>
        </p:nvGrpSpPr>
        <p:grpSpPr>
          <a:xfrm>
            <a:off x="1477298" y="4261260"/>
            <a:ext cx="4996180" cy="998219"/>
            <a:chOff x="1477298" y="4261260"/>
            <a:chExt cx="4996180" cy="998219"/>
          </a:xfrm>
        </p:grpSpPr>
        <p:sp>
          <p:nvSpPr>
            <p:cNvPr id="29" name="object 29"/>
            <p:cNvSpPr/>
            <p:nvPr/>
          </p:nvSpPr>
          <p:spPr>
            <a:xfrm>
              <a:off x="1477298" y="4261260"/>
              <a:ext cx="4996180" cy="998219"/>
            </a:xfrm>
            <a:custGeom>
              <a:avLst/>
              <a:gdLst/>
              <a:ahLst/>
              <a:cxnLst/>
              <a:rect l="l" t="t" r="r" b="b"/>
              <a:pathLst>
                <a:path w="4996180" h="998220">
                  <a:moveTo>
                    <a:pt x="4496637" y="0"/>
                  </a:moveTo>
                  <a:lnTo>
                    <a:pt x="498906" y="0"/>
                  </a:lnTo>
                  <a:lnTo>
                    <a:pt x="450859" y="2283"/>
                  </a:lnTo>
                  <a:lnTo>
                    <a:pt x="404104" y="8996"/>
                  </a:lnTo>
                  <a:lnTo>
                    <a:pt x="358850" y="19928"/>
                  </a:lnTo>
                  <a:lnTo>
                    <a:pt x="315306" y="34870"/>
                  </a:lnTo>
                  <a:lnTo>
                    <a:pt x="273682" y="53613"/>
                  </a:lnTo>
                  <a:lnTo>
                    <a:pt x="234186" y="75948"/>
                  </a:lnTo>
                  <a:lnTo>
                    <a:pt x="197027" y="101667"/>
                  </a:lnTo>
                  <a:lnTo>
                    <a:pt x="162414" y="130559"/>
                  </a:lnTo>
                  <a:lnTo>
                    <a:pt x="130558" y="162416"/>
                  </a:lnTo>
                  <a:lnTo>
                    <a:pt x="101666" y="197029"/>
                  </a:lnTo>
                  <a:lnTo>
                    <a:pt x="75948" y="234188"/>
                  </a:lnTo>
                  <a:lnTo>
                    <a:pt x="53613" y="273685"/>
                  </a:lnTo>
                  <a:lnTo>
                    <a:pt x="34869" y="315311"/>
                  </a:lnTo>
                  <a:lnTo>
                    <a:pt x="19928" y="358856"/>
                  </a:lnTo>
                  <a:lnTo>
                    <a:pt x="8996" y="404111"/>
                  </a:lnTo>
                  <a:lnTo>
                    <a:pt x="2283" y="450868"/>
                  </a:lnTo>
                  <a:lnTo>
                    <a:pt x="0" y="498916"/>
                  </a:lnTo>
                  <a:lnTo>
                    <a:pt x="2283" y="546965"/>
                  </a:lnTo>
                  <a:lnTo>
                    <a:pt x="8996" y="593721"/>
                  </a:lnTo>
                  <a:lnTo>
                    <a:pt x="19928" y="638976"/>
                  </a:lnTo>
                  <a:lnTo>
                    <a:pt x="34869" y="682520"/>
                  </a:lnTo>
                  <a:lnTo>
                    <a:pt x="53613" y="724145"/>
                  </a:lnTo>
                  <a:lnTo>
                    <a:pt x="75948" y="763641"/>
                  </a:lnTo>
                  <a:lnTo>
                    <a:pt x="101666" y="800800"/>
                  </a:lnTo>
                  <a:lnTo>
                    <a:pt x="130558" y="835412"/>
                  </a:lnTo>
                  <a:lnTo>
                    <a:pt x="162414" y="867268"/>
                  </a:lnTo>
                  <a:lnTo>
                    <a:pt x="197027" y="896159"/>
                  </a:lnTo>
                  <a:lnTo>
                    <a:pt x="234186" y="921877"/>
                  </a:lnTo>
                  <a:lnTo>
                    <a:pt x="273682" y="944211"/>
                  </a:lnTo>
                  <a:lnTo>
                    <a:pt x="315306" y="962954"/>
                  </a:lnTo>
                  <a:lnTo>
                    <a:pt x="358850" y="977895"/>
                  </a:lnTo>
                  <a:lnTo>
                    <a:pt x="404104" y="988827"/>
                  </a:lnTo>
                  <a:lnTo>
                    <a:pt x="450859" y="995539"/>
                  </a:lnTo>
                  <a:lnTo>
                    <a:pt x="498906" y="997823"/>
                  </a:lnTo>
                  <a:lnTo>
                    <a:pt x="4496637" y="997823"/>
                  </a:lnTo>
                  <a:lnTo>
                    <a:pt x="4544686" y="995539"/>
                  </a:lnTo>
                  <a:lnTo>
                    <a:pt x="4591442" y="988827"/>
                  </a:lnTo>
                  <a:lnTo>
                    <a:pt x="4636698" y="977895"/>
                  </a:lnTo>
                  <a:lnTo>
                    <a:pt x="4680243" y="962954"/>
                  </a:lnTo>
                  <a:lnTo>
                    <a:pt x="4721868" y="944211"/>
                  </a:lnTo>
                  <a:lnTo>
                    <a:pt x="4761365" y="921877"/>
                  </a:lnTo>
                  <a:lnTo>
                    <a:pt x="4798525" y="896159"/>
                  </a:lnTo>
                  <a:lnTo>
                    <a:pt x="4833138" y="867268"/>
                  </a:lnTo>
                  <a:lnTo>
                    <a:pt x="4864995" y="835412"/>
                  </a:lnTo>
                  <a:lnTo>
                    <a:pt x="4893887" y="800800"/>
                  </a:lnTo>
                  <a:lnTo>
                    <a:pt x="4919605" y="763641"/>
                  </a:lnTo>
                  <a:lnTo>
                    <a:pt x="4941941" y="724145"/>
                  </a:lnTo>
                  <a:lnTo>
                    <a:pt x="4960684" y="682520"/>
                  </a:lnTo>
                  <a:lnTo>
                    <a:pt x="4975626" y="638976"/>
                  </a:lnTo>
                  <a:lnTo>
                    <a:pt x="4986558" y="593721"/>
                  </a:lnTo>
                  <a:lnTo>
                    <a:pt x="4993270" y="546965"/>
                  </a:lnTo>
                  <a:lnTo>
                    <a:pt x="4995554" y="498916"/>
                  </a:lnTo>
                  <a:lnTo>
                    <a:pt x="4993270" y="450868"/>
                  </a:lnTo>
                  <a:lnTo>
                    <a:pt x="4986558" y="404111"/>
                  </a:lnTo>
                  <a:lnTo>
                    <a:pt x="4975626" y="358856"/>
                  </a:lnTo>
                  <a:lnTo>
                    <a:pt x="4960684" y="315311"/>
                  </a:lnTo>
                  <a:lnTo>
                    <a:pt x="4941941" y="273685"/>
                  </a:lnTo>
                  <a:lnTo>
                    <a:pt x="4919605" y="234188"/>
                  </a:lnTo>
                  <a:lnTo>
                    <a:pt x="4893887" y="197029"/>
                  </a:lnTo>
                  <a:lnTo>
                    <a:pt x="4864995" y="162416"/>
                  </a:lnTo>
                  <a:lnTo>
                    <a:pt x="4833138" y="130559"/>
                  </a:lnTo>
                  <a:lnTo>
                    <a:pt x="4798525" y="101667"/>
                  </a:lnTo>
                  <a:lnTo>
                    <a:pt x="4761365" y="75948"/>
                  </a:lnTo>
                  <a:lnTo>
                    <a:pt x="4721868" y="53613"/>
                  </a:lnTo>
                  <a:lnTo>
                    <a:pt x="4680243" y="34870"/>
                  </a:lnTo>
                  <a:lnTo>
                    <a:pt x="4636698" y="19928"/>
                  </a:lnTo>
                  <a:lnTo>
                    <a:pt x="4591442" y="8996"/>
                  </a:lnTo>
                  <a:lnTo>
                    <a:pt x="4544686" y="2283"/>
                  </a:lnTo>
                  <a:lnTo>
                    <a:pt x="4496637" y="0"/>
                  </a:lnTo>
                  <a:close/>
                </a:path>
              </a:pathLst>
            </a:custGeom>
            <a:solidFill>
              <a:srgbClr val="9BCCC1"/>
            </a:solidFill>
          </p:spPr>
          <p:txBody>
            <a:bodyPr wrap="square" lIns="0" tIns="0" rIns="0" bIns="0" rtlCol="0"/>
            <a:lstStyle/>
            <a:p>
              <a:endParaRPr/>
            </a:p>
          </p:txBody>
        </p:sp>
        <p:sp>
          <p:nvSpPr>
            <p:cNvPr id="30" name="object 30"/>
            <p:cNvSpPr/>
            <p:nvPr/>
          </p:nvSpPr>
          <p:spPr>
            <a:xfrm>
              <a:off x="5487373" y="4374566"/>
              <a:ext cx="531495" cy="694690"/>
            </a:xfrm>
            <a:custGeom>
              <a:avLst/>
              <a:gdLst/>
              <a:ahLst/>
              <a:cxnLst/>
              <a:rect l="l" t="t" r="r" b="b"/>
              <a:pathLst>
                <a:path w="531495" h="694689">
                  <a:moveTo>
                    <a:pt x="265332" y="0"/>
                  </a:moveTo>
                  <a:lnTo>
                    <a:pt x="213507" y="7269"/>
                  </a:lnTo>
                  <a:lnTo>
                    <a:pt x="165994" y="29695"/>
                  </a:lnTo>
                  <a:lnTo>
                    <a:pt x="113949" y="80591"/>
                  </a:lnTo>
                  <a:lnTo>
                    <a:pt x="86688" y="147995"/>
                  </a:lnTo>
                  <a:lnTo>
                    <a:pt x="82824" y="192423"/>
                  </a:lnTo>
                  <a:lnTo>
                    <a:pt x="82540" y="239835"/>
                  </a:lnTo>
                  <a:lnTo>
                    <a:pt x="82657" y="277991"/>
                  </a:lnTo>
                  <a:lnTo>
                    <a:pt x="46679" y="277991"/>
                  </a:lnTo>
                  <a:lnTo>
                    <a:pt x="27195" y="281263"/>
                  </a:lnTo>
                  <a:lnTo>
                    <a:pt x="12506" y="290565"/>
                  </a:lnTo>
                  <a:lnTo>
                    <a:pt x="3234" y="305292"/>
                  </a:lnTo>
                  <a:lnTo>
                    <a:pt x="0" y="324838"/>
                  </a:lnTo>
                  <a:lnTo>
                    <a:pt x="83" y="653037"/>
                  </a:lnTo>
                  <a:lnTo>
                    <a:pt x="30966" y="692579"/>
                  </a:lnTo>
                  <a:lnTo>
                    <a:pt x="47401" y="694565"/>
                  </a:lnTo>
                  <a:lnTo>
                    <a:pt x="489021" y="694523"/>
                  </a:lnTo>
                  <a:lnTo>
                    <a:pt x="529189" y="664861"/>
                  </a:lnTo>
                  <a:lnTo>
                    <a:pt x="531500" y="568524"/>
                  </a:lnTo>
                  <a:lnTo>
                    <a:pt x="266100" y="568524"/>
                  </a:lnTo>
                  <a:lnTo>
                    <a:pt x="255610" y="568462"/>
                  </a:lnTo>
                  <a:lnTo>
                    <a:pt x="224286" y="546737"/>
                  </a:lnTo>
                  <a:lnTo>
                    <a:pt x="224340" y="423871"/>
                  </a:lnTo>
                  <a:lnTo>
                    <a:pt x="531480" y="401781"/>
                  </a:lnTo>
                  <a:lnTo>
                    <a:pt x="531470" y="323518"/>
                  </a:lnTo>
                  <a:lnTo>
                    <a:pt x="513166" y="284969"/>
                  </a:lnTo>
                  <a:lnTo>
                    <a:pt x="477646" y="277164"/>
                  </a:lnTo>
                  <a:lnTo>
                    <a:pt x="447588" y="277164"/>
                  </a:lnTo>
                  <a:lnTo>
                    <a:pt x="447588" y="276818"/>
                  </a:lnTo>
                  <a:lnTo>
                    <a:pt x="166947" y="276818"/>
                  </a:lnTo>
                  <a:lnTo>
                    <a:pt x="166790" y="274965"/>
                  </a:lnTo>
                  <a:lnTo>
                    <a:pt x="166539" y="273426"/>
                  </a:lnTo>
                  <a:lnTo>
                    <a:pt x="166570" y="182392"/>
                  </a:lnTo>
                  <a:lnTo>
                    <a:pt x="189729" y="118186"/>
                  </a:lnTo>
                  <a:lnTo>
                    <a:pt x="248463" y="84206"/>
                  </a:lnTo>
                  <a:lnTo>
                    <a:pt x="417957" y="84206"/>
                  </a:lnTo>
                  <a:lnTo>
                    <a:pt x="411955" y="74046"/>
                  </a:lnTo>
                  <a:lnTo>
                    <a:pt x="384428" y="44490"/>
                  </a:lnTo>
                  <a:lnTo>
                    <a:pt x="357791" y="24962"/>
                  </a:lnTo>
                  <a:lnTo>
                    <a:pt x="328955" y="11105"/>
                  </a:lnTo>
                  <a:lnTo>
                    <a:pt x="298082" y="2818"/>
                  </a:lnTo>
                  <a:lnTo>
                    <a:pt x="265332" y="0"/>
                  </a:lnTo>
                  <a:close/>
                </a:path>
                <a:path w="531495" h="694689">
                  <a:moveTo>
                    <a:pt x="531480" y="401781"/>
                  </a:moveTo>
                  <a:lnTo>
                    <a:pt x="276199" y="401781"/>
                  </a:lnTo>
                  <a:lnTo>
                    <a:pt x="286001" y="401820"/>
                  </a:lnTo>
                  <a:lnTo>
                    <a:pt x="295466" y="403344"/>
                  </a:lnTo>
                  <a:lnTo>
                    <a:pt x="302509" y="407651"/>
                  </a:lnTo>
                  <a:lnTo>
                    <a:pt x="306909" y="414586"/>
                  </a:lnTo>
                  <a:lnTo>
                    <a:pt x="308430" y="423871"/>
                  </a:lnTo>
                  <a:lnTo>
                    <a:pt x="308487" y="515702"/>
                  </a:lnTo>
                  <a:lnTo>
                    <a:pt x="308367" y="546737"/>
                  </a:lnTo>
                  <a:lnTo>
                    <a:pt x="276588" y="568456"/>
                  </a:lnTo>
                  <a:lnTo>
                    <a:pt x="266100" y="568524"/>
                  </a:lnTo>
                  <a:lnTo>
                    <a:pt x="531500" y="568524"/>
                  </a:lnTo>
                  <a:lnTo>
                    <a:pt x="531480" y="401781"/>
                  </a:lnTo>
                  <a:close/>
                </a:path>
                <a:path w="531495" h="694689">
                  <a:moveTo>
                    <a:pt x="465467" y="277113"/>
                  </a:moveTo>
                  <a:lnTo>
                    <a:pt x="447588" y="277164"/>
                  </a:lnTo>
                  <a:lnTo>
                    <a:pt x="477646" y="277164"/>
                  </a:lnTo>
                  <a:lnTo>
                    <a:pt x="474257" y="277124"/>
                  </a:lnTo>
                  <a:lnTo>
                    <a:pt x="465467" y="277113"/>
                  </a:lnTo>
                  <a:close/>
                </a:path>
                <a:path w="531495" h="694689">
                  <a:moveTo>
                    <a:pt x="417957" y="84206"/>
                  </a:moveTo>
                  <a:lnTo>
                    <a:pt x="248463" y="84206"/>
                  </a:lnTo>
                  <a:lnTo>
                    <a:pt x="288882" y="85299"/>
                  </a:lnTo>
                  <a:lnTo>
                    <a:pt x="324509" y="101885"/>
                  </a:lnTo>
                  <a:lnTo>
                    <a:pt x="350848" y="130838"/>
                  </a:lnTo>
                  <a:lnTo>
                    <a:pt x="363402" y="169031"/>
                  </a:lnTo>
                  <a:lnTo>
                    <a:pt x="364952" y="276818"/>
                  </a:lnTo>
                  <a:lnTo>
                    <a:pt x="447588" y="276818"/>
                  </a:lnTo>
                  <a:lnTo>
                    <a:pt x="447536" y="184099"/>
                  </a:lnTo>
                  <a:lnTo>
                    <a:pt x="443379" y="143953"/>
                  </a:lnTo>
                  <a:lnTo>
                    <a:pt x="431562" y="107234"/>
                  </a:lnTo>
                  <a:lnTo>
                    <a:pt x="417957" y="84206"/>
                  </a:lnTo>
                  <a:close/>
                </a:path>
              </a:pathLst>
            </a:custGeom>
            <a:solidFill>
              <a:srgbClr val="FFFFFF"/>
            </a:solidFill>
          </p:spPr>
          <p:txBody>
            <a:bodyPr wrap="square" lIns="0" tIns="0" rIns="0" bIns="0" rtlCol="0"/>
            <a:lstStyle/>
            <a:p>
              <a:endParaRPr/>
            </a:p>
          </p:txBody>
        </p:sp>
      </p:grpSp>
      <p:grpSp>
        <p:nvGrpSpPr>
          <p:cNvPr id="31" name="object 31"/>
          <p:cNvGrpSpPr/>
          <p:nvPr/>
        </p:nvGrpSpPr>
        <p:grpSpPr>
          <a:xfrm>
            <a:off x="6751067" y="5779695"/>
            <a:ext cx="500380" cy="605790"/>
            <a:chOff x="6751067" y="5779695"/>
            <a:chExt cx="500380" cy="605790"/>
          </a:xfrm>
        </p:grpSpPr>
        <p:sp>
          <p:nvSpPr>
            <p:cNvPr id="32" name="object 32"/>
            <p:cNvSpPr/>
            <p:nvPr/>
          </p:nvSpPr>
          <p:spPr>
            <a:xfrm>
              <a:off x="6751067" y="5779695"/>
              <a:ext cx="500380" cy="605790"/>
            </a:xfrm>
            <a:custGeom>
              <a:avLst/>
              <a:gdLst/>
              <a:ahLst/>
              <a:cxnLst/>
              <a:rect l="l" t="t" r="r" b="b"/>
              <a:pathLst>
                <a:path w="500379" h="605789">
                  <a:moveTo>
                    <a:pt x="347395" y="604722"/>
                  </a:moveTo>
                  <a:lnTo>
                    <a:pt x="249849" y="604722"/>
                  </a:lnTo>
                  <a:lnTo>
                    <a:pt x="249849" y="605392"/>
                  </a:lnTo>
                  <a:lnTo>
                    <a:pt x="296586" y="605755"/>
                  </a:lnTo>
                  <a:lnTo>
                    <a:pt x="319938" y="605688"/>
                  </a:lnTo>
                  <a:lnTo>
                    <a:pt x="343260" y="604994"/>
                  </a:lnTo>
                  <a:lnTo>
                    <a:pt x="347395" y="604722"/>
                  </a:lnTo>
                  <a:close/>
                </a:path>
                <a:path w="500379" h="605789">
                  <a:moveTo>
                    <a:pt x="243734" y="0"/>
                  </a:moveTo>
                  <a:lnTo>
                    <a:pt x="205871" y="7316"/>
                  </a:lnTo>
                  <a:lnTo>
                    <a:pt x="170610" y="25490"/>
                  </a:lnTo>
                  <a:lnTo>
                    <a:pt x="141808" y="54237"/>
                  </a:lnTo>
                  <a:lnTo>
                    <a:pt x="122323" y="89882"/>
                  </a:lnTo>
                  <a:lnTo>
                    <a:pt x="115015" y="128747"/>
                  </a:lnTo>
                  <a:lnTo>
                    <a:pt x="114878" y="179903"/>
                  </a:lnTo>
                  <a:lnTo>
                    <a:pt x="115204" y="196944"/>
                  </a:lnTo>
                  <a:lnTo>
                    <a:pt x="115465" y="206137"/>
                  </a:lnTo>
                  <a:lnTo>
                    <a:pt x="112104" y="210179"/>
                  </a:lnTo>
                  <a:lnTo>
                    <a:pt x="68894" y="228455"/>
                  </a:lnTo>
                  <a:lnTo>
                    <a:pt x="21466" y="277504"/>
                  </a:lnTo>
                  <a:lnTo>
                    <a:pt x="1804" y="332667"/>
                  </a:lnTo>
                  <a:lnTo>
                    <a:pt x="0" y="432103"/>
                  </a:lnTo>
                  <a:lnTo>
                    <a:pt x="175" y="452224"/>
                  </a:lnTo>
                  <a:lnTo>
                    <a:pt x="23039" y="535031"/>
                  </a:lnTo>
                  <a:lnTo>
                    <a:pt x="53742" y="570538"/>
                  </a:lnTo>
                  <a:lnTo>
                    <a:pt x="93975" y="594335"/>
                  </a:lnTo>
                  <a:lnTo>
                    <a:pt x="141517" y="604397"/>
                  </a:lnTo>
                  <a:lnTo>
                    <a:pt x="195652" y="605239"/>
                  </a:lnTo>
                  <a:lnTo>
                    <a:pt x="347395" y="604722"/>
                  </a:lnTo>
                  <a:lnTo>
                    <a:pt x="386911" y="599623"/>
                  </a:lnTo>
                  <a:lnTo>
                    <a:pt x="442662" y="572983"/>
                  </a:lnTo>
                  <a:lnTo>
                    <a:pt x="454491" y="560577"/>
                  </a:lnTo>
                  <a:lnTo>
                    <a:pt x="173728" y="560573"/>
                  </a:lnTo>
                  <a:lnTo>
                    <a:pt x="148455" y="560534"/>
                  </a:lnTo>
                  <a:lnTo>
                    <a:pt x="109045" y="552466"/>
                  </a:lnTo>
                  <a:lnTo>
                    <a:pt x="76204" y="530634"/>
                  </a:lnTo>
                  <a:lnTo>
                    <a:pt x="53554" y="498417"/>
                  </a:lnTo>
                  <a:lnTo>
                    <a:pt x="44661" y="459187"/>
                  </a:lnTo>
                  <a:lnTo>
                    <a:pt x="44095" y="408076"/>
                  </a:lnTo>
                  <a:lnTo>
                    <a:pt x="44212" y="377923"/>
                  </a:lnTo>
                  <a:lnTo>
                    <a:pt x="53321" y="312020"/>
                  </a:lnTo>
                  <a:lnTo>
                    <a:pt x="75251" y="279877"/>
                  </a:lnTo>
                  <a:lnTo>
                    <a:pt x="107569" y="257981"/>
                  </a:lnTo>
                  <a:lnTo>
                    <a:pt x="147360" y="249895"/>
                  </a:lnTo>
                  <a:lnTo>
                    <a:pt x="456734" y="249890"/>
                  </a:lnTo>
                  <a:lnTo>
                    <a:pt x="431669" y="229156"/>
                  </a:lnTo>
                  <a:lnTo>
                    <a:pt x="395719" y="212472"/>
                  </a:lnTo>
                  <a:lnTo>
                    <a:pt x="389897" y="210545"/>
                  </a:lnTo>
                  <a:lnTo>
                    <a:pt x="388106" y="207739"/>
                  </a:lnTo>
                  <a:lnTo>
                    <a:pt x="388132" y="205739"/>
                  </a:lnTo>
                  <a:lnTo>
                    <a:pt x="160700" y="205739"/>
                  </a:lnTo>
                  <a:lnTo>
                    <a:pt x="158229" y="203540"/>
                  </a:lnTo>
                  <a:lnTo>
                    <a:pt x="158511" y="195729"/>
                  </a:lnTo>
                  <a:lnTo>
                    <a:pt x="158923" y="177085"/>
                  </a:lnTo>
                  <a:lnTo>
                    <a:pt x="159098" y="158429"/>
                  </a:lnTo>
                  <a:lnTo>
                    <a:pt x="159468" y="139793"/>
                  </a:lnTo>
                  <a:lnTo>
                    <a:pt x="166773" y="97818"/>
                  </a:lnTo>
                  <a:lnTo>
                    <a:pt x="199397" y="59360"/>
                  </a:lnTo>
                  <a:lnTo>
                    <a:pt x="257953" y="44465"/>
                  </a:lnTo>
                  <a:lnTo>
                    <a:pt x="351112" y="44465"/>
                  </a:lnTo>
                  <a:lnTo>
                    <a:pt x="344390" y="36917"/>
                  </a:lnTo>
                  <a:lnTo>
                    <a:pt x="313048" y="14596"/>
                  </a:lnTo>
                  <a:lnTo>
                    <a:pt x="279478" y="2358"/>
                  </a:lnTo>
                  <a:lnTo>
                    <a:pt x="243734" y="0"/>
                  </a:lnTo>
                  <a:close/>
                </a:path>
                <a:path w="500379" h="605789">
                  <a:moveTo>
                    <a:pt x="456734" y="249890"/>
                  </a:moveTo>
                  <a:lnTo>
                    <a:pt x="200596" y="249890"/>
                  </a:lnTo>
                  <a:lnTo>
                    <a:pt x="360296" y="250534"/>
                  </a:lnTo>
                  <a:lnTo>
                    <a:pt x="388019" y="255969"/>
                  </a:lnTo>
                  <a:lnTo>
                    <a:pt x="434769" y="290844"/>
                  </a:lnTo>
                  <a:lnTo>
                    <a:pt x="450818" y="326930"/>
                  </a:lnTo>
                  <a:lnTo>
                    <a:pt x="455844" y="384725"/>
                  </a:lnTo>
                  <a:lnTo>
                    <a:pt x="456009" y="408076"/>
                  </a:lnTo>
                  <a:lnTo>
                    <a:pt x="455839" y="432103"/>
                  </a:lnTo>
                  <a:lnTo>
                    <a:pt x="452004" y="482072"/>
                  </a:lnTo>
                  <a:lnTo>
                    <a:pt x="427365" y="527152"/>
                  </a:lnTo>
                  <a:lnTo>
                    <a:pt x="392959" y="551578"/>
                  </a:lnTo>
                  <a:lnTo>
                    <a:pt x="350254" y="560577"/>
                  </a:lnTo>
                  <a:lnTo>
                    <a:pt x="454491" y="560577"/>
                  </a:lnTo>
                  <a:lnTo>
                    <a:pt x="473752" y="540377"/>
                  </a:lnTo>
                  <a:lnTo>
                    <a:pt x="493098" y="499524"/>
                  </a:lnTo>
                  <a:lnTo>
                    <a:pt x="499665" y="452884"/>
                  </a:lnTo>
                  <a:lnTo>
                    <a:pt x="499791" y="432103"/>
                  </a:lnTo>
                  <a:lnTo>
                    <a:pt x="499668" y="361389"/>
                  </a:lnTo>
                  <a:lnTo>
                    <a:pt x="495799" y="319956"/>
                  </a:lnTo>
                  <a:lnTo>
                    <a:pt x="481553" y="283123"/>
                  </a:lnTo>
                  <a:lnTo>
                    <a:pt x="460229" y="252781"/>
                  </a:lnTo>
                  <a:lnTo>
                    <a:pt x="456734" y="249890"/>
                  </a:lnTo>
                  <a:close/>
                </a:path>
                <a:path w="500379" h="605789">
                  <a:moveTo>
                    <a:pt x="325038" y="560534"/>
                  </a:moveTo>
                  <a:lnTo>
                    <a:pt x="173728" y="560573"/>
                  </a:lnTo>
                  <a:lnTo>
                    <a:pt x="348337" y="560573"/>
                  </a:lnTo>
                  <a:lnTo>
                    <a:pt x="325038" y="560534"/>
                  </a:lnTo>
                  <a:close/>
                </a:path>
                <a:path w="500379" h="605789">
                  <a:moveTo>
                    <a:pt x="251566" y="205498"/>
                  </a:moveTo>
                  <a:lnTo>
                    <a:pt x="160700" y="205739"/>
                  </a:lnTo>
                  <a:lnTo>
                    <a:pt x="388132" y="205739"/>
                  </a:lnTo>
                  <a:lnTo>
                    <a:pt x="388135" y="205519"/>
                  </a:lnTo>
                  <a:lnTo>
                    <a:pt x="251566" y="205498"/>
                  </a:lnTo>
                  <a:close/>
                </a:path>
                <a:path w="500379" h="605789">
                  <a:moveTo>
                    <a:pt x="351112" y="44465"/>
                  </a:moveTo>
                  <a:lnTo>
                    <a:pt x="257953" y="44465"/>
                  </a:lnTo>
                  <a:lnTo>
                    <a:pt x="290782" y="52870"/>
                  </a:lnTo>
                  <a:lnTo>
                    <a:pt x="317938" y="73132"/>
                  </a:lnTo>
                  <a:lnTo>
                    <a:pt x="340150" y="110622"/>
                  </a:lnTo>
                  <a:lnTo>
                    <a:pt x="342998" y="205122"/>
                  </a:lnTo>
                  <a:lnTo>
                    <a:pt x="339542" y="205289"/>
                  </a:lnTo>
                  <a:lnTo>
                    <a:pt x="337103" y="205519"/>
                  </a:lnTo>
                  <a:lnTo>
                    <a:pt x="388135" y="205519"/>
                  </a:lnTo>
                  <a:lnTo>
                    <a:pt x="388388" y="185941"/>
                  </a:lnTo>
                  <a:lnTo>
                    <a:pt x="388310" y="144095"/>
                  </a:lnTo>
                  <a:lnTo>
                    <a:pt x="377168" y="82858"/>
                  </a:lnTo>
                  <a:lnTo>
                    <a:pt x="363679" y="58578"/>
                  </a:lnTo>
                  <a:lnTo>
                    <a:pt x="351112" y="44465"/>
                  </a:lnTo>
                  <a:close/>
                </a:path>
              </a:pathLst>
            </a:custGeom>
            <a:solidFill>
              <a:srgbClr val="231F20"/>
            </a:solidFill>
          </p:spPr>
          <p:txBody>
            <a:bodyPr wrap="square" lIns="0" tIns="0" rIns="0" bIns="0" rtlCol="0"/>
            <a:lstStyle/>
            <a:p>
              <a:endParaRPr/>
            </a:p>
          </p:txBody>
        </p:sp>
        <p:pic>
          <p:nvPicPr>
            <p:cNvPr id="33" name="object 33"/>
            <p:cNvPicPr/>
            <p:nvPr/>
          </p:nvPicPr>
          <p:blipFill>
            <a:blip r:embed="rId9" cstate="print"/>
            <a:stretch>
              <a:fillRect/>
            </a:stretch>
          </p:blipFill>
          <p:spPr>
            <a:xfrm>
              <a:off x="6958133" y="6111721"/>
              <a:ext cx="88099" cy="153898"/>
            </a:xfrm>
            <a:prstGeom prst="rect">
              <a:avLst/>
            </a:prstGeom>
          </p:spPr>
        </p:pic>
      </p:grpSp>
      <p:sp>
        <p:nvSpPr>
          <p:cNvPr id="34" name="object 34"/>
          <p:cNvSpPr/>
          <p:nvPr/>
        </p:nvSpPr>
        <p:spPr>
          <a:xfrm>
            <a:off x="3270921"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5" name="object 35"/>
          <p:cNvSpPr/>
          <p:nvPr/>
        </p:nvSpPr>
        <p:spPr>
          <a:xfrm>
            <a:off x="3722580"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6" name="object 36"/>
          <p:cNvSpPr/>
          <p:nvPr/>
        </p:nvSpPr>
        <p:spPr>
          <a:xfrm>
            <a:off x="4174234"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84" y="171031"/>
                </a:lnTo>
                <a:lnTo>
                  <a:pt x="39600" y="269625"/>
                </a:lnTo>
                <a:lnTo>
                  <a:pt x="100269" y="314273"/>
                </a:lnTo>
                <a:lnTo>
                  <a:pt x="165136" y="189575"/>
                </a:lnTo>
                <a:lnTo>
                  <a:pt x="230024"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7" name="object 37"/>
          <p:cNvSpPr/>
          <p:nvPr/>
        </p:nvSpPr>
        <p:spPr>
          <a:xfrm>
            <a:off x="462589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8" name="object 38"/>
          <p:cNvSpPr/>
          <p:nvPr/>
        </p:nvSpPr>
        <p:spPr>
          <a:xfrm>
            <a:off x="507756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72" y="147451"/>
                </a:lnTo>
                <a:lnTo>
                  <a:pt x="306681" y="75830"/>
                </a:lnTo>
                <a:lnTo>
                  <a:pt x="181146" y="139011"/>
                </a:lnTo>
                <a:lnTo>
                  <a:pt x="203051" y="0"/>
                </a:lnTo>
                <a:close/>
              </a:path>
            </a:pathLst>
          </a:custGeom>
          <a:solidFill>
            <a:srgbClr val="262626"/>
          </a:solidFill>
        </p:spPr>
        <p:txBody>
          <a:bodyPr wrap="square" lIns="0" tIns="0" rIns="0" bIns="0" rtlCol="0"/>
          <a:lstStyle/>
          <a:p>
            <a:endParaRPr/>
          </a:p>
        </p:txBody>
      </p:sp>
      <p:sp>
        <p:nvSpPr>
          <p:cNvPr id="39" name="object 39"/>
          <p:cNvSpPr/>
          <p:nvPr/>
        </p:nvSpPr>
        <p:spPr>
          <a:xfrm>
            <a:off x="5529222"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73" y="171031"/>
                </a:lnTo>
                <a:lnTo>
                  <a:pt x="39600" y="269625"/>
                </a:lnTo>
                <a:lnTo>
                  <a:pt x="100269" y="314273"/>
                </a:lnTo>
                <a:lnTo>
                  <a:pt x="165136" y="189575"/>
                </a:lnTo>
                <a:lnTo>
                  <a:pt x="230013"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40" name="object 40"/>
          <p:cNvSpPr/>
          <p:nvPr/>
        </p:nvSpPr>
        <p:spPr>
          <a:xfrm>
            <a:off x="5980876" y="5959016"/>
            <a:ext cx="330835" cy="314325"/>
          </a:xfrm>
          <a:custGeom>
            <a:avLst/>
            <a:gdLst/>
            <a:ahLst/>
            <a:cxnLst/>
            <a:rect l="l" t="t" r="r" b="b"/>
            <a:pathLst>
              <a:path w="330835" h="314325">
                <a:moveTo>
                  <a:pt x="203061" y="0"/>
                </a:moveTo>
                <a:lnTo>
                  <a:pt x="127231" y="0"/>
                </a:lnTo>
                <a:lnTo>
                  <a:pt x="149136" y="139011"/>
                </a:lnTo>
                <a:lnTo>
                  <a:pt x="23590" y="75830"/>
                </a:lnTo>
                <a:lnTo>
                  <a:pt x="0" y="147451"/>
                </a:lnTo>
                <a:lnTo>
                  <a:pt x="138184" y="171031"/>
                </a:lnTo>
                <a:lnTo>
                  <a:pt x="39600" y="269625"/>
                </a:lnTo>
                <a:lnTo>
                  <a:pt x="100269" y="314273"/>
                </a:lnTo>
                <a:lnTo>
                  <a:pt x="165146" y="189575"/>
                </a:lnTo>
                <a:lnTo>
                  <a:pt x="230024" y="314273"/>
                </a:lnTo>
                <a:lnTo>
                  <a:pt x="290692" y="269625"/>
                </a:lnTo>
                <a:lnTo>
                  <a:pt x="192109" y="171031"/>
                </a:lnTo>
                <a:lnTo>
                  <a:pt x="330283" y="147451"/>
                </a:lnTo>
                <a:lnTo>
                  <a:pt x="306702" y="75830"/>
                </a:lnTo>
                <a:lnTo>
                  <a:pt x="181156" y="139011"/>
                </a:lnTo>
                <a:lnTo>
                  <a:pt x="203061" y="0"/>
                </a:lnTo>
                <a:close/>
              </a:path>
            </a:pathLst>
          </a:custGeom>
          <a:solidFill>
            <a:srgbClr val="262626"/>
          </a:solidFill>
        </p:spPr>
        <p:txBody>
          <a:bodyPr wrap="square" lIns="0" tIns="0" rIns="0" bIns="0" rtlCol="0"/>
          <a:lstStyle/>
          <a:p>
            <a:endParaRPr/>
          </a:p>
        </p:txBody>
      </p:sp>
      <p:sp>
        <p:nvSpPr>
          <p:cNvPr id="41" name="object 41"/>
          <p:cNvSpPr/>
          <p:nvPr/>
        </p:nvSpPr>
        <p:spPr>
          <a:xfrm>
            <a:off x="2223564"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97" y="190507"/>
                </a:lnTo>
                <a:lnTo>
                  <a:pt x="203769" y="236987"/>
                </a:lnTo>
                <a:lnTo>
                  <a:pt x="208690" y="239510"/>
                </a:lnTo>
                <a:lnTo>
                  <a:pt x="214570" y="239072"/>
                </a:lnTo>
                <a:lnTo>
                  <a:pt x="220623"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6" y="85151"/>
                </a:lnTo>
                <a:lnTo>
                  <a:pt x="262716" y="78862"/>
                </a:lnTo>
                <a:lnTo>
                  <a:pt x="26043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2" name="object 42"/>
          <p:cNvSpPr/>
          <p:nvPr/>
        </p:nvSpPr>
        <p:spPr>
          <a:xfrm>
            <a:off x="2597132" y="4591647"/>
            <a:ext cx="262890" cy="286385"/>
          </a:xfrm>
          <a:custGeom>
            <a:avLst/>
            <a:gdLst/>
            <a:ahLst/>
            <a:cxnLst/>
            <a:rect l="l" t="t" r="r" b="b"/>
            <a:pathLst>
              <a:path w="262889" h="286385">
                <a:moveTo>
                  <a:pt x="172158" y="0"/>
                </a:moveTo>
                <a:lnTo>
                  <a:pt x="130348" y="0"/>
                </a:lnTo>
                <a:lnTo>
                  <a:pt x="124767"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8" y="85151"/>
                </a:lnTo>
                <a:lnTo>
                  <a:pt x="262720"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3" name="object 43"/>
          <p:cNvSpPr/>
          <p:nvPr/>
        </p:nvSpPr>
        <p:spPr>
          <a:xfrm>
            <a:off x="2970699" y="4591647"/>
            <a:ext cx="262890" cy="286385"/>
          </a:xfrm>
          <a:custGeom>
            <a:avLst/>
            <a:gdLst/>
            <a:ahLst/>
            <a:cxnLst/>
            <a:rect l="l" t="t" r="r" b="b"/>
            <a:pathLst>
              <a:path w="262889" h="286385">
                <a:moveTo>
                  <a:pt x="172158" y="0"/>
                </a:moveTo>
                <a:lnTo>
                  <a:pt x="130348" y="0"/>
                </a:lnTo>
                <a:lnTo>
                  <a:pt x="124767" y="8366"/>
                </a:lnTo>
                <a:lnTo>
                  <a:pt x="12384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4" name="object 44"/>
          <p:cNvSpPr/>
          <p:nvPr/>
        </p:nvSpPr>
        <p:spPr>
          <a:xfrm>
            <a:off x="3344266"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3"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5" name="object 45"/>
          <p:cNvSpPr/>
          <p:nvPr/>
        </p:nvSpPr>
        <p:spPr>
          <a:xfrm>
            <a:off x="3717834"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4"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9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6" name="object 46"/>
          <p:cNvSpPr/>
          <p:nvPr/>
        </p:nvSpPr>
        <p:spPr>
          <a:xfrm>
            <a:off x="4091399" y="4591647"/>
            <a:ext cx="262890" cy="286385"/>
          </a:xfrm>
          <a:custGeom>
            <a:avLst/>
            <a:gdLst/>
            <a:ahLst/>
            <a:cxnLst/>
            <a:rect l="l" t="t" r="r" b="b"/>
            <a:pathLst>
              <a:path w="262889" h="286385">
                <a:moveTo>
                  <a:pt x="172159" y="0"/>
                </a:moveTo>
                <a:lnTo>
                  <a:pt x="130338" y="0"/>
                </a:lnTo>
                <a:lnTo>
                  <a:pt x="124757" y="8366"/>
                </a:lnTo>
                <a:lnTo>
                  <a:pt x="123836" y="17664"/>
                </a:lnTo>
                <a:lnTo>
                  <a:pt x="114538" y="96656"/>
                </a:lnTo>
                <a:lnTo>
                  <a:pt x="60634" y="51108"/>
                </a:lnTo>
                <a:lnTo>
                  <a:pt x="55336" y="48570"/>
                </a:lnTo>
                <a:lnTo>
                  <a:pt x="49603" y="48905"/>
                </a:lnTo>
                <a:lnTo>
                  <a:pt x="19949" y="79281"/>
                </a:lnTo>
                <a:lnTo>
                  <a:pt x="19047" y="86191"/>
                </a:lnTo>
                <a:lnTo>
                  <a:pt x="20586" y="92755"/>
                </a:lnTo>
                <a:lnTo>
                  <a:pt x="24394" y="97578"/>
                </a:lnTo>
                <a:lnTo>
                  <a:pt x="85732" y="143116"/>
                </a:lnTo>
                <a:lnTo>
                  <a:pt x="6740" y="188653"/>
                </a:lnTo>
                <a:lnTo>
                  <a:pt x="1976" y="193069"/>
                </a:lnTo>
                <a:lnTo>
                  <a:pt x="0" y="198877"/>
                </a:lnTo>
                <a:lnTo>
                  <a:pt x="462" y="205382"/>
                </a:lnTo>
                <a:lnTo>
                  <a:pt x="23001" y="237678"/>
                </a:lnTo>
                <a:lnTo>
                  <a:pt x="28814" y="237789"/>
                </a:lnTo>
                <a:lnTo>
                  <a:pt x="34624" y="235113"/>
                </a:lnTo>
                <a:lnTo>
                  <a:pt x="100601" y="189585"/>
                </a:lnTo>
                <a:lnTo>
                  <a:pt x="88518" y="268588"/>
                </a:lnTo>
                <a:lnTo>
                  <a:pt x="86664" y="277876"/>
                </a:lnTo>
                <a:lnTo>
                  <a:pt x="91313" y="286232"/>
                </a:lnTo>
                <a:lnTo>
                  <a:pt x="122904" y="286232"/>
                </a:lnTo>
                <a:lnTo>
                  <a:pt x="150788" y="190507"/>
                </a:lnTo>
                <a:lnTo>
                  <a:pt x="203760" y="236987"/>
                </a:lnTo>
                <a:lnTo>
                  <a:pt x="208681" y="239510"/>
                </a:lnTo>
                <a:lnTo>
                  <a:pt x="214561" y="239072"/>
                </a:lnTo>
                <a:lnTo>
                  <a:pt x="220614" y="236193"/>
                </a:lnTo>
                <a:lnTo>
                  <a:pt x="226053" y="231396"/>
                </a:lnTo>
                <a:lnTo>
                  <a:pt x="241853" y="213763"/>
                </a:lnTo>
                <a:lnTo>
                  <a:pt x="244964" y="208016"/>
                </a:lnTo>
                <a:lnTo>
                  <a:pt x="245807" y="201317"/>
                </a:lnTo>
                <a:lnTo>
                  <a:pt x="244211" y="194796"/>
                </a:lnTo>
                <a:lnTo>
                  <a:pt x="240000" y="189585"/>
                </a:lnTo>
                <a:lnTo>
                  <a:pt x="178662" y="143116"/>
                </a:lnTo>
                <a:lnTo>
                  <a:pt x="254869" y="95724"/>
                </a:lnTo>
                <a:lnTo>
                  <a:pt x="259924" y="90919"/>
                </a:lnTo>
                <a:lnTo>
                  <a:pt x="262540" y="85151"/>
                </a:lnTo>
                <a:lnTo>
                  <a:pt x="262715" y="78862"/>
                </a:lnTo>
                <a:lnTo>
                  <a:pt x="260450" y="72489"/>
                </a:lnTo>
                <a:lnTo>
                  <a:pt x="251152" y="54836"/>
                </a:lnTo>
                <a:lnTo>
                  <a:pt x="247434" y="47391"/>
                </a:lnTo>
                <a:lnTo>
                  <a:pt x="237204" y="44616"/>
                </a:lnTo>
                <a:lnTo>
                  <a:pt x="163782" y="96656"/>
                </a:lnTo>
                <a:lnTo>
                  <a:pt x="176808" y="17664"/>
                </a:lnTo>
                <a:lnTo>
                  <a:pt x="178662" y="8366"/>
                </a:lnTo>
                <a:lnTo>
                  <a:pt x="172159" y="0"/>
                </a:lnTo>
                <a:close/>
              </a:path>
            </a:pathLst>
          </a:custGeom>
          <a:solidFill>
            <a:srgbClr val="FFFFFF"/>
          </a:solidFill>
        </p:spPr>
        <p:txBody>
          <a:bodyPr wrap="square" lIns="0" tIns="0" rIns="0" bIns="0" rtlCol="0"/>
          <a:lstStyle/>
          <a:p>
            <a:endParaRPr/>
          </a:p>
        </p:txBody>
      </p:sp>
      <p:sp>
        <p:nvSpPr>
          <p:cNvPr id="47" name="object 47"/>
          <p:cNvSpPr/>
          <p:nvPr/>
        </p:nvSpPr>
        <p:spPr>
          <a:xfrm>
            <a:off x="4464968" y="4591647"/>
            <a:ext cx="262890" cy="286385"/>
          </a:xfrm>
          <a:custGeom>
            <a:avLst/>
            <a:gdLst/>
            <a:ahLst/>
            <a:cxnLst/>
            <a:rect l="l" t="t" r="r" b="b"/>
            <a:pathLst>
              <a:path w="262889" h="286385">
                <a:moveTo>
                  <a:pt x="172158" y="0"/>
                </a:moveTo>
                <a:lnTo>
                  <a:pt x="130348" y="0"/>
                </a:lnTo>
                <a:lnTo>
                  <a:pt x="124756" y="8366"/>
                </a:lnTo>
                <a:lnTo>
                  <a:pt x="123835" y="17664"/>
                </a:lnTo>
                <a:lnTo>
                  <a:pt x="11453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67" y="208016"/>
                </a:lnTo>
                <a:lnTo>
                  <a:pt x="245807" y="201317"/>
                </a:lnTo>
                <a:lnTo>
                  <a:pt x="244210" y="194796"/>
                </a:lnTo>
                <a:lnTo>
                  <a:pt x="239999" y="189585"/>
                </a:lnTo>
                <a:lnTo>
                  <a:pt x="178671" y="143116"/>
                </a:lnTo>
                <a:lnTo>
                  <a:pt x="254867" y="95724"/>
                </a:lnTo>
                <a:lnTo>
                  <a:pt x="259923" y="90919"/>
                </a:lnTo>
                <a:lnTo>
                  <a:pt x="262539" y="85151"/>
                </a:lnTo>
                <a:lnTo>
                  <a:pt x="262714" y="78862"/>
                </a:lnTo>
                <a:lnTo>
                  <a:pt x="260448" y="72489"/>
                </a:lnTo>
                <a:lnTo>
                  <a:pt x="251150" y="54836"/>
                </a:lnTo>
                <a:lnTo>
                  <a:pt x="247433"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8" name="object 48"/>
          <p:cNvSpPr/>
          <p:nvPr/>
        </p:nvSpPr>
        <p:spPr>
          <a:xfrm>
            <a:off x="4838536"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73" y="208016"/>
                </a:lnTo>
                <a:lnTo>
                  <a:pt x="245817" y="201317"/>
                </a:lnTo>
                <a:lnTo>
                  <a:pt x="244220" y="194796"/>
                </a:lnTo>
                <a:lnTo>
                  <a:pt x="240009" y="189585"/>
                </a:lnTo>
                <a:lnTo>
                  <a:pt x="178671" y="143116"/>
                </a:lnTo>
                <a:lnTo>
                  <a:pt x="254867" y="95724"/>
                </a:lnTo>
                <a:lnTo>
                  <a:pt x="259927" y="90919"/>
                </a:lnTo>
                <a:lnTo>
                  <a:pt x="262543"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grpSp>
        <p:nvGrpSpPr>
          <p:cNvPr id="49" name="object 49"/>
          <p:cNvGrpSpPr/>
          <p:nvPr/>
        </p:nvGrpSpPr>
        <p:grpSpPr>
          <a:xfrm>
            <a:off x="5931256" y="3230606"/>
            <a:ext cx="2924810" cy="810260"/>
            <a:chOff x="5931256" y="3230606"/>
            <a:chExt cx="2924810" cy="810260"/>
          </a:xfrm>
        </p:grpSpPr>
        <p:sp>
          <p:nvSpPr>
            <p:cNvPr id="50" name="object 50"/>
            <p:cNvSpPr/>
            <p:nvPr/>
          </p:nvSpPr>
          <p:spPr>
            <a:xfrm>
              <a:off x="5931256" y="3230606"/>
              <a:ext cx="2924810" cy="810260"/>
            </a:xfrm>
            <a:custGeom>
              <a:avLst/>
              <a:gdLst/>
              <a:ahLst/>
              <a:cxnLst/>
              <a:rect l="l" t="t" r="r" b="b"/>
              <a:pathLst>
                <a:path w="2924809" h="810260">
                  <a:moveTo>
                    <a:pt x="2519315" y="0"/>
                  </a:moveTo>
                  <a:lnTo>
                    <a:pt x="405118" y="0"/>
                  </a:lnTo>
                  <a:lnTo>
                    <a:pt x="357872" y="2725"/>
                  </a:lnTo>
                  <a:lnTo>
                    <a:pt x="312228" y="10699"/>
                  </a:lnTo>
                  <a:lnTo>
                    <a:pt x="268488" y="23618"/>
                  </a:lnTo>
                  <a:lnTo>
                    <a:pt x="226957" y="41178"/>
                  </a:lnTo>
                  <a:lnTo>
                    <a:pt x="187938" y="63074"/>
                  </a:lnTo>
                  <a:lnTo>
                    <a:pt x="151737" y="89003"/>
                  </a:lnTo>
                  <a:lnTo>
                    <a:pt x="118656" y="118661"/>
                  </a:lnTo>
                  <a:lnTo>
                    <a:pt x="88999" y="151743"/>
                  </a:lnTo>
                  <a:lnTo>
                    <a:pt x="63071" y="187946"/>
                  </a:lnTo>
                  <a:lnTo>
                    <a:pt x="41176" y="226965"/>
                  </a:lnTo>
                  <a:lnTo>
                    <a:pt x="23617" y="268497"/>
                  </a:lnTo>
                  <a:lnTo>
                    <a:pt x="10699" y="312238"/>
                  </a:lnTo>
                  <a:lnTo>
                    <a:pt x="2725" y="357883"/>
                  </a:lnTo>
                  <a:lnTo>
                    <a:pt x="0" y="405129"/>
                  </a:lnTo>
                  <a:lnTo>
                    <a:pt x="2725" y="452374"/>
                  </a:lnTo>
                  <a:lnTo>
                    <a:pt x="10699" y="498019"/>
                  </a:lnTo>
                  <a:lnTo>
                    <a:pt x="23617" y="541759"/>
                  </a:lnTo>
                  <a:lnTo>
                    <a:pt x="41176" y="583290"/>
                  </a:lnTo>
                  <a:lnTo>
                    <a:pt x="63071" y="622308"/>
                  </a:lnTo>
                  <a:lnTo>
                    <a:pt x="88999" y="658510"/>
                  </a:lnTo>
                  <a:lnTo>
                    <a:pt x="118656" y="691591"/>
                  </a:lnTo>
                  <a:lnTo>
                    <a:pt x="151737" y="721247"/>
                  </a:lnTo>
                  <a:lnTo>
                    <a:pt x="187938" y="747175"/>
                  </a:lnTo>
                  <a:lnTo>
                    <a:pt x="226957" y="769071"/>
                  </a:lnTo>
                  <a:lnTo>
                    <a:pt x="268488" y="786629"/>
                  </a:lnTo>
                  <a:lnTo>
                    <a:pt x="312228" y="799548"/>
                  </a:lnTo>
                  <a:lnTo>
                    <a:pt x="357872" y="807522"/>
                  </a:lnTo>
                  <a:lnTo>
                    <a:pt x="405118" y="810247"/>
                  </a:lnTo>
                  <a:lnTo>
                    <a:pt x="2519315" y="810247"/>
                  </a:lnTo>
                  <a:lnTo>
                    <a:pt x="2566561" y="807522"/>
                  </a:lnTo>
                  <a:lnTo>
                    <a:pt x="2612206" y="799548"/>
                  </a:lnTo>
                  <a:lnTo>
                    <a:pt x="2655946" y="786629"/>
                  </a:lnTo>
                  <a:lnTo>
                    <a:pt x="2697477" y="769071"/>
                  </a:lnTo>
                  <a:lnTo>
                    <a:pt x="2736495" y="747175"/>
                  </a:lnTo>
                  <a:lnTo>
                    <a:pt x="2772697" y="721247"/>
                  </a:lnTo>
                  <a:lnTo>
                    <a:pt x="2805778" y="691591"/>
                  </a:lnTo>
                  <a:lnTo>
                    <a:pt x="2835434" y="658510"/>
                  </a:lnTo>
                  <a:lnTo>
                    <a:pt x="2861362" y="622308"/>
                  </a:lnTo>
                  <a:lnTo>
                    <a:pt x="2883257" y="583290"/>
                  </a:lnTo>
                  <a:lnTo>
                    <a:pt x="2900816" y="541759"/>
                  </a:lnTo>
                  <a:lnTo>
                    <a:pt x="2913735" y="498019"/>
                  </a:lnTo>
                  <a:lnTo>
                    <a:pt x="2921709" y="452374"/>
                  </a:lnTo>
                  <a:lnTo>
                    <a:pt x="2924434" y="405129"/>
                  </a:lnTo>
                  <a:lnTo>
                    <a:pt x="2921709" y="357883"/>
                  </a:lnTo>
                  <a:lnTo>
                    <a:pt x="2913735" y="312238"/>
                  </a:lnTo>
                  <a:lnTo>
                    <a:pt x="2900816" y="268497"/>
                  </a:lnTo>
                  <a:lnTo>
                    <a:pt x="2883257" y="226965"/>
                  </a:lnTo>
                  <a:lnTo>
                    <a:pt x="2861362" y="187946"/>
                  </a:lnTo>
                  <a:lnTo>
                    <a:pt x="2835434" y="151743"/>
                  </a:lnTo>
                  <a:lnTo>
                    <a:pt x="2805778" y="118661"/>
                  </a:lnTo>
                  <a:lnTo>
                    <a:pt x="2772697" y="89003"/>
                  </a:lnTo>
                  <a:lnTo>
                    <a:pt x="2736495" y="63074"/>
                  </a:lnTo>
                  <a:lnTo>
                    <a:pt x="2697477" y="41178"/>
                  </a:lnTo>
                  <a:lnTo>
                    <a:pt x="2655946" y="23618"/>
                  </a:lnTo>
                  <a:lnTo>
                    <a:pt x="2612206" y="10699"/>
                  </a:lnTo>
                  <a:lnTo>
                    <a:pt x="2566561" y="2725"/>
                  </a:lnTo>
                  <a:lnTo>
                    <a:pt x="2519315" y="0"/>
                  </a:lnTo>
                  <a:close/>
                </a:path>
              </a:pathLst>
            </a:custGeom>
            <a:solidFill>
              <a:srgbClr val="38A5B2"/>
            </a:solidFill>
          </p:spPr>
          <p:txBody>
            <a:bodyPr wrap="square" lIns="0" tIns="0" rIns="0" bIns="0" rtlCol="0"/>
            <a:lstStyle/>
            <a:p>
              <a:endParaRPr/>
            </a:p>
          </p:txBody>
        </p:sp>
        <p:sp>
          <p:nvSpPr>
            <p:cNvPr id="51" name="object 51"/>
            <p:cNvSpPr/>
            <p:nvPr/>
          </p:nvSpPr>
          <p:spPr>
            <a:xfrm>
              <a:off x="8055539" y="3322615"/>
              <a:ext cx="431800" cy="564515"/>
            </a:xfrm>
            <a:custGeom>
              <a:avLst/>
              <a:gdLst/>
              <a:ahLst/>
              <a:cxnLst/>
              <a:rect l="l" t="t" r="r" b="b"/>
              <a:pathLst>
                <a:path w="431800" h="564514">
                  <a:moveTo>
                    <a:pt x="215396" y="0"/>
                  </a:moveTo>
                  <a:lnTo>
                    <a:pt x="173306" y="5902"/>
                  </a:lnTo>
                  <a:lnTo>
                    <a:pt x="134718" y="24103"/>
                  </a:lnTo>
                  <a:lnTo>
                    <a:pt x="92464" y="65440"/>
                  </a:lnTo>
                  <a:lnTo>
                    <a:pt x="70322" y="120174"/>
                  </a:lnTo>
                  <a:lnTo>
                    <a:pt x="67067" y="165942"/>
                  </a:lnTo>
                  <a:lnTo>
                    <a:pt x="67055" y="225731"/>
                  </a:lnTo>
                  <a:lnTo>
                    <a:pt x="37841" y="225731"/>
                  </a:lnTo>
                  <a:lnTo>
                    <a:pt x="2558" y="247902"/>
                  </a:lnTo>
                  <a:lnTo>
                    <a:pt x="0" y="530266"/>
                  </a:lnTo>
                  <a:lnTo>
                    <a:pt x="492" y="534643"/>
                  </a:lnTo>
                  <a:lnTo>
                    <a:pt x="38417" y="563993"/>
                  </a:lnTo>
                  <a:lnTo>
                    <a:pt x="89067" y="564000"/>
                  </a:lnTo>
                  <a:lnTo>
                    <a:pt x="397024" y="563951"/>
                  </a:lnTo>
                  <a:lnTo>
                    <a:pt x="429642" y="539870"/>
                  </a:lnTo>
                  <a:lnTo>
                    <a:pt x="431523" y="461646"/>
                  </a:lnTo>
                  <a:lnTo>
                    <a:pt x="216009" y="461646"/>
                  </a:lnTo>
                  <a:lnTo>
                    <a:pt x="207489" y="461594"/>
                  </a:lnTo>
                  <a:lnTo>
                    <a:pt x="188517" y="461158"/>
                  </a:lnTo>
                  <a:lnTo>
                    <a:pt x="182120" y="454405"/>
                  </a:lnTo>
                  <a:lnTo>
                    <a:pt x="182098" y="344188"/>
                  </a:lnTo>
                  <a:lnTo>
                    <a:pt x="183269" y="336621"/>
                  </a:lnTo>
                  <a:lnTo>
                    <a:pt x="186746" y="330946"/>
                  </a:lnTo>
                  <a:lnTo>
                    <a:pt x="192461" y="327473"/>
                  </a:lnTo>
                  <a:lnTo>
                    <a:pt x="200328" y="326283"/>
                  </a:lnTo>
                  <a:lnTo>
                    <a:pt x="431503" y="326240"/>
                  </a:lnTo>
                  <a:lnTo>
                    <a:pt x="431494" y="262704"/>
                  </a:lnTo>
                  <a:lnTo>
                    <a:pt x="405390" y="226443"/>
                  </a:lnTo>
                  <a:lnTo>
                    <a:pt x="387896" y="225061"/>
                  </a:lnTo>
                  <a:lnTo>
                    <a:pt x="363371" y="225061"/>
                  </a:lnTo>
                  <a:lnTo>
                    <a:pt x="363371" y="224778"/>
                  </a:lnTo>
                  <a:lnTo>
                    <a:pt x="135493" y="224778"/>
                  </a:lnTo>
                  <a:lnTo>
                    <a:pt x="135367" y="223270"/>
                  </a:lnTo>
                  <a:lnTo>
                    <a:pt x="135158" y="222024"/>
                  </a:lnTo>
                  <a:lnTo>
                    <a:pt x="135189" y="148100"/>
                  </a:lnTo>
                  <a:lnTo>
                    <a:pt x="153997" y="95966"/>
                  </a:lnTo>
                  <a:lnTo>
                    <a:pt x="201690" y="68374"/>
                  </a:lnTo>
                  <a:lnTo>
                    <a:pt x="339320" y="68374"/>
                  </a:lnTo>
                  <a:lnTo>
                    <a:pt x="334446" y="60125"/>
                  </a:lnTo>
                  <a:lnTo>
                    <a:pt x="312095" y="36124"/>
                  </a:lnTo>
                  <a:lnTo>
                    <a:pt x="290465" y="20267"/>
                  </a:lnTo>
                  <a:lnTo>
                    <a:pt x="267052" y="9015"/>
                  </a:lnTo>
                  <a:lnTo>
                    <a:pt x="241985" y="2287"/>
                  </a:lnTo>
                  <a:lnTo>
                    <a:pt x="215396" y="0"/>
                  </a:lnTo>
                  <a:close/>
                </a:path>
                <a:path w="431800" h="564514">
                  <a:moveTo>
                    <a:pt x="431503" y="326240"/>
                  </a:moveTo>
                  <a:lnTo>
                    <a:pt x="216249" y="326240"/>
                  </a:lnTo>
                  <a:lnTo>
                    <a:pt x="232170" y="326283"/>
                  </a:lnTo>
                  <a:lnTo>
                    <a:pt x="239854" y="327518"/>
                  </a:lnTo>
                  <a:lnTo>
                    <a:pt x="245572" y="331014"/>
                  </a:lnTo>
                  <a:lnTo>
                    <a:pt x="249148" y="336647"/>
                  </a:lnTo>
                  <a:lnTo>
                    <a:pt x="250390" y="344188"/>
                  </a:lnTo>
                  <a:lnTo>
                    <a:pt x="250369" y="454143"/>
                  </a:lnTo>
                  <a:lnTo>
                    <a:pt x="243636" y="461179"/>
                  </a:lnTo>
                  <a:lnTo>
                    <a:pt x="224528" y="461591"/>
                  </a:lnTo>
                  <a:lnTo>
                    <a:pt x="216009" y="461646"/>
                  </a:lnTo>
                  <a:lnTo>
                    <a:pt x="431523" y="461646"/>
                  </a:lnTo>
                  <a:lnTo>
                    <a:pt x="431503" y="326240"/>
                  </a:lnTo>
                  <a:close/>
                </a:path>
                <a:path w="431800" h="564514">
                  <a:moveTo>
                    <a:pt x="377898" y="225016"/>
                  </a:moveTo>
                  <a:lnTo>
                    <a:pt x="363371" y="225061"/>
                  </a:lnTo>
                  <a:lnTo>
                    <a:pt x="387896" y="225061"/>
                  </a:lnTo>
                  <a:lnTo>
                    <a:pt x="385035" y="225025"/>
                  </a:lnTo>
                  <a:lnTo>
                    <a:pt x="377898" y="225016"/>
                  </a:lnTo>
                  <a:close/>
                </a:path>
                <a:path w="431800" h="564514">
                  <a:moveTo>
                    <a:pt x="339320" y="68374"/>
                  </a:moveTo>
                  <a:lnTo>
                    <a:pt x="201690" y="68374"/>
                  </a:lnTo>
                  <a:lnTo>
                    <a:pt x="234510" y="69265"/>
                  </a:lnTo>
                  <a:lnTo>
                    <a:pt x="263439" y="82734"/>
                  </a:lnTo>
                  <a:lnTo>
                    <a:pt x="295017" y="137262"/>
                  </a:lnTo>
                  <a:lnTo>
                    <a:pt x="296284" y="224778"/>
                  </a:lnTo>
                  <a:lnTo>
                    <a:pt x="363371" y="224778"/>
                  </a:lnTo>
                  <a:lnTo>
                    <a:pt x="363339" y="149492"/>
                  </a:lnTo>
                  <a:lnTo>
                    <a:pt x="359965" y="116892"/>
                  </a:lnTo>
                  <a:lnTo>
                    <a:pt x="350368" y="87075"/>
                  </a:lnTo>
                  <a:lnTo>
                    <a:pt x="339320" y="68374"/>
                  </a:lnTo>
                  <a:close/>
                </a:path>
              </a:pathLst>
            </a:custGeom>
            <a:solidFill>
              <a:srgbClr val="FFFFFF"/>
            </a:solidFill>
          </p:spPr>
          <p:txBody>
            <a:bodyPr wrap="square" lIns="0" tIns="0" rIns="0" bIns="0" rtlCol="0"/>
            <a:lstStyle/>
            <a:p>
              <a:endParaRPr/>
            </a:p>
          </p:txBody>
        </p:sp>
        <p:pic>
          <p:nvPicPr>
            <p:cNvPr id="52" name="object 52"/>
            <p:cNvPicPr/>
            <p:nvPr/>
          </p:nvPicPr>
          <p:blipFill>
            <a:blip r:embed="rId10" cstate="print"/>
            <a:stretch>
              <a:fillRect/>
            </a:stretch>
          </p:blipFill>
          <p:spPr>
            <a:xfrm>
              <a:off x="6313936" y="3498887"/>
              <a:ext cx="216579" cy="232422"/>
            </a:xfrm>
            <a:prstGeom prst="rect">
              <a:avLst/>
            </a:prstGeom>
          </p:spPr>
        </p:pic>
        <p:pic>
          <p:nvPicPr>
            <p:cNvPr id="53" name="object 53"/>
            <p:cNvPicPr/>
            <p:nvPr/>
          </p:nvPicPr>
          <p:blipFill>
            <a:blip r:embed="rId11" cstate="print"/>
            <a:stretch>
              <a:fillRect/>
            </a:stretch>
          </p:blipFill>
          <p:spPr>
            <a:xfrm>
              <a:off x="6617275" y="3498887"/>
              <a:ext cx="216579" cy="232422"/>
            </a:xfrm>
            <a:prstGeom prst="rect">
              <a:avLst/>
            </a:prstGeom>
          </p:spPr>
        </p:pic>
        <p:pic>
          <p:nvPicPr>
            <p:cNvPr id="54" name="object 54"/>
            <p:cNvPicPr/>
            <p:nvPr/>
          </p:nvPicPr>
          <p:blipFill>
            <a:blip r:embed="rId12" cstate="print"/>
            <a:stretch>
              <a:fillRect/>
            </a:stretch>
          </p:blipFill>
          <p:spPr>
            <a:xfrm>
              <a:off x="6920603" y="3498887"/>
              <a:ext cx="216590" cy="232422"/>
            </a:xfrm>
            <a:prstGeom prst="rect">
              <a:avLst/>
            </a:prstGeom>
          </p:spPr>
        </p:pic>
        <p:pic>
          <p:nvPicPr>
            <p:cNvPr id="55" name="object 55"/>
            <p:cNvPicPr/>
            <p:nvPr/>
          </p:nvPicPr>
          <p:blipFill>
            <a:blip r:embed="rId13" cstate="print"/>
            <a:stretch>
              <a:fillRect/>
            </a:stretch>
          </p:blipFill>
          <p:spPr>
            <a:xfrm>
              <a:off x="7223951" y="3498887"/>
              <a:ext cx="216579" cy="232422"/>
            </a:xfrm>
            <a:prstGeom prst="rect">
              <a:avLst/>
            </a:prstGeom>
          </p:spPr>
        </p:pic>
        <p:pic>
          <p:nvPicPr>
            <p:cNvPr id="56" name="object 56"/>
            <p:cNvPicPr/>
            <p:nvPr/>
          </p:nvPicPr>
          <p:blipFill>
            <a:blip r:embed="rId14" cstate="print"/>
            <a:stretch>
              <a:fillRect/>
            </a:stretch>
          </p:blipFill>
          <p:spPr>
            <a:xfrm>
              <a:off x="7527291" y="3498887"/>
              <a:ext cx="216579" cy="232422"/>
            </a:xfrm>
            <a:prstGeom prst="rect">
              <a:avLst/>
            </a:prstGeom>
          </p:spPr>
        </p:pic>
      </p:grpSp>
      <p:sp>
        <p:nvSpPr>
          <p:cNvPr id="57" name="object 57"/>
          <p:cNvSpPr txBox="1"/>
          <p:nvPr/>
        </p:nvSpPr>
        <p:spPr>
          <a:xfrm>
            <a:off x="2230771" y="7497309"/>
            <a:ext cx="6625295"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CHOISIR UN MOT DE PASSE</a:t>
            </a:r>
            <a:endParaRPr lang="fr-FR" sz="4500" b="1" spc="-150" dirty="0">
              <a:latin typeface="Calibri"/>
              <a:cs typeface="Calibri"/>
            </a:endParaRPr>
          </a:p>
        </p:txBody>
      </p:sp>
      <p:sp>
        <p:nvSpPr>
          <p:cNvPr id="58" name="object 58"/>
          <p:cNvSpPr txBox="1"/>
          <p:nvPr/>
        </p:nvSpPr>
        <p:spPr>
          <a:xfrm>
            <a:off x="3125141" y="8016975"/>
            <a:ext cx="4591130" cy="1173398"/>
          </a:xfrm>
          <a:prstGeom prst="rect">
            <a:avLst/>
          </a:prstGeom>
        </p:spPr>
        <p:txBody>
          <a:bodyPr vert="horz" wrap="square" lIns="0" tIns="11430" rIns="0" bIns="0" rtlCol="0">
            <a:spAutoFit/>
          </a:bodyPr>
          <a:lstStyle/>
          <a:p>
            <a:pPr marL="12700">
              <a:lnSpc>
                <a:spcPct val="100000"/>
              </a:lnSpc>
              <a:spcBef>
                <a:spcPts val="90"/>
              </a:spcBef>
            </a:pPr>
            <a:r>
              <a:rPr lang="fr-FR" sz="7550" b="1" spc="-150" dirty="0">
                <a:solidFill>
                  <a:srgbClr val="231F20"/>
                </a:solidFill>
                <a:latin typeface="Calibri"/>
                <a:cs typeface="Calibri"/>
              </a:rPr>
              <a:t>DIFFÉRENT</a:t>
            </a:r>
            <a:endParaRPr lang="fr-FR" sz="7550" b="1" spc="-150" dirty="0">
              <a:latin typeface="Calibri"/>
              <a:cs typeface="Calibri"/>
            </a:endParaRPr>
          </a:p>
        </p:txBody>
      </p:sp>
      <p:sp>
        <p:nvSpPr>
          <p:cNvPr id="59" name="object 59"/>
          <p:cNvSpPr txBox="1"/>
          <p:nvPr/>
        </p:nvSpPr>
        <p:spPr>
          <a:xfrm>
            <a:off x="2596075" y="9013650"/>
            <a:ext cx="5794154"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POUR CHAQUE COMPTE</a:t>
            </a:r>
            <a:endParaRPr lang="fr-FR" sz="4500" b="1" spc="-150" dirty="0">
              <a:latin typeface="Calibri"/>
              <a:cs typeface="Calibri"/>
            </a:endParaRPr>
          </a:p>
        </p:txBody>
      </p:sp>
      <p:sp>
        <p:nvSpPr>
          <p:cNvPr id="60" name="object 60"/>
          <p:cNvSpPr txBox="1">
            <a:spLocks noGrp="1"/>
          </p:cNvSpPr>
          <p:nvPr>
            <p:ph type="title" idx="4294967295"/>
          </p:nvPr>
        </p:nvSpPr>
        <p:spPr>
          <a:xfrm>
            <a:off x="11242100" y="2682516"/>
            <a:ext cx="6231890" cy="1867563"/>
          </a:xfrm>
          <a:prstGeom prst="rect">
            <a:avLst/>
          </a:prstGeom>
        </p:spPr>
        <p:txBody>
          <a:bodyPr vert="horz" wrap="square" lIns="0" tIns="127000" rIns="0" bIns="0" rtlCol="0">
            <a:spAutoFit/>
          </a:bodyPr>
          <a:lstStyle/>
          <a:p>
            <a:pPr marL="12700" marR="5080">
              <a:lnSpc>
                <a:spcPts val="4530"/>
              </a:lnSpc>
              <a:spcBef>
                <a:spcPts val="1000"/>
              </a:spcBef>
            </a:pPr>
            <a:r>
              <a:rPr lang="fr-FR" sz="4500" b="1" spc="-150" dirty="0">
                <a:solidFill>
                  <a:srgbClr val="231F20"/>
                </a:solidFill>
              </a:rPr>
              <a:t>QUELS </a:t>
            </a:r>
            <a:r>
              <a:rPr lang="fr-FR" sz="4500" b="1" spc="-150" dirty="0">
                <a:solidFill>
                  <a:srgbClr val="38A5B2"/>
                </a:solidFill>
              </a:rPr>
              <a:t>RISQUES </a:t>
            </a:r>
            <a:r>
              <a:rPr lang="fr-FR" sz="4500" b="1" spc="-150" dirty="0">
                <a:solidFill>
                  <a:srgbClr val="231F20"/>
                </a:solidFill>
              </a:rPr>
              <a:t>COURT-ON À UTILISER LE MÊME MOT DE PASSE PARTOUT ?</a:t>
            </a:r>
            <a:endParaRPr lang="fr-FR" sz="4500" b="1" spc="-150" dirty="0"/>
          </a:p>
        </p:txBody>
      </p:sp>
      <p:sp>
        <p:nvSpPr>
          <p:cNvPr id="61" name="object 61"/>
          <p:cNvSpPr txBox="1"/>
          <p:nvPr/>
        </p:nvSpPr>
        <p:spPr>
          <a:xfrm>
            <a:off x="11242100" y="4774607"/>
            <a:ext cx="7191950" cy="2394585"/>
          </a:xfrm>
          <a:prstGeom prst="rect">
            <a:avLst/>
          </a:prstGeom>
        </p:spPr>
        <p:txBody>
          <a:bodyPr vert="horz" wrap="square" lIns="0" tIns="222885" rIns="0" bIns="0" rtlCol="0">
            <a:spAutoFit/>
          </a:bodyPr>
          <a:lstStyle/>
          <a:p>
            <a:pPr marL="12700">
              <a:lnSpc>
                <a:spcPct val="100000"/>
              </a:lnSpc>
              <a:spcBef>
                <a:spcPts val="1755"/>
              </a:spcBef>
            </a:pPr>
            <a:r>
              <a:rPr lang="fr-FR" sz="4500" b="1" spc="-150" dirty="0">
                <a:solidFill>
                  <a:srgbClr val="231F20"/>
                </a:solidFill>
                <a:latin typeface="Calibri"/>
                <a:cs typeface="Calibri"/>
              </a:rPr>
              <a:t>UN PIRATE POURRAIT :</a:t>
            </a:r>
            <a:endParaRPr lang="fr-FR" sz="4500" b="1" spc="-150" dirty="0">
              <a:latin typeface="Calibri"/>
              <a:cs typeface="Calibri"/>
            </a:endParaRPr>
          </a:p>
          <a:p>
            <a:pPr marL="42545">
              <a:lnSpc>
                <a:spcPct val="100000"/>
              </a:lnSpc>
              <a:spcBef>
                <a:spcPts val="925"/>
              </a:spcBef>
            </a:pPr>
            <a:r>
              <a:rPr sz="2450" b="1" spc="60" dirty="0">
                <a:solidFill>
                  <a:srgbClr val="231F20"/>
                </a:solidFill>
                <a:latin typeface="Calibri"/>
                <a:cs typeface="Calibri"/>
              </a:rPr>
              <a:t>Usurper</a:t>
            </a:r>
            <a:r>
              <a:rPr sz="2450" b="1" spc="90" dirty="0">
                <a:solidFill>
                  <a:srgbClr val="231F20"/>
                </a:solidFill>
                <a:latin typeface="Calibri"/>
                <a:cs typeface="Calibri"/>
              </a:rPr>
              <a:t> </a:t>
            </a:r>
            <a:r>
              <a:rPr sz="2450" b="1" dirty="0">
                <a:solidFill>
                  <a:srgbClr val="231F20"/>
                </a:solidFill>
                <a:latin typeface="Calibri"/>
                <a:cs typeface="Calibri"/>
              </a:rPr>
              <a:t>votre</a:t>
            </a:r>
            <a:r>
              <a:rPr sz="2450" b="1" spc="95" dirty="0">
                <a:solidFill>
                  <a:srgbClr val="231F20"/>
                </a:solidFill>
                <a:latin typeface="Calibri"/>
                <a:cs typeface="Calibri"/>
              </a:rPr>
              <a:t> </a:t>
            </a:r>
            <a:r>
              <a:rPr sz="2450" b="1" spc="60" dirty="0">
                <a:solidFill>
                  <a:srgbClr val="231F20"/>
                </a:solidFill>
                <a:latin typeface="Calibri"/>
                <a:cs typeface="Calibri"/>
              </a:rPr>
              <a:t>identité</a:t>
            </a:r>
            <a:endParaRPr sz="2450" b="1" dirty="0">
              <a:latin typeface="Calibri"/>
              <a:cs typeface="Calibri"/>
            </a:endParaRPr>
          </a:p>
          <a:p>
            <a:pPr marL="42545" marR="5080">
              <a:lnSpc>
                <a:spcPts val="2580"/>
              </a:lnSpc>
              <a:spcBef>
                <a:spcPts val="2595"/>
              </a:spcBef>
            </a:pPr>
            <a:r>
              <a:rPr sz="2450" spc="60" dirty="0">
                <a:solidFill>
                  <a:srgbClr val="231F20"/>
                </a:solidFill>
                <a:latin typeface="Calibri"/>
                <a:cs typeface="Calibri"/>
              </a:rPr>
              <a:t>Pirater</a:t>
            </a:r>
            <a:r>
              <a:rPr sz="2450" spc="65" dirty="0">
                <a:solidFill>
                  <a:srgbClr val="231F20"/>
                </a:solidFill>
                <a:latin typeface="Calibri"/>
                <a:cs typeface="Calibri"/>
              </a:rPr>
              <a:t> </a:t>
            </a:r>
            <a:r>
              <a:rPr sz="2450" dirty="0">
                <a:solidFill>
                  <a:srgbClr val="231F20"/>
                </a:solidFill>
                <a:latin typeface="Calibri"/>
                <a:cs typeface="Calibri"/>
              </a:rPr>
              <a:t>vos</a:t>
            </a:r>
            <a:r>
              <a:rPr sz="2450" spc="65" dirty="0">
                <a:solidFill>
                  <a:srgbClr val="231F20"/>
                </a:solidFill>
                <a:latin typeface="Calibri"/>
                <a:cs typeface="Calibri"/>
              </a:rPr>
              <a:t> </a:t>
            </a:r>
            <a:r>
              <a:rPr sz="2450" dirty="0">
                <a:solidFill>
                  <a:srgbClr val="231F20"/>
                </a:solidFill>
                <a:latin typeface="Calibri"/>
                <a:cs typeface="Calibri"/>
              </a:rPr>
              <a:t>données</a:t>
            </a:r>
            <a:r>
              <a:rPr sz="2450" spc="60" dirty="0">
                <a:solidFill>
                  <a:srgbClr val="231F20"/>
                </a:solidFill>
                <a:latin typeface="Calibri"/>
                <a:cs typeface="Calibri"/>
              </a:rPr>
              <a:t> </a:t>
            </a:r>
            <a:r>
              <a:rPr sz="2450" spc="65" dirty="0">
                <a:solidFill>
                  <a:srgbClr val="231F20"/>
                </a:solidFill>
                <a:latin typeface="Calibri"/>
                <a:cs typeface="Calibri"/>
              </a:rPr>
              <a:t>bancaires</a:t>
            </a:r>
            <a:r>
              <a:rPr sz="2450" spc="70" dirty="0">
                <a:solidFill>
                  <a:srgbClr val="231F20"/>
                </a:solidFill>
                <a:latin typeface="Calibri"/>
                <a:cs typeface="Calibri"/>
              </a:rPr>
              <a:t> </a:t>
            </a:r>
            <a:r>
              <a:rPr sz="2450" dirty="0">
                <a:solidFill>
                  <a:srgbClr val="231F20"/>
                </a:solidFill>
                <a:latin typeface="Calibri"/>
                <a:cs typeface="Calibri"/>
              </a:rPr>
              <a:t>et</a:t>
            </a:r>
            <a:r>
              <a:rPr sz="2450" spc="70" dirty="0">
                <a:solidFill>
                  <a:srgbClr val="231F20"/>
                </a:solidFill>
                <a:latin typeface="Calibri"/>
                <a:cs typeface="Calibri"/>
              </a:rPr>
              <a:t> </a:t>
            </a:r>
            <a:r>
              <a:rPr sz="2450" b="1" spc="85" dirty="0">
                <a:solidFill>
                  <a:srgbClr val="231F20"/>
                </a:solidFill>
                <a:latin typeface="Calibri"/>
                <a:cs typeface="Calibri"/>
              </a:rPr>
              <a:t>réaliser</a:t>
            </a:r>
            <a:r>
              <a:rPr sz="2450" b="1" spc="60" dirty="0">
                <a:solidFill>
                  <a:srgbClr val="231F20"/>
                </a:solidFill>
                <a:latin typeface="Calibri"/>
                <a:cs typeface="Calibri"/>
              </a:rPr>
              <a:t> </a:t>
            </a:r>
            <a:r>
              <a:rPr sz="2450" b="1" spc="50" dirty="0">
                <a:solidFill>
                  <a:srgbClr val="231F20"/>
                </a:solidFill>
                <a:latin typeface="Calibri"/>
                <a:cs typeface="Calibri"/>
              </a:rPr>
              <a:t>des</a:t>
            </a:r>
            <a:r>
              <a:rPr sz="2450" b="1" spc="65" dirty="0">
                <a:solidFill>
                  <a:srgbClr val="231F20"/>
                </a:solidFill>
                <a:latin typeface="Calibri"/>
                <a:cs typeface="Calibri"/>
              </a:rPr>
              <a:t> </a:t>
            </a:r>
            <a:r>
              <a:rPr sz="2450" b="1" spc="85" dirty="0">
                <a:solidFill>
                  <a:srgbClr val="231F20"/>
                </a:solidFill>
                <a:latin typeface="Calibri"/>
                <a:cs typeface="Calibri"/>
              </a:rPr>
              <a:t>achats </a:t>
            </a:r>
            <a:r>
              <a:rPr sz="2450" b="1" spc="75" dirty="0">
                <a:solidFill>
                  <a:srgbClr val="231F20"/>
                </a:solidFill>
                <a:latin typeface="Calibri"/>
                <a:cs typeface="Calibri"/>
              </a:rPr>
              <a:t>frauduleux</a:t>
            </a:r>
            <a:endParaRPr sz="2450" b="1" dirty="0">
              <a:latin typeface="Calibri"/>
              <a:cs typeface="Calibri"/>
            </a:endParaRPr>
          </a:p>
        </p:txBody>
      </p:sp>
      <p:sp>
        <p:nvSpPr>
          <p:cNvPr id="62" name="object 62"/>
          <p:cNvSpPr txBox="1"/>
          <p:nvPr/>
        </p:nvSpPr>
        <p:spPr>
          <a:xfrm>
            <a:off x="11272029" y="7420590"/>
            <a:ext cx="6393815" cy="1733808"/>
          </a:xfrm>
          <a:prstGeom prst="rect">
            <a:avLst/>
          </a:prstGeom>
        </p:spPr>
        <p:txBody>
          <a:bodyPr vert="horz" wrap="square" lIns="0" tIns="15240" rIns="0" bIns="0" rtlCol="0">
            <a:spAutoFit/>
          </a:bodyPr>
          <a:lstStyle/>
          <a:p>
            <a:pPr marL="12700">
              <a:lnSpc>
                <a:spcPts val="2760"/>
              </a:lnSpc>
              <a:spcBef>
                <a:spcPts val="120"/>
              </a:spcBef>
            </a:pPr>
            <a:r>
              <a:rPr sz="2450" b="1" spc="100" dirty="0">
                <a:solidFill>
                  <a:srgbClr val="231F20"/>
                </a:solidFill>
                <a:latin typeface="Calibri"/>
                <a:cs typeface="Calibri"/>
              </a:rPr>
              <a:t>Piéger</a:t>
            </a:r>
            <a:r>
              <a:rPr sz="2450" b="1" spc="80" dirty="0">
                <a:solidFill>
                  <a:srgbClr val="231F20"/>
                </a:solidFill>
                <a:latin typeface="Calibri"/>
                <a:cs typeface="Calibri"/>
              </a:rPr>
              <a:t> </a:t>
            </a:r>
            <a:r>
              <a:rPr sz="2450" b="1" dirty="0">
                <a:solidFill>
                  <a:srgbClr val="231F20"/>
                </a:solidFill>
                <a:latin typeface="Calibri"/>
                <a:cs typeface="Calibri"/>
              </a:rPr>
              <a:t>vos</a:t>
            </a:r>
            <a:r>
              <a:rPr sz="2450" b="1" spc="85" dirty="0">
                <a:solidFill>
                  <a:srgbClr val="231F20"/>
                </a:solidFill>
                <a:latin typeface="Calibri"/>
                <a:cs typeface="Calibri"/>
              </a:rPr>
              <a:t> </a:t>
            </a:r>
            <a:r>
              <a:rPr sz="2450" b="1" spc="80" dirty="0">
                <a:solidFill>
                  <a:srgbClr val="231F20"/>
                </a:solidFill>
                <a:latin typeface="Calibri"/>
                <a:cs typeface="Calibri"/>
              </a:rPr>
              <a:t>contacts</a:t>
            </a:r>
            <a:r>
              <a:rPr sz="2450" b="1" spc="90" dirty="0">
                <a:solidFill>
                  <a:srgbClr val="231F20"/>
                </a:solidFill>
                <a:latin typeface="Calibri"/>
                <a:cs typeface="Calibri"/>
              </a:rPr>
              <a:t> </a:t>
            </a:r>
            <a:r>
              <a:rPr sz="2450" dirty="0">
                <a:solidFill>
                  <a:srgbClr val="231F20"/>
                </a:solidFill>
                <a:latin typeface="Calibri"/>
                <a:cs typeface="Calibri"/>
              </a:rPr>
              <a:t>en</a:t>
            </a:r>
            <a:r>
              <a:rPr sz="2450" spc="85" dirty="0">
                <a:solidFill>
                  <a:srgbClr val="231F20"/>
                </a:solidFill>
                <a:latin typeface="Calibri"/>
                <a:cs typeface="Calibri"/>
              </a:rPr>
              <a:t> </a:t>
            </a:r>
            <a:r>
              <a:rPr sz="2450" spc="55" dirty="0">
                <a:solidFill>
                  <a:srgbClr val="231F20"/>
                </a:solidFill>
                <a:latin typeface="Calibri"/>
                <a:cs typeface="Calibri"/>
              </a:rPr>
              <a:t>piratant</a:t>
            </a:r>
            <a:r>
              <a:rPr sz="2450" spc="85" dirty="0">
                <a:solidFill>
                  <a:srgbClr val="231F20"/>
                </a:solidFill>
                <a:latin typeface="Calibri"/>
                <a:cs typeface="Calibri"/>
              </a:rPr>
              <a:t> </a:t>
            </a:r>
            <a:r>
              <a:rPr sz="2450" dirty="0">
                <a:solidFill>
                  <a:srgbClr val="231F20"/>
                </a:solidFill>
                <a:latin typeface="Calibri"/>
                <a:cs typeface="Calibri"/>
              </a:rPr>
              <a:t>vos</a:t>
            </a:r>
            <a:r>
              <a:rPr sz="2450" spc="80" dirty="0">
                <a:solidFill>
                  <a:srgbClr val="231F20"/>
                </a:solidFill>
                <a:latin typeface="Calibri"/>
                <a:cs typeface="Calibri"/>
              </a:rPr>
              <a:t> </a:t>
            </a:r>
            <a:r>
              <a:rPr sz="2450" dirty="0">
                <a:solidFill>
                  <a:srgbClr val="231F20"/>
                </a:solidFill>
                <a:latin typeface="Calibri"/>
                <a:cs typeface="Calibri"/>
              </a:rPr>
              <a:t>boîtes</a:t>
            </a:r>
            <a:r>
              <a:rPr sz="2450" spc="80" dirty="0">
                <a:solidFill>
                  <a:srgbClr val="231F20"/>
                </a:solidFill>
                <a:latin typeface="Calibri"/>
                <a:cs typeface="Calibri"/>
              </a:rPr>
              <a:t> </a:t>
            </a:r>
            <a:r>
              <a:rPr sz="2450" spc="85" dirty="0">
                <a:solidFill>
                  <a:srgbClr val="231F20"/>
                </a:solidFill>
                <a:latin typeface="Calibri"/>
                <a:cs typeface="Calibri"/>
              </a:rPr>
              <a:t>mails</a:t>
            </a:r>
            <a:endParaRPr sz="2450" dirty="0">
              <a:latin typeface="Calibri"/>
              <a:cs typeface="Calibri"/>
            </a:endParaRPr>
          </a:p>
          <a:p>
            <a:pPr marL="12700">
              <a:lnSpc>
                <a:spcPts val="2760"/>
              </a:lnSpc>
            </a:pPr>
            <a:r>
              <a:rPr sz="2450" spc="100" dirty="0">
                <a:solidFill>
                  <a:srgbClr val="231F20"/>
                </a:solidFill>
                <a:latin typeface="Calibri"/>
                <a:cs typeface="Calibri"/>
              </a:rPr>
              <a:t>/</a:t>
            </a:r>
            <a:r>
              <a:rPr sz="2450" spc="-15" dirty="0">
                <a:solidFill>
                  <a:srgbClr val="231F20"/>
                </a:solidFill>
                <a:latin typeface="Calibri"/>
                <a:cs typeface="Calibri"/>
              </a:rPr>
              <a:t> </a:t>
            </a:r>
            <a:r>
              <a:rPr sz="2450" spc="50" dirty="0">
                <a:solidFill>
                  <a:srgbClr val="231F20"/>
                </a:solidFill>
                <a:latin typeface="Calibri"/>
                <a:cs typeface="Calibri"/>
              </a:rPr>
              <a:t>réseaux</a:t>
            </a:r>
            <a:r>
              <a:rPr sz="2450" spc="-5" dirty="0">
                <a:solidFill>
                  <a:srgbClr val="231F20"/>
                </a:solidFill>
                <a:latin typeface="Calibri"/>
                <a:cs typeface="Calibri"/>
              </a:rPr>
              <a:t> </a:t>
            </a:r>
            <a:r>
              <a:rPr sz="2450" spc="70" dirty="0">
                <a:solidFill>
                  <a:srgbClr val="231F20"/>
                </a:solidFill>
                <a:latin typeface="Calibri"/>
                <a:cs typeface="Calibri"/>
              </a:rPr>
              <a:t>sociaux</a:t>
            </a:r>
            <a:endParaRPr sz="2450" dirty="0">
              <a:latin typeface="Calibri"/>
              <a:cs typeface="Calibri"/>
            </a:endParaRPr>
          </a:p>
          <a:p>
            <a:pPr marL="12700">
              <a:lnSpc>
                <a:spcPts val="2760"/>
              </a:lnSpc>
              <a:spcBef>
                <a:spcPts val="2215"/>
              </a:spcBef>
            </a:pPr>
            <a:r>
              <a:rPr sz="2450" b="1" dirty="0">
                <a:solidFill>
                  <a:srgbClr val="231F20"/>
                </a:solidFill>
                <a:latin typeface="Calibri"/>
                <a:cs typeface="Calibri"/>
              </a:rPr>
              <a:t>Vous</a:t>
            </a:r>
            <a:r>
              <a:rPr sz="2450" b="1" spc="75" dirty="0">
                <a:solidFill>
                  <a:srgbClr val="231F20"/>
                </a:solidFill>
                <a:latin typeface="Calibri"/>
                <a:cs typeface="Calibri"/>
              </a:rPr>
              <a:t> </a:t>
            </a:r>
            <a:r>
              <a:rPr sz="2450" b="1" spc="90" dirty="0">
                <a:solidFill>
                  <a:srgbClr val="231F20"/>
                </a:solidFill>
                <a:latin typeface="Calibri"/>
                <a:cs typeface="Calibri"/>
              </a:rPr>
              <a:t>faire</a:t>
            </a:r>
            <a:r>
              <a:rPr sz="2450" b="1" spc="100" dirty="0">
                <a:solidFill>
                  <a:srgbClr val="231F20"/>
                </a:solidFill>
                <a:latin typeface="Calibri"/>
                <a:cs typeface="Calibri"/>
              </a:rPr>
              <a:t> </a:t>
            </a:r>
            <a:r>
              <a:rPr sz="2450" b="1" spc="70" dirty="0">
                <a:solidFill>
                  <a:srgbClr val="231F20"/>
                </a:solidFill>
                <a:latin typeface="Calibri"/>
                <a:cs typeface="Calibri"/>
              </a:rPr>
              <a:t>chanter</a:t>
            </a:r>
            <a:r>
              <a:rPr sz="2450" b="1" spc="105" dirty="0">
                <a:solidFill>
                  <a:srgbClr val="231F20"/>
                </a:solidFill>
                <a:latin typeface="Calibri"/>
                <a:cs typeface="Calibri"/>
              </a:rPr>
              <a:t> </a:t>
            </a:r>
            <a:r>
              <a:rPr sz="2450" dirty="0">
                <a:solidFill>
                  <a:srgbClr val="231F20"/>
                </a:solidFill>
                <a:latin typeface="Calibri"/>
                <a:cs typeface="Calibri"/>
              </a:rPr>
              <a:t>et</a:t>
            </a:r>
            <a:r>
              <a:rPr sz="2450" spc="100" dirty="0">
                <a:solidFill>
                  <a:srgbClr val="231F20"/>
                </a:solidFill>
                <a:latin typeface="Calibri"/>
                <a:cs typeface="Calibri"/>
              </a:rPr>
              <a:t> </a:t>
            </a:r>
            <a:r>
              <a:rPr sz="2450" dirty="0">
                <a:solidFill>
                  <a:srgbClr val="231F20"/>
                </a:solidFill>
                <a:latin typeface="Calibri"/>
                <a:cs typeface="Calibri"/>
              </a:rPr>
              <a:t>demander</a:t>
            </a:r>
            <a:r>
              <a:rPr sz="2450" spc="95" dirty="0">
                <a:solidFill>
                  <a:srgbClr val="231F20"/>
                </a:solidFill>
                <a:latin typeface="Calibri"/>
                <a:cs typeface="Calibri"/>
              </a:rPr>
              <a:t> </a:t>
            </a:r>
            <a:r>
              <a:rPr sz="2450" dirty="0">
                <a:solidFill>
                  <a:srgbClr val="231F20"/>
                </a:solidFill>
                <a:latin typeface="Calibri"/>
                <a:cs typeface="Calibri"/>
              </a:rPr>
              <a:t>une</a:t>
            </a:r>
            <a:r>
              <a:rPr sz="2450" spc="95" dirty="0">
                <a:solidFill>
                  <a:srgbClr val="231F20"/>
                </a:solidFill>
                <a:latin typeface="Calibri"/>
                <a:cs typeface="Calibri"/>
              </a:rPr>
              <a:t> </a:t>
            </a:r>
            <a:r>
              <a:rPr sz="2450" b="1" spc="50" dirty="0">
                <a:solidFill>
                  <a:srgbClr val="231F20"/>
                </a:solidFill>
                <a:latin typeface="Calibri"/>
                <a:cs typeface="Calibri"/>
              </a:rPr>
              <a:t>rançon</a:t>
            </a:r>
            <a:endParaRPr sz="2450" b="1" dirty="0">
              <a:latin typeface="Calibri"/>
              <a:cs typeface="Calibri"/>
            </a:endParaRPr>
          </a:p>
          <a:p>
            <a:pPr marL="12700">
              <a:lnSpc>
                <a:spcPts val="2760"/>
              </a:lnSpc>
            </a:pPr>
            <a:r>
              <a:rPr sz="2450" spc="50" dirty="0">
                <a:solidFill>
                  <a:srgbClr val="231F20"/>
                </a:solidFill>
                <a:latin typeface="Calibri"/>
                <a:cs typeface="Calibri"/>
              </a:rPr>
              <a:t>(en</a:t>
            </a:r>
            <a:r>
              <a:rPr sz="2450" spc="65" dirty="0">
                <a:solidFill>
                  <a:srgbClr val="231F20"/>
                </a:solidFill>
                <a:latin typeface="Calibri"/>
                <a:cs typeface="Calibri"/>
              </a:rPr>
              <a:t> </a:t>
            </a:r>
            <a:r>
              <a:rPr sz="2450" spc="100" dirty="0">
                <a:solidFill>
                  <a:srgbClr val="231F20"/>
                </a:solidFill>
                <a:latin typeface="Calibri"/>
                <a:cs typeface="Calibri"/>
              </a:rPr>
              <a:t>cas</a:t>
            </a:r>
            <a:r>
              <a:rPr sz="2450" spc="60" dirty="0">
                <a:solidFill>
                  <a:srgbClr val="231F20"/>
                </a:solidFill>
                <a:latin typeface="Calibri"/>
                <a:cs typeface="Calibri"/>
              </a:rPr>
              <a:t> </a:t>
            </a:r>
            <a:r>
              <a:rPr sz="2450" dirty="0">
                <a:solidFill>
                  <a:srgbClr val="231F20"/>
                </a:solidFill>
                <a:latin typeface="Calibri"/>
                <a:cs typeface="Calibri"/>
              </a:rPr>
              <a:t>de</a:t>
            </a:r>
            <a:r>
              <a:rPr sz="2450" spc="65" dirty="0">
                <a:solidFill>
                  <a:srgbClr val="231F20"/>
                </a:solidFill>
                <a:latin typeface="Calibri"/>
                <a:cs typeface="Calibri"/>
              </a:rPr>
              <a:t> </a:t>
            </a:r>
            <a:r>
              <a:rPr sz="2450" dirty="0">
                <a:solidFill>
                  <a:srgbClr val="231F20"/>
                </a:solidFill>
                <a:latin typeface="Calibri"/>
                <a:cs typeface="Calibri"/>
              </a:rPr>
              <a:t>données</a:t>
            </a:r>
            <a:r>
              <a:rPr sz="2450" spc="65" dirty="0">
                <a:solidFill>
                  <a:srgbClr val="231F20"/>
                </a:solidFill>
                <a:latin typeface="Calibri"/>
                <a:cs typeface="Calibri"/>
              </a:rPr>
              <a:t> </a:t>
            </a:r>
            <a:r>
              <a:rPr sz="2450" spc="-10" dirty="0">
                <a:solidFill>
                  <a:srgbClr val="231F20"/>
                </a:solidFill>
                <a:latin typeface="Calibri"/>
                <a:cs typeface="Calibri"/>
              </a:rPr>
              <a:t>compromettantes)</a:t>
            </a:r>
            <a:endParaRPr sz="2450" dirty="0">
              <a:latin typeface="Calibri"/>
              <a:cs typeface="Calibri"/>
            </a:endParaRPr>
          </a:p>
        </p:txBody>
      </p:sp>
      <p:grpSp>
        <p:nvGrpSpPr>
          <p:cNvPr id="63" name="object 63"/>
          <p:cNvGrpSpPr/>
          <p:nvPr/>
        </p:nvGrpSpPr>
        <p:grpSpPr>
          <a:xfrm>
            <a:off x="10437783" y="5801744"/>
            <a:ext cx="539750" cy="437515"/>
            <a:chOff x="10437783" y="5801744"/>
            <a:chExt cx="539750" cy="437515"/>
          </a:xfrm>
        </p:grpSpPr>
        <p:sp>
          <p:nvSpPr>
            <p:cNvPr id="64" name="object 64"/>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5" name="object 65"/>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66" name="object 66"/>
          <p:cNvGrpSpPr/>
          <p:nvPr/>
        </p:nvGrpSpPr>
        <p:grpSpPr>
          <a:xfrm>
            <a:off x="10437783" y="6455827"/>
            <a:ext cx="539750" cy="437515"/>
            <a:chOff x="10437783" y="6455827"/>
            <a:chExt cx="539750" cy="437515"/>
          </a:xfrm>
        </p:grpSpPr>
        <p:sp>
          <p:nvSpPr>
            <p:cNvPr id="67" name="object 67"/>
            <p:cNvSpPr/>
            <p:nvPr/>
          </p:nvSpPr>
          <p:spPr>
            <a:xfrm>
              <a:off x="10439249" y="6455827"/>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8" name="object 68"/>
            <p:cNvSpPr/>
            <p:nvPr/>
          </p:nvSpPr>
          <p:spPr>
            <a:xfrm>
              <a:off x="10437774" y="6631857"/>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31" y="143979"/>
                  </a:lnTo>
                  <a:lnTo>
                    <a:pt x="277063" y="171602"/>
                  </a:lnTo>
                  <a:lnTo>
                    <a:pt x="270700" y="175831"/>
                  </a:lnTo>
                  <a:lnTo>
                    <a:pt x="267042" y="182689"/>
                  </a:lnTo>
                  <a:lnTo>
                    <a:pt x="266890" y="182257"/>
                  </a:lnTo>
                  <a:lnTo>
                    <a:pt x="171488" y="107492"/>
                  </a:lnTo>
                  <a:lnTo>
                    <a:pt x="131267" y="79413"/>
                  </a:lnTo>
                  <a:lnTo>
                    <a:pt x="90614" y="51968"/>
                  </a:lnTo>
                  <a:lnTo>
                    <a:pt x="50177" y="25971"/>
                  </a:lnTo>
                  <a:lnTo>
                    <a:pt x="10604" y="2260"/>
                  </a:lnTo>
                  <a:lnTo>
                    <a:pt x="6642" y="0"/>
                  </a:lnTo>
                  <a:lnTo>
                    <a:pt x="1600" y="5727"/>
                  </a:lnTo>
                  <a:lnTo>
                    <a:pt x="38" y="55283"/>
                  </a:lnTo>
                  <a:lnTo>
                    <a:pt x="0" y="69418"/>
                  </a:lnTo>
                  <a:lnTo>
                    <a:pt x="2844" y="75768"/>
                  </a:lnTo>
                  <a:lnTo>
                    <a:pt x="216230" y="232752"/>
                  </a:lnTo>
                  <a:lnTo>
                    <a:pt x="251040" y="253733"/>
                  </a:lnTo>
                  <a:lnTo>
                    <a:pt x="269684" y="260972"/>
                  </a:lnTo>
                  <a:lnTo>
                    <a:pt x="269913" y="261048"/>
                  </a:lnTo>
                  <a:lnTo>
                    <a:pt x="269951" y="260896"/>
                  </a:lnTo>
                  <a:lnTo>
                    <a:pt x="290677" y="247002"/>
                  </a:lnTo>
                  <a:lnTo>
                    <a:pt x="334137" y="219062"/>
                  </a:lnTo>
                  <a:lnTo>
                    <a:pt x="355117" y="205003"/>
                  </a:lnTo>
                  <a:lnTo>
                    <a:pt x="384009" y="185115"/>
                  </a:lnTo>
                  <a:lnTo>
                    <a:pt x="398627" y="175399"/>
                  </a:lnTo>
                  <a:lnTo>
                    <a:pt x="413423" y="165989"/>
                  </a:lnTo>
                  <a:lnTo>
                    <a:pt x="476618" y="128219"/>
                  </a:lnTo>
                  <a:lnTo>
                    <a:pt x="506717" y="107518"/>
                  </a:lnTo>
                  <a:lnTo>
                    <a:pt x="533933" y="83413"/>
                  </a:lnTo>
                  <a:lnTo>
                    <a:pt x="536968" y="80187"/>
                  </a:lnTo>
                  <a:lnTo>
                    <a:pt x="539292" y="75222"/>
                  </a:lnTo>
                  <a:close/>
                </a:path>
              </a:pathLst>
            </a:custGeom>
            <a:solidFill>
              <a:srgbClr val="9BCCC1"/>
            </a:solidFill>
          </p:spPr>
          <p:txBody>
            <a:bodyPr wrap="square" lIns="0" tIns="0" rIns="0" bIns="0" rtlCol="0"/>
            <a:lstStyle/>
            <a:p>
              <a:endParaRPr/>
            </a:p>
          </p:txBody>
        </p:sp>
      </p:grpSp>
      <p:grpSp>
        <p:nvGrpSpPr>
          <p:cNvPr id="69" name="object 69"/>
          <p:cNvGrpSpPr/>
          <p:nvPr/>
        </p:nvGrpSpPr>
        <p:grpSpPr>
          <a:xfrm>
            <a:off x="10437783" y="7446193"/>
            <a:ext cx="539750" cy="437515"/>
            <a:chOff x="10437783" y="7446193"/>
            <a:chExt cx="539750" cy="437515"/>
          </a:xfrm>
        </p:grpSpPr>
        <p:sp>
          <p:nvSpPr>
            <p:cNvPr id="70" name="object 70"/>
            <p:cNvSpPr/>
            <p:nvPr/>
          </p:nvSpPr>
          <p:spPr>
            <a:xfrm>
              <a:off x="10439249" y="7446193"/>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1" name="object 71"/>
            <p:cNvSpPr/>
            <p:nvPr/>
          </p:nvSpPr>
          <p:spPr>
            <a:xfrm>
              <a:off x="10437774" y="7622229"/>
              <a:ext cx="539750" cy="261620"/>
            </a:xfrm>
            <a:custGeom>
              <a:avLst/>
              <a:gdLst/>
              <a:ahLst/>
              <a:cxnLst/>
              <a:rect l="l" t="t" r="r" b="b"/>
              <a:pathLst>
                <a:path w="539750" h="261620">
                  <a:moveTo>
                    <a:pt x="539292" y="75222"/>
                  </a:moveTo>
                  <a:lnTo>
                    <a:pt x="538543" y="2374"/>
                  </a:lnTo>
                  <a:lnTo>
                    <a:pt x="525157" y="8394"/>
                  </a:lnTo>
                  <a:lnTo>
                    <a:pt x="511937" y="15506"/>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22"/>
                  </a:lnTo>
                  <a:close/>
                </a:path>
              </a:pathLst>
            </a:custGeom>
            <a:solidFill>
              <a:srgbClr val="9BCCC1"/>
            </a:solidFill>
          </p:spPr>
          <p:txBody>
            <a:bodyPr wrap="square" lIns="0" tIns="0" rIns="0" bIns="0" rtlCol="0"/>
            <a:lstStyle/>
            <a:p>
              <a:endParaRPr/>
            </a:p>
          </p:txBody>
        </p:sp>
      </p:grpSp>
      <p:grpSp>
        <p:nvGrpSpPr>
          <p:cNvPr id="72" name="object 72"/>
          <p:cNvGrpSpPr/>
          <p:nvPr/>
        </p:nvGrpSpPr>
        <p:grpSpPr>
          <a:xfrm>
            <a:off x="10437783" y="8421715"/>
            <a:ext cx="539750" cy="437515"/>
            <a:chOff x="10437783" y="8421715"/>
            <a:chExt cx="539750" cy="437515"/>
          </a:xfrm>
        </p:grpSpPr>
        <p:sp>
          <p:nvSpPr>
            <p:cNvPr id="73" name="object 73"/>
            <p:cNvSpPr/>
            <p:nvPr/>
          </p:nvSpPr>
          <p:spPr>
            <a:xfrm>
              <a:off x="10439249" y="842171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4" name="object 74"/>
            <p:cNvSpPr/>
            <p:nvPr/>
          </p:nvSpPr>
          <p:spPr>
            <a:xfrm>
              <a:off x="10437774" y="8597753"/>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42" y="182676"/>
                  </a:lnTo>
                  <a:lnTo>
                    <a:pt x="266890" y="182245"/>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75" name="object 75"/>
          <p:cNvGrpSpPr/>
          <p:nvPr/>
        </p:nvGrpSpPr>
        <p:grpSpPr>
          <a:xfrm>
            <a:off x="710104" y="611761"/>
            <a:ext cx="18580100" cy="436880"/>
            <a:chOff x="710104" y="611761"/>
            <a:chExt cx="18580100" cy="436880"/>
          </a:xfrm>
        </p:grpSpPr>
        <p:sp>
          <p:nvSpPr>
            <p:cNvPr id="76" name="object 7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77" name="object 7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8" name="object 78"/>
            <p:cNvPicPr/>
            <p:nvPr/>
          </p:nvPicPr>
          <p:blipFill>
            <a:blip r:embed="rId15" cstate="print"/>
            <a:stretch>
              <a:fillRect/>
            </a:stretch>
          </p:blipFill>
          <p:spPr>
            <a:xfrm>
              <a:off x="10224508" y="804486"/>
              <a:ext cx="101839" cy="104719"/>
            </a:xfrm>
            <a:prstGeom prst="rect">
              <a:avLst/>
            </a:prstGeom>
          </p:spPr>
        </p:pic>
        <p:sp>
          <p:nvSpPr>
            <p:cNvPr id="79" name="object 7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0" name="object 8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81" name="object 8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82" name="object 8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83" name="object 8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84" name="object 84"/>
            <p:cNvPicPr/>
            <p:nvPr/>
          </p:nvPicPr>
          <p:blipFill>
            <a:blip r:embed="rId16" cstate="print"/>
            <a:stretch>
              <a:fillRect/>
            </a:stretch>
          </p:blipFill>
          <p:spPr>
            <a:xfrm>
              <a:off x="900799" y="665402"/>
              <a:ext cx="90707" cy="160393"/>
            </a:xfrm>
            <a:prstGeom prst="rect">
              <a:avLst/>
            </a:prstGeom>
          </p:spPr>
        </p:pic>
      </p:grpSp>
      <p:pic>
        <p:nvPicPr>
          <p:cNvPr id="85" name="object 85"/>
          <p:cNvPicPr/>
          <p:nvPr/>
        </p:nvPicPr>
        <p:blipFill>
          <a:blip r:embed="rId17" cstate="print"/>
          <a:stretch>
            <a:fillRect/>
          </a:stretch>
        </p:blipFill>
        <p:spPr>
          <a:xfrm>
            <a:off x="4830843" y="383702"/>
            <a:ext cx="1200600" cy="345511"/>
          </a:xfrm>
          <a:prstGeom prst="rect">
            <a:avLst/>
          </a:prstGeom>
        </p:spPr>
      </p:pic>
      <p:pic>
        <p:nvPicPr>
          <p:cNvPr id="86" name="object 86"/>
          <p:cNvPicPr/>
          <p:nvPr/>
        </p:nvPicPr>
        <p:blipFill>
          <a:blip r:embed="rId18" cstate="print"/>
          <a:stretch>
            <a:fillRect/>
          </a:stretch>
        </p:blipFill>
        <p:spPr>
          <a:xfrm>
            <a:off x="6135998" y="476002"/>
            <a:ext cx="91232" cy="252861"/>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1684" y="1930348"/>
            <a:ext cx="12440733"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CRÉER UN MOT DE PASSE ROBUSTE</a:t>
            </a:r>
            <a:endParaRPr lang="fr-FR" sz="6600" b="1" spc="-150" dirty="0"/>
          </a:p>
        </p:txBody>
      </p:sp>
      <p:grpSp>
        <p:nvGrpSpPr>
          <p:cNvPr id="3" name="object 3"/>
          <p:cNvGrpSpPr/>
          <p:nvPr/>
        </p:nvGrpSpPr>
        <p:grpSpPr>
          <a:xfrm>
            <a:off x="710104" y="611761"/>
            <a:ext cx="18580100" cy="436880"/>
            <a:chOff x="710104" y="611761"/>
            <a:chExt cx="18580100" cy="436880"/>
          </a:xfrm>
        </p:grpSpPr>
        <p:sp>
          <p:nvSpPr>
            <p:cNvPr id="4" name="object 4"/>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5" name="object 5"/>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6" name="object 6"/>
            <p:cNvPicPr/>
            <p:nvPr/>
          </p:nvPicPr>
          <p:blipFill>
            <a:blip r:embed="rId2" cstate="print"/>
            <a:stretch>
              <a:fillRect/>
            </a:stretch>
          </p:blipFill>
          <p:spPr>
            <a:xfrm>
              <a:off x="10224508" y="804486"/>
              <a:ext cx="101839" cy="104719"/>
            </a:xfrm>
            <a:prstGeom prst="rect">
              <a:avLst/>
            </a:prstGeom>
          </p:spPr>
        </p:pic>
        <p:sp>
          <p:nvSpPr>
            <p:cNvPr id="7" name="object 7"/>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 name="object 8"/>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9" name="object 9"/>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0" name="object 10"/>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1" name="object 11"/>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2" name="object 12"/>
            <p:cNvPicPr/>
            <p:nvPr/>
          </p:nvPicPr>
          <p:blipFill>
            <a:blip r:embed="rId3" cstate="print"/>
            <a:stretch>
              <a:fillRect/>
            </a:stretch>
          </p:blipFill>
          <p:spPr>
            <a:xfrm>
              <a:off x="900799" y="665402"/>
              <a:ext cx="90707" cy="160393"/>
            </a:xfrm>
            <a:prstGeom prst="rect">
              <a:avLst/>
            </a:prstGeom>
          </p:spPr>
        </p:pic>
      </p:grpSp>
      <p:pic>
        <p:nvPicPr>
          <p:cNvPr id="13" name="object 13"/>
          <p:cNvPicPr/>
          <p:nvPr/>
        </p:nvPicPr>
        <p:blipFill>
          <a:blip r:embed="rId4" cstate="print"/>
          <a:stretch>
            <a:fillRect/>
          </a:stretch>
        </p:blipFill>
        <p:spPr>
          <a:xfrm>
            <a:off x="4830843" y="383702"/>
            <a:ext cx="1200600" cy="345511"/>
          </a:xfrm>
          <a:prstGeom prst="rect">
            <a:avLst/>
          </a:prstGeom>
        </p:spPr>
      </p:pic>
      <p:pic>
        <p:nvPicPr>
          <p:cNvPr id="14" name="object 14"/>
          <p:cNvPicPr/>
          <p:nvPr/>
        </p:nvPicPr>
        <p:blipFill>
          <a:blip r:embed="rId5" cstate="print"/>
          <a:stretch>
            <a:fillRect/>
          </a:stretch>
        </p:blipFill>
        <p:spPr>
          <a:xfrm>
            <a:off x="6135998" y="476002"/>
            <a:ext cx="91232" cy="252861"/>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sp>
        <p:nvSpPr>
          <p:cNvPr id="18" name="object 18"/>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3"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4" cstate="print"/>
            <a:stretch>
              <a:fillRect/>
            </a:stretch>
          </p:blipFill>
          <p:spPr>
            <a:xfrm>
              <a:off x="900799" y="665402"/>
              <a:ext cx="90707" cy="160393"/>
            </a:xfrm>
            <a:prstGeom prst="rect">
              <a:avLst/>
            </a:prstGeom>
          </p:spPr>
        </p:pic>
      </p:grpSp>
      <p:pic>
        <p:nvPicPr>
          <p:cNvPr id="29" name="object 29"/>
          <p:cNvPicPr/>
          <p:nvPr/>
        </p:nvPicPr>
        <p:blipFill>
          <a:blip r:embed="rId5" cstate="print"/>
          <a:stretch>
            <a:fillRect/>
          </a:stretch>
        </p:blipFill>
        <p:spPr>
          <a:xfrm>
            <a:off x="4830843" y="383702"/>
            <a:ext cx="1200600" cy="345511"/>
          </a:xfrm>
          <a:prstGeom prst="rect">
            <a:avLst/>
          </a:prstGeom>
        </p:spPr>
      </p:pic>
      <p:pic>
        <p:nvPicPr>
          <p:cNvPr id="30" name="object 30"/>
          <p:cNvPicPr/>
          <p:nvPr/>
        </p:nvPicPr>
        <p:blipFill>
          <a:blip r:embed="rId6" cstate="print"/>
          <a:stretch>
            <a:fillRect/>
          </a:stretch>
        </p:blipFill>
        <p:spPr>
          <a:xfrm>
            <a:off x="6135998" y="476002"/>
            <a:ext cx="91232" cy="252861"/>
          </a:xfrm>
          <a:prstGeom prst="rect">
            <a:avLst/>
          </a:prstGeom>
        </p:spPr>
      </p:pic>
      <p:sp>
        <p:nvSpPr>
          <p:cNvPr id="31" name="object 2">
            <a:extLst>
              <a:ext uri="{FF2B5EF4-FFF2-40B4-BE49-F238E27FC236}">
                <a16:creationId xmlns:a16="http://schemas.microsoft.com/office/drawing/2014/main" id="{0EFD6826-D1A6-530C-4ED2-46C4CBDE1A5C}"/>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95730" y="4148357"/>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8308862"/>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7D842"/>
          </a:solidFill>
        </p:spPr>
        <p:txBody>
          <a:bodyPr wrap="square" lIns="0" tIns="0" rIns="0" bIns="0" rtlCol="0"/>
          <a:lstStyle/>
          <a:p>
            <a:endParaRPr dirty="0"/>
          </a:p>
        </p:txBody>
      </p:sp>
      <p:sp>
        <p:nvSpPr>
          <p:cNvPr id="4" name="object 4"/>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5" name="object 5"/>
          <p:cNvSpPr txBox="1"/>
          <p:nvPr/>
        </p:nvSpPr>
        <p:spPr>
          <a:xfrm>
            <a:off x="3381069" y="3414105"/>
            <a:ext cx="13307060" cy="6079228"/>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sz="12375" spc="-547" baseline="-11111" dirty="0">
                <a:solidFill>
                  <a:srgbClr val="FFB542"/>
                </a:solidFill>
                <a:latin typeface="Calibri"/>
                <a:cs typeface="Calibri"/>
              </a:rPr>
              <a:t> </a:t>
            </a:r>
            <a:r>
              <a:rPr sz="3700" spc="65" dirty="0">
                <a:solidFill>
                  <a:srgbClr val="231F20"/>
                </a:solidFill>
                <a:latin typeface="Calibri"/>
                <a:cs typeface="Calibri"/>
              </a:rPr>
              <a:t>Oui,</a:t>
            </a:r>
            <a:r>
              <a:rPr sz="3700" spc="5" dirty="0">
                <a:solidFill>
                  <a:srgbClr val="231F20"/>
                </a:solidFill>
                <a:latin typeface="Calibri"/>
                <a:cs typeface="Calibri"/>
              </a:rPr>
              <a:t> </a:t>
            </a:r>
            <a:r>
              <a:rPr sz="3700" spc="50" dirty="0">
                <a:solidFill>
                  <a:srgbClr val="231F20"/>
                </a:solidFill>
                <a:latin typeface="Calibri"/>
                <a:cs typeface="Calibri"/>
              </a:rPr>
              <a:t>quand</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5" dirty="0">
                <a:solidFill>
                  <a:srgbClr val="231F20"/>
                </a:solidFill>
                <a:latin typeface="Calibri"/>
                <a:cs typeface="Calibri"/>
              </a:rPr>
              <a:t>services</a:t>
            </a:r>
            <a:r>
              <a:rPr sz="3700" spc="5" dirty="0">
                <a:solidFill>
                  <a:srgbClr val="231F20"/>
                </a:solidFill>
                <a:latin typeface="Calibri"/>
                <a:cs typeface="Calibri"/>
              </a:rPr>
              <a:t> </a:t>
            </a:r>
            <a:r>
              <a:rPr sz="3700" dirty="0">
                <a:solidFill>
                  <a:srgbClr val="231F20"/>
                </a:solidFill>
                <a:latin typeface="Calibri"/>
                <a:cs typeface="Calibri"/>
              </a:rPr>
              <a:t>n’ont</a:t>
            </a:r>
            <a:r>
              <a:rPr sz="3700" spc="5" dirty="0">
                <a:solidFill>
                  <a:srgbClr val="231F20"/>
                </a:solidFill>
                <a:latin typeface="Calibri"/>
                <a:cs typeface="Calibri"/>
              </a:rPr>
              <a:t> </a:t>
            </a:r>
            <a:r>
              <a:rPr sz="3700" spc="95" dirty="0">
                <a:solidFill>
                  <a:srgbClr val="231F20"/>
                </a:solidFill>
                <a:latin typeface="Calibri"/>
                <a:cs typeface="Calibri"/>
              </a:rPr>
              <a:t>rien</a:t>
            </a:r>
            <a:r>
              <a:rPr sz="3700" dirty="0">
                <a:solidFill>
                  <a:srgbClr val="231F20"/>
                </a:solidFill>
                <a:latin typeface="Calibri"/>
                <a:cs typeface="Calibri"/>
              </a:rPr>
              <a:t> </a:t>
            </a:r>
            <a:r>
              <a:rPr sz="3700" spc="105" dirty="0">
                <a:solidFill>
                  <a:srgbClr val="231F20"/>
                </a:solidFill>
                <a:latin typeface="Calibri"/>
                <a:cs typeface="Calibri"/>
              </a:rPr>
              <a:t>à</a:t>
            </a:r>
            <a:r>
              <a:rPr sz="3700" spc="5" dirty="0">
                <a:solidFill>
                  <a:srgbClr val="231F20"/>
                </a:solidFill>
                <a:latin typeface="Calibri"/>
                <a:cs typeface="Calibri"/>
              </a:rPr>
              <a:t> </a:t>
            </a:r>
            <a:r>
              <a:rPr sz="3700" dirty="0">
                <a:solidFill>
                  <a:srgbClr val="231F20"/>
                </a:solidFill>
                <a:latin typeface="Calibri"/>
                <a:cs typeface="Calibri"/>
              </a:rPr>
              <a:t>voir</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0" dirty="0">
                <a:solidFill>
                  <a:srgbClr val="231F20"/>
                </a:solidFill>
                <a:latin typeface="Calibri"/>
                <a:cs typeface="Calibri"/>
              </a:rPr>
              <a:t>uns</a:t>
            </a:r>
            <a:r>
              <a:rPr sz="3700" spc="5" dirty="0">
                <a:solidFill>
                  <a:srgbClr val="231F20"/>
                </a:solidFill>
                <a:latin typeface="Calibri"/>
                <a:cs typeface="Calibri"/>
              </a:rPr>
              <a:t> </a:t>
            </a:r>
            <a:r>
              <a:rPr sz="3700" dirty="0">
                <a:solidFill>
                  <a:srgbClr val="231F20"/>
                </a:solidFill>
                <a:latin typeface="Calibri"/>
                <a:cs typeface="Calibri"/>
              </a:rPr>
              <a:t>avec</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55" dirty="0">
                <a:solidFill>
                  <a:srgbClr val="231F20"/>
                </a:solidFill>
                <a:latin typeface="Calibri"/>
                <a:cs typeface="Calibri"/>
              </a:rPr>
              <a:t>autres</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sz="3700" spc="65" dirty="0">
                <a:solidFill>
                  <a:srgbClr val="231F20"/>
                </a:solidFill>
                <a:latin typeface="Calibri"/>
                <a:cs typeface="Calibri"/>
              </a:rPr>
              <a:t>Oui,</a:t>
            </a:r>
            <a:r>
              <a:rPr sz="3700" spc="35" dirty="0">
                <a:solidFill>
                  <a:srgbClr val="231F20"/>
                </a:solidFill>
                <a:latin typeface="Calibri"/>
                <a:cs typeface="Calibri"/>
              </a:rPr>
              <a:t> </a:t>
            </a:r>
            <a:r>
              <a:rPr sz="3700" spc="110" dirty="0">
                <a:solidFill>
                  <a:srgbClr val="231F20"/>
                </a:solidFill>
                <a:latin typeface="Calibri"/>
                <a:cs typeface="Calibri"/>
              </a:rPr>
              <a:t>mais</a:t>
            </a:r>
            <a:r>
              <a:rPr sz="3700" spc="30" dirty="0">
                <a:solidFill>
                  <a:srgbClr val="231F20"/>
                </a:solidFill>
                <a:latin typeface="Calibri"/>
                <a:cs typeface="Calibri"/>
              </a:rPr>
              <a:t> </a:t>
            </a:r>
            <a:r>
              <a:rPr sz="3700" dirty="0">
                <a:solidFill>
                  <a:srgbClr val="231F20"/>
                </a:solidFill>
                <a:latin typeface="Calibri"/>
                <a:cs typeface="Calibri"/>
              </a:rPr>
              <a:t>uniquement</a:t>
            </a:r>
            <a:r>
              <a:rPr sz="3700" spc="30" dirty="0">
                <a:solidFill>
                  <a:srgbClr val="231F20"/>
                </a:solidFill>
                <a:latin typeface="Calibri"/>
                <a:cs typeface="Calibri"/>
              </a:rPr>
              <a:t> </a:t>
            </a:r>
            <a:r>
              <a:rPr sz="3700" spc="170" dirty="0">
                <a:solidFill>
                  <a:srgbClr val="231F20"/>
                </a:solidFill>
                <a:latin typeface="Calibri"/>
                <a:cs typeface="Calibri"/>
              </a:rPr>
              <a:t>si</a:t>
            </a:r>
            <a:r>
              <a:rPr sz="3700" spc="30" dirty="0">
                <a:solidFill>
                  <a:srgbClr val="231F20"/>
                </a:solidFill>
                <a:latin typeface="Calibri"/>
                <a:cs typeface="Calibri"/>
              </a:rPr>
              <a:t> </a:t>
            </a:r>
            <a:r>
              <a:rPr sz="3700" spc="100" dirty="0">
                <a:solidFill>
                  <a:srgbClr val="231F20"/>
                </a:solidFill>
                <a:latin typeface="Calibri"/>
                <a:cs typeface="Calibri"/>
              </a:rPr>
              <a:t>le</a:t>
            </a:r>
            <a:r>
              <a:rPr sz="3700" spc="30" dirty="0">
                <a:solidFill>
                  <a:srgbClr val="231F20"/>
                </a:solidFill>
                <a:latin typeface="Calibri"/>
                <a:cs typeface="Calibri"/>
              </a:rPr>
              <a:t> </a:t>
            </a:r>
            <a:r>
              <a:rPr sz="3700" dirty="0">
                <a:solidFill>
                  <a:srgbClr val="231F20"/>
                </a:solidFill>
                <a:latin typeface="Calibri"/>
                <a:cs typeface="Calibri"/>
              </a:rPr>
              <a:t>mot</a:t>
            </a:r>
            <a:r>
              <a:rPr sz="3700" spc="35"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spc="95" dirty="0">
                <a:solidFill>
                  <a:srgbClr val="231F20"/>
                </a:solidFill>
                <a:latin typeface="Calibri"/>
                <a:cs typeface="Calibri"/>
              </a:rPr>
              <a:t>passe</a:t>
            </a:r>
            <a:r>
              <a:rPr sz="3700" spc="30" dirty="0">
                <a:solidFill>
                  <a:srgbClr val="231F20"/>
                </a:solidFill>
                <a:latin typeface="Calibri"/>
                <a:cs typeface="Calibri"/>
              </a:rPr>
              <a:t> </a:t>
            </a:r>
            <a:r>
              <a:rPr sz="3700" spc="65" dirty="0">
                <a:solidFill>
                  <a:srgbClr val="231F20"/>
                </a:solidFill>
                <a:latin typeface="Calibri"/>
                <a:cs typeface="Calibri"/>
              </a:rPr>
              <a:t>contient</a:t>
            </a:r>
            <a:r>
              <a:rPr sz="3700" spc="30" dirty="0">
                <a:solidFill>
                  <a:srgbClr val="231F20"/>
                </a:solidFill>
                <a:latin typeface="Calibri"/>
                <a:cs typeface="Calibri"/>
              </a:rPr>
              <a:t> </a:t>
            </a:r>
            <a:r>
              <a:rPr sz="3700" spc="40" dirty="0">
                <a:solidFill>
                  <a:srgbClr val="231F20"/>
                </a:solidFill>
                <a:latin typeface="Calibri"/>
                <a:cs typeface="Calibri"/>
              </a:rPr>
              <a:t>des</a:t>
            </a:r>
            <a:endParaRPr sz="3700" dirty="0">
              <a:latin typeface="Calibri"/>
              <a:cs typeface="Calibri"/>
            </a:endParaRPr>
          </a:p>
          <a:p>
            <a:pPr marR="66040" algn="r">
              <a:lnSpc>
                <a:spcPts val="4340"/>
              </a:lnSpc>
            </a:pPr>
            <a:r>
              <a:rPr sz="3700" spc="80" dirty="0">
                <a:solidFill>
                  <a:srgbClr val="231F20"/>
                </a:solidFill>
                <a:latin typeface="Calibri"/>
                <a:cs typeface="Calibri"/>
              </a:rPr>
              <a:t>caractères</a:t>
            </a:r>
            <a:r>
              <a:rPr sz="3700" spc="-10" dirty="0">
                <a:solidFill>
                  <a:srgbClr val="231F20"/>
                </a:solidFill>
                <a:latin typeface="Calibri"/>
                <a:cs typeface="Calibri"/>
              </a:rPr>
              <a:t> </a:t>
            </a:r>
            <a:r>
              <a:rPr sz="3700" spc="85" dirty="0">
                <a:solidFill>
                  <a:srgbClr val="231F20"/>
                </a:solidFill>
                <a:latin typeface="Calibri"/>
                <a:cs typeface="Calibri"/>
              </a:rPr>
              <a:t>spéciaux</a:t>
            </a:r>
            <a:endParaRPr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FFFF"/>
                </a:solidFill>
                <a:latin typeface="Calibri"/>
                <a:cs typeface="Calibri"/>
              </a:rPr>
              <a:t>C</a:t>
            </a:r>
            <a:r>
              <a:rPr sz="12375" spc="-509" baseline="-11111" dirty="0">
                <a:solidFill>
                  <a:srgbClr val="FFFFFF"/>
                </a:solidFill>
                <a:latin typeface="Calibri"/>
                <a:cs typeface="Calibri"/>
              </a:rPr>
              <a:t> </a:t>
            </a:r>
            <a:r>
              <a:rPr sz="3700" spc="65" dirty="0">
                <a:solidFill>
                  <a:srgbClr val="231F20"/>
                </a:solidFill>
                <a:latin typeface="Calibri"/>
                <a:cs typeface="Calibri"/>
              </a:rPr>
              <a:t>Non,</a:t>
            </a:r>
            <a:r>
              <a:rPr sz="3700" spc="15" dirty="0">
                <a:solidFill>
                  <a:srgbClr val="231F20"/>
                </a:solidFill>
                <a:latin typeface="Calibri"/>
                <a:cs typeface="Calibri"/>
              </a:rPr>
              <a:t> </a:t>
            </a:r>
            <a:r>
              <a:rPr sz="3700" spc="65" dirty="0">
                <a:solidFill>
                  <a:srgbClr val="231F20"/>
                </a:solidFill>
                <a:latin typeface="Calibri"/>
                <a:cs typeface="Calibri"/>
              </a:rPr>
              <a:t>chaque</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sz="3700" dirty="0">
                <a:solidFill>
                  <a:srgbClr val="231F20"/>
                </a:solidFill>
                <a:latin typeface="Calibri"/>
                <a:cs typeface="Calibri"/>
              </a:rPr>
              <a:t>doit</a:t>
            </a:r>
            <a:r>
              <a:rPr sz="3700" spc="15" dirty="0">
                <a:solidFill>
                  <a:srgbClr val="231F20"/>
                </a:solidFill>
                <a:latin typeface="Calibri"/>
                <a:cs typeface="Calibri"/>
              </a:rPr>
              <a:t> </a:t>
            </a:r>
            <a:r>
              <a:rPr sz="3700" dirty="0">
                <a:solidFill>
                  <a:srgbClr val="231F20"/>
                </a:solidFill>
                <a:latin typeface="Calibri"/>
                <a:cs typeface="Calibri"/>
              </a:rPr>
              <a:t>avoir</a:t>
            </a:r>
            <a:r>
              <a:rPr sz="3700" spc="20" dirty="0">
                <a:solidFill>
                  <a:srgbClr val="231F20"/>
                </a:solidFill>
                <a:latin typeface="Calibri"/>
                <a:cs typeface="Calibri"/>
              </a:rPr>
              <a:t> </a:t>
            </a:r>
            <a:r>
              <a:rPr sz="3700" spc="75" dirty="0">
                <a:solidFill>
                  <a:srgbClr val="231F20"/>
                </a:solidFill>
                <a:latin typeface="Calibri"/>
                <a:cs typeface="Calibri"/>
              </a:rPr>
              <a:t>un</a:t>
            </a:r>
            <a:r>
              <a:rPr sz="3700" spc="15" dirty="0">
                <a:solidFill>
                  <a:srgbClr val="231F20"/>
                </a:solidFill>
                <a:latin typeface="Calibri"/>
                <a:cs typeface="Calibri"/>
              </a:rPr>
              <a:t> </a:t>
            </a:r>
            <a:r>
              <a:rPr sz="3700" dirty="0">
                <a:solidFill>
                  <a:srgbClr val="231F20"/>
                </a:solidFill>
                <a:latin typeface="Calibri"/>
                <a:cs typeface="Calibri"/>
              </a:rPr>
              <a:t>mot</a:t>
            </a:r>
            <a:r>
              <a:rPr sz="3700" spc="20" dirty="0">
                <a:solidFill>
                  <a:srgbClr val="231F20"/>
                </a:solidFill>
                <a:latin typeface="Calibri"/>
                <a:cs typeface="Calibri"/>
              </a:rPr>
              <a:t> </a:t>
            </a:r>
            <a:r>
              <a:rPr sz="3700" dirty="0">
                <a:solidFill>
                  <a:srgbClr val="231F20"/>
                </a:solidFill>
                <a:latin typeface="Calibri"/>
                <a:cs typeface="Calibri"/>
              </a:rPr>
              <a:t>de</a:t>
            </a:r>
            <a:r>
              <a:rPr sz="3700" spc="15" dirty="0">
                <a:solidFill>
                  <a:srgbClr val="231F20"/>
                </a:solidFill>
                <a:latin typeface="Calibri"/>
                <a:cs typeface="Calibri"/>
              </a:rPr>
              <a:t> </a:t>
            </a:r>
            <a:r>
              <a:rPr sz="3700" spc="95" dirty="0">
                <a:solidFill>
                  <a:srgbClr val="231F20"/>
                </a:solidFill>
                <a:latin typeface="Calibri"/>
                <a:cs typeface="Calibri"/>
              </a:rPr>
              <a:t>passe</a:t>
            </a:r>
            <a:r>
              <a:rPr sz="3700" spc="20" dirty="0">
                <a:solidFill>
                  <a:srgbClr val="231F20"/>
                </a:solidFill>
                <a:latin typeface="Calibri"/>
                <a:cs typeface="Calibri"/>
              </a:rPr>
              <a:t> </a:t>
            </a:r>
            <a:r>
              <a:rPr sz="3700" spc="-10" dirty="0">
                <a:solidFill>
                  <a:srgbClr val="231F20"/>
                </a:solidFill>
                <a:latin typeface="Calibri"/>
                <a:cs typeface="Calibri"/>
              </a:rPr>
              <a:t>différent</a:t>
            </a:r>
            <a:endParaRPr sz="3700" dirty="0">
              <a:latin typeface="Calibri"/>
              <a:cs typeface="Calibri"/>
            </a:endParaRPr>
          </a:p>
        </p:txBody>
      </p:sp>
      <p:grpSp>
        <p:nvGrpSpPr>
          <p:cNvPr id="6" name="object 6"/>
          <p:cNvGrpSpPr/>
          <p:nvPr/>
        </p:nvGrpSpPr>
        <p:grpSpPr>
          <a:xfrm>
            <a:off x="14512647" y="9433445"/>
            <a:ext cx="622300" cy="766445"/>
            <a:chOff x="14512647" y="9433445"/>
            <a:chExt cx="622300" cy="766445"/>
          </a:xfrm>
        </p:grpSpPr>
        <p:sp>
          <p:nvSpPr>
            <p:cNvPr id="7" name="object 7"/>
            <p:cNvSpPr/>
            <p:nvPr/>
          </p:nvSpPr>
          <p:spPr>
            <a:xfrm>
              <a:off x="14544060" y="9464858"/>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4544060" y="9464858"/>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9"/>
          <p:cNvSpPr txBox="1">
            <a:spLocks noGrp="1"/>
          </p:cNvSpPr>
          <p:nvPr>
            <p:ph type="title" idx="4294967295"/>
          </p:nvPr>
        </p:nvSpPr>
        <p:spPr>
          <a:xfrm>
            <a:off x="2783026" y="2051125"/>
            <a:ext cx="14548485" cy="1638300"/>
          </a:xfrm>
          <a:prstGeom prst="rect">
            <a:avLst/>
          </a:prstGeom>
        </p:spPr>
        <p:txBody>
          <a:bodyPr vert="horz" wrap="square" lIns="0" tIns="65404" rIns="0" bIns="0" rtlCol="0">
            <a:spAutoFit/>
          </a:bodyPr>
          <a:lstStyle/>
          <a:p>
            <a:pPr marL="12700" marR="5080" algn="just">
              <a:lnSpc>
                <a:spcPts val="4120"/>
              </a:lnSpc>
              <a:spcBef>
                <a:spcPts val="515"/>
              </a:spcBef>
            </a:pPr>
            <a:r>
              <a:rPr sz="3700" spc="95" dirty="0">
                <a:solidFill>
                  <a:srgbClr val="231F20"/>
                </a:solidFill>
              </a:rPr>
              <a:t>Pensez-</a:t>
            </a:r>
            <a:r>
              <a:rPr sz="3700" spc="80" dirty="0">
                <a:solidFill>
                  <a:srgbClr val="231F20"/>
                </a:solidFill>
              </a:rPr>
              <a:t>vous</a:t>
            </a:r>
            <a:r>
              <a:rPr sz="3700" spc="365" dirty="0">
                <a:solidFill>
                  <a:srgbClr val="231F20"/>
                </a:solidFill>
              </a:rPr>
              <a:t> </a:t>
            </a:r>
            <a:r>
              <a:rPr sz="3700" dirty="0">
                <a:solidFill>
                  <a:srgbClr val="231F20"/>
                </a:solidFill>
              </a:rPr>
              <a:t>qu’un</a:t>
            </a:r>
            <a:r>
              <a:rPr sz="3700" spc="365" dirty="0">
                <a:solidFill>
                  <a:srgbClr val="231F20"/>
                </a:solidFill>
              </a:rPr>
              <a:t> </a:t>
            </a:r>
            <a:r>
              <a:rPr sz="3700" dirty="0">
                <a:solidFill>
                  <a:srgbClr val="231F20"/>
                </a:solidFill>
              </a:rPr>
              <a:t>bon</a:t>
            </a:r>
            <a:r>
              <a:rPr sz="3700" spc="370" dirty="0">
                <a:solidFill>
                  <a:srgbClr val="231F20"/>
                </a:solidFill>
              </a:rPr>
              <a:t> </a:t>
            </a:r>
            <a:r>
              <a:rPr sz="3700" dirty="0">
                <a:solidFill>
                  <a:srgbClr val="231F20"/>
                </a:solidFill>
              </a:rPr>
              <a:t>mot</a:t>
            </a:r>
            <a:r>
              <a:rPr sz="3700" spc="370" dirty="0">
                <a:solidFill>
                  <a:srgbClr val="231F20"/>
                </a:solidFill>
              </a:rPr>
              <a:t> </a:t>
            </a:r>
            <a:r>
              <a:rPr sz="3700" dirty="0">
                <a:solidFill>
                  <a:srgbClr val="231F20"/>
                </a:solidFill>
              </a:rPr>
              <a:t>de</a:t>
            </a:r>
            <a:r>
              <a:rPr sz="3700" spc="375" dirty="0">
                <a:solidFill>
                  <a:srgbClr val="231F20"/>
                </a:solidFill>
              </a:rPr>
              <a:t> </a:t>
            </a:r>
            <a:r>
              <a:rPr sz="3700" spc="110" dirty="0">
                <a:solidFill>
                  <a:srgbClr val="231F20"/>
                </a:solidFill>
              </a:rPr>
              <a:t>passe</a:t>
            </a:r>
            <a:r>
              <a:rPr sz="3700" spc="365" dirty="0">
                <a:solidFill>
                  <a:srgbClr val="231F20"/>
                </a:solidFill>
              </a:rPr>
              <a:t> </a:t>
            </a:r>
            <a:r>
              <a:rPr sz="3700" spc="110" dirty="0">
                <a:solidFill>
                  <a:srgbClr val="231F20"/>
                </a:solidFill>
              </a:rPr>
              <a:t>puisse</a:t>
            </a:r>
            <a:r>
              <a:rPr sz="3700" spc="370" dirty="0">
                <a:solidFill>
                  <a:srgbClr val="231F20"/>
                </a:solidFill>
              </a:rPr>
              <a:t> </a:t>
            </a:r>
            <a:r>
              <a:rPr sz="3700" dirty="0">
                <a:solidFill>
                  <a:srgbClr val="231F20"/>
                </a:solidFill>
              </a:rPr>
              <a:t>être</a:t>
            </a:r>
            <a:r>
              <a:rPr sz="3700" spc="370" dirty="0">
                <a:solidFill>
                  <a:srgbClr val="231F20"/>
                </a:solidFill>
              </a:rPr>
              <a:t> </a:t>
            </a:r>
            <a:r>
              <a:rPr sz="3700" spc="145" dirty="0">
                <a:solidFill>
                  <a:srgbClr val="231F20"/>
                </a:solidFill>
              </a:rPr>
              <a:t>utilisé</a:t>
            </a:r>
            <a:r>
              <a:rPr sz="3700" spc="370" dirty="0">
                <a:solidFill>
                  <a:srgbClr val="231F20"/>
                </a:solidFill>
              </a:rPr>
              <a:t> </a:t>
            </a:r>
            <a:r>
              <a:rPr sz="3700" dirty="0">
                <a:solidFill>
                  <a:srgbClr val="231F20"/>
                </a:solidFill>
              </a:rPr>
              <a:t>pour</a:t>
            </a:r>
            <a:r>
              <a:rPr sz="3700" spc="415" dirty="0">
                <a:solidFill>
                  <a:srgbClr val="231F20"/>
                </a:solidFill>
              </a:rPr>
              <a:t> </a:t>
            </a:r>
            <a:r>
              <a:rPr sz="3700" b="1" spc="145" dirty="0">
                <a:solidFill>
                  <a:srgbClr val="231F20"/>
                </a:solidFill>
              </a:rPr>
              <a:t>plusieurs </a:t>
            </a:r>
            <a:r>
              <a:rPr sz="3700" b="1" spc="195" dirty="0">
                <a:solidFill>
                  <a:srgbClr val="231F20"/>
                </a:solidFill>
              </a:rPr>
              <a:t>services</a:t>
            </a:r>
            <a:r>
              <a:rPr sz="3700" spc="380" dirty="0">
                <a:solidFill>
                  <a:srgbClr val="231F20"/>
                </a:solidFill>
              </a:rPr>
              <a:t> </a:t>
            </a:r>
            <a:r>
              <a:rPr sz="3700" spc="110" dirty="0">
                <a:solidFill>
                  <a:srgbClr val="231F20"/>
                </a:solidFill>
              </a:rPr>
              <a:t>(boîtes</a:t>
            </a:r>
            <a:r>
              <a:rPr sz="3700" spc="380" dirty="0">
                <a:solidFill>
                  <a:srgbClr val="231F20"/>
                </a:solidFill>
              </a:rPr>
              <a:t> </a:t>
            </a:r>
            <a:r>
              <a:rPr sz="3700" spc="160" dirty="0">
                <a:solidFill>
                  <a:srgbClr val="231F20"/>
                </a:solidFill>
              </a:rPr>
              <a:t>mail,</a:t>
            </a:r>
            <a:r>
              <a:rPr sz="3700" spc="385" dirty="0">
                <a:solidFill>
                  <a:srgbClr val="231F20"/>
                </a:solidFill>
              </a:rPr>
              <a:t> </a:t>
            </a:r>
            <a:r>
              <a:rPr sz="3700" spc="110" dirty="0">
                <a:solidFill>
                  <a:srgbClr val="231F20"/>
                </a:solidFill>
              </a:rPr>
              <a:t>réseaux</a:t>
            </a:r>
            <a:r>
              <a:rPr sz="3700" spc="380" dirty="0">
                <a:solidFill>
                  <a:srgbClr val="231F20"/>
                </a:solidFill>
              </a:rPr>
              <a:t> </a:t>
            </a:r>
            <a:r>
              <a:rPr sz="3700" spc="160" dirty="0">
                <a:solidFill>
                  <a:srgbClr val="231F20"/>
                </a:solidFill>
              </a:rPr>
              <a:t>sociaux,</a:t>
            </a:r>
            <a:r>
              <a:rPr sz="3700" spc="380" dirty="0">
                <a:solidFill>
                  <a:srgbClr val="231F20"/>
                </a:solidFill>
              </a:rPr>
              <a:t> </a:t>
            </a:r>
            <a:r>
              <a:rPr sz="3700" spc="100" dirty="0">
                <a:solidFill>
                  <a:srgbClr val="231F20"/>
                </a:solidFill>
              </a:rPr>
              <a:t>banque,</a:t>
            </a:r>
            <a:r>
              <a:rPr sz="3700" spc="385" dirty="0">
                <a:solidFill>
                  <a:srgbClr val="231F20"/>
                </a:solidFill>
              </a:rPr>
              <a:t> </a:t>
            </a:r>
            <a:r>
              <a:rPr sz="3700" spc="145" dirty="0">
                <a:solidFill>
                  <a:srgbClr val="231F20"/>
                </a:solidFill>
              </a:rPr>
              <a:t>sites</a:t>
            </a:r>
            <a:r>
              <a:rPr sz="3700" spc="380" dirty="0">
                <a:solidFill>
                  <a:srgbClr val="231F20"/>
                </a:solidFill>
              </a:rPr>
              <a:t> </a:t>
            </a:r>
            <a:r>
              <a:rPr sz="3700" dirty="0">
                <a:solidFill>
                  <a:srgbClr val="231F20"/>
                </a:solidFill>
              </a:rPr>
              <a:t>de</a:t>
            </a:r>
            <a:r>
              <a:rPr sz="3700" spc="385" dirty="0">
                <a:solidFill>
                  <a:srgbClr val="231F20"/>
                </a:solidFill>
              </a:rPr>
              <a:t> </a:t>
            </a:r>
            <a:r>
              <a:rPr sz="3700" spc="140" dirty="0">
                <a:solidFill>
                  <a:srgbClr val="231F20"/>
                </a:solidFill>
              </a:rPr>
              <a:t>e-</a:t>
            </a:r>
            <a:r>
              <a:rPr sz="3700" spc="80" dirty="0">
                <a:solidFill>
                  <a:srgbClr val="231F20"/>
                </a:solidFill>
              </a:rPr>
              <a:t>commerce, </a:t>
            </a:r>
            <a:r>
              <a:rPr sz="3700" spc="105" dirty="0">
                <a:solidFill>
                  <a:srgbClr val="231F20"/>
                </a:solidFill>
              </a:rPr>
              <a:t>administrations…)</a:t>
            </a:r>
            <a:r>
              <a:rPr sz="3700" spc="40" dirty="0">
                <a:solidFill>
                  <a:srgbClr val="231F20"/>
                </a:solidFill>
              </a:rPr>
              <a:t> </a:t>
            </a:r>
            <a:r>
              <a:rPr sz="3700" spc="-50" dirty="0">
                <a:solidFill>
                  <a:srgbClr val="231F20"/>
                </a:solidFill>
              </a:rPr>
              <a:t>?</a:t>
            </a:r>
            <a:endParaRPr sz="3700" dirty="0"/>
          </a:p>
        </p:txBody>
      </p:sp>
      <p:sp>
        <p:nvSpPr>
          <p:cNvPr id="40" name="object 16">
            <a:extLst>
              <a:ext uri="{FF2B5EF4-FFF2-40B4-BE49-F238E27FC236}">
                <a16:creationId xmlns:a16="http://schemas.microsoft.com/office/drawing/2014/main" id="{38BF8090-711A-7293-416A-10C77A08904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1" name="object 17">
            <a:extLst>
              <a:ext uri="{FF2B5EF4-FFF2-40B4-BE49-F238E27FC236}">
                <a16:creationId xmlns:a16="http://schemas.microsoft.com/office/drawing/2014/main" id="{543E535D-6BBD-FC79-652A-B90914B9F1FA}"/>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2" name="object 18">
            <a:extLst>
              <a:ext uri="{FF2B5EF4-FFF2-40B4-BE49-F238E27FC236}">
                <a16:creationId xmlns:a16="http://schemas.microsoft.com/office/drawing/2014/main" id="{2573F15D-A330-1199-5936-A7D1A0EF773B}"/>
              </a:ext>
            </a:extLst>
          </p:cNvPr>
          <p:cNvGrpSpPr/>
          <p:nvPr/>
        </p:nvGrpSpPr>
        <p:grpSpPr>
          <a:xfrm>
            <a:off x="710101" y="611769"/>
            <a:ext cx="18580100" cy="436880"/>
            <a:chOff x="710101" y="611769"/>
            <a:chExt cx="18580100" cy="436880"/>
          </a:xfrm>
        </p:grpSpPr>
        <p:sp>
          <p:nvSpPr>
            <p:cNvPr id="43" name="object 19">
              <a:extLst>
                <a:ext uri="{FF2B5EF4-FFF2-40B4-BE49-F238E27FC236}">
                  <a16:creationId xmlns:a16="http://schemas.microsoft.com/office/drawing/2014/main" id="{5CB1DB99-7519-E432-E1F7-3A53C225AC0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53162B6D-5E4E-E4D4-271A-673DEA4410C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E1C57406-FA15-DB8A-1E2F-938CD0613E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6" name="object 22">
              <a:extLst>
                <a:ext uri="{FF2B5EF4-FFF2-40B4-BE49-F238E27FC236}">
                  <a16:creationId xmlns:a16="http://schemas.microsoft.com/office/drawing/2014/main" id="{EBE55C10-127C-5CCA-B84D-41CC7B7BCD23}"/>
                </a:ext>
              </a:extLst>
            </p:cNvPr>
            <p:cNvPicPr/>
            <p:nvPr/>
          </p:nvPicPr>
          <p:blipFill>
            <a:blip r:embed="rId2" cstate="print"/>
            <a:stretch>
              <a:fillRect/>
            </a:stretch>
          </p:blipFill>
          <p:spPr>
            <a:xfrm>
              <a:off x="13157475" y="804493"/>
              <a:ext cx="101839" cy="104719"/>
            </a:xfrm>
            <a:prstGeom prst="rect">
              <a:avLst/>
            </a:prstGeom>
          </p:spPr>
        </p:pic>
        <p:sp>
          <p:nvSpPr>
            <p:cNvPr id="47" name="object 23">
              <a:extLst>
                <a:ext uri="{FF2B5EF4-FFF2-40B4-BE49-F238E27FC236}">
                  <a16:creationId xmlns:a16="http://schemas.microsoft.com/office/drawing/2014/main" id="{D8129E1C-A460-64C4-0199-17BCD7DF5F5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8" name="object 24">
              <a:extLst>
                <a:ext uri="{FF2B5EF4-FFF2-40B4-BE49-F238E27FC236}">
                  <a16:creationId xmlns:a16="http://schemas.microsoft.com/office/drawing/2014/main" id="{A15C28E6-2602-F178-D78F-A1ECC95AC1A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9" name="object 25">
              <a:extLst>
                <a:ext uri="{FF2B5EF4-FFF2-40B4-BE49-F238E27FC236}">
                  <a16:creationId xmlns:a16="http://schemas.microsoft.com/office/drawing/2014/main" id="{E55BE9A6-68C8-C2FE-EDBA-9C91B9A38E4B}"/>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26B87DFC-6EF8-2C33-3EA8-87DDA3DED3F1}"/>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666190F7-1F6E-AECF-5686-02035C8F7D46}"/>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86CB1646-425E-D766-D6AC-9F43568D443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3" name="object 29">
              <a:extLst>
                <a:ext uri="{FF2B5EF4-FFF2-40B4-BE49-F238E27FC236}">
                  <a16:creationId xmlns:a16="http://schemas.microsoft.com/office/drawing/2014/main" id="{470B5185-098A-2489-C5CB-48EFC80866BF}"/>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4" name="object 30">
              <a:extLst>
                <a:ext uri="{FF2B5EF4-FFF2-40B4-BE49-F238E27FC236}">
                  <a16:creationId xmlns:a16="http://schemas.microsoft.com/office/drawing/2014/main" id="{D48FC332-53E4-BD3C-5C15-AF3FB1BCD349}"/>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sp>
        <p:nvSpPr>
          <p:cNvPr id="24" name="object 24"/>
          <p:cNvSpPr txBox="1"/>
          <p:nvPr/>
        </p:nvSpPr>
        <p:spPr>
          <a:xfrm>
            <a:off x="8700661" y="6601151"/>
            <a:ext cx="2951589" cy="1336969"/>
          </a:xfrm>
          <a:prstGeom prst="rect">
            <a:avLst/>
          </a:prstGeom>
        </p:spPr>
        <p:txBody>
          <a:bodyPr vert="horz" wrap="square" lIns="0" tIns="144145" rIns="0" bIns="0" rtlCol="0">
            <a:spAutoFit/>
          </a:bodyPr>
          <a:lstStyle/>
          <a:p>
            <a:pPr marL="215900" marR="5080" indent="-203835">
              <a:lnSpc>
                <a:spcPts val="4580"/>
              </a:lnSpc>
              <a:spcBef>
                <a:spcPts val="1135"/>
              </a:spcBef>
            </a:pPr>
            <a:r>
              <a:rPr lang="fr-FR" sz="4700" b="1" spc="-150" dirty="0">
                <a:solidFill>
                  <a:srgbClr val="231F20"/>
                </a:solidFill>
                <a:latin typeface="Calibri"/>
                <a:cs typeface="Calibri"/>
              </a:rPr>
              <a:t>NE DIT RIEN SUR VOUS</a:t>
            </a:r>
            <a:endParaRPr lang="fr-FR" sz="4700" b="1" spc="-150" dirty="0">
              <a:latin typeface="Calibri"/>
              <a:cs typeface="Calibri"/>
            </a:endParaRPr>
          </a:p>
        </p:txBody>
      </p:sp>
      <p:grpSp>
        <p:nvGrpSpPr>
          <p:cNvPr id="25" name="object 25"/>
          <p:cNvGrpSpPr/>
          <p:nvPr/>
        </p:nvGrpSpPr>
        <p:grpSpPr>
          <a:xfrm>
            <a:off x="710104" y="611761"/>
            <a:ext cx="18580100" cy="436880"/>
            <a:chOff x="710104" y="611761"/>
            <a:chExt cx="18580100" cy="436880"/>
          </a:xfrm>
        </p:grpSpPr>
        <p:sp>
          <p:nvSpPr>
            <p:cNvPr id="26" name="object 2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7" name="object 2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8" name="object 28"/>
            <p:cNvPicPr/>
            <p:nvPr/>
          </p:nvPicPr>
          <p:blipFill>
            <a:blip r:embed="rId3" cstate="print"/>
            <a:stretch>
              <a:fillRect/>
            </a:stretch>
          </p:blipFill>
          <p:spPr>
            <a:xfrm>
              <a:off x="10224508" y="804486"/>
              <a:ext cx="101839" cy="104719"/>
            </a:xfrm>
            <a:prstGeom prst="rect">
              <a:avLst/>
            </a:prstGeom>
          </p:spPr>
        </p:pic>
        <p:sp>
          <p:nvSpPr>
            <p:cNvPr id="29" name="object 2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0" name="object 3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1" name="object 3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2" name="object 3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3" name="object 3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4" name="object 34"/>
            <p:cNvPicPr/>
            <p:nvPr/>
          </p:nvPicPr>
          <p:blipFill>
            <a:blip r:embed="rId4" cstate="print"/>
            <a:stretch>
              <a:fillRect/>
            </a:stretch>
          </p:blipFill>
          <p:spPr>
            <a:xfrm>
              <a:off x="900799" y="665402"/>
              <a:ext cx="90707" cy="160393"/>
            </a:xfrm>
            <a:prstGeom prst="rect">
              <a:avLst/>
            </a:prstGeom>
          </p:spPr>
        </p:pic>
      </p:grpSp>
      <p:pic>
        <p:nvPicPr>
          <p:cNvPr id="35" name="object 35"/>
          <p:cNvPicPr/>
          <p:nvPr/>
        </p:nvPicPr>
        <p:blipFill>
          <a:blip r:embed="rId5" cstate="print"/>
          <a:stretch>
            <a:fillRect/>
          </a:stretch>
        </p:blipFill>
        <p:spPr>
          <a:xfrm>
            <a:off x="4830843" y="383702"/>
            <a:ext cx="1200600" cy="345511"/>
          </a:xfrm>
          <a:prstGeom prst="rect">
            <a:avLst/>
          </a:prstGeom>
        </p:spPr>
      </p:pic>
      <p:pic>
        <p:nvPicPr>
          <p:cNvPr id="36" name="object 36"/>
          <p:cNvPicPr/>
          <p:nvPr/>
        </p:nvPicPr>
        <p:blipFill>
          <a:blip r:embed="rId6" cstate="print"/>
          <a:stretch>
            <a:fillRect/>
          </a:stretch>
        </p:blipFill>
        <p:spPr>
          <a:xfrm>
            <a:off x="6135998" y="476002"/>
            <a:ext cx="91232" cy="252861"/>
          </a:xfrm>
          <a:prstGeom prst="rect">
            <a:avLst/>
          </a:prstGeom>
        </p:spPr>
      </p:pic>
      <p:sp>
        <p:nvSpPr>
          <p:cNvPr id="37" name="object 2">
            <a:extLst>
              <a:ext uri="{FF2B5EF4-FFF2-40B4-BE49-F238E27FC236}">
                <a16:creationId xmlns:a16="http://schemas.microsoft.com/office/drawing/2014/main" id="{776980D1-B83E-7EF7-3327-83E03735EA3C}"/>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
        <p:nvSpPr>
          <p:cNvPr id="38" name="object 18">
            <a:extLst>
              <a:ext uri="{FF2B5EF4-FFF2-40B4-BE49-F238E27FC236}">
                <a16:creationId xmlns:a16="http://schemas.microsoft.com/office/drawing/2014/main" id="{87E45F74-F6CB-4FBB-9337-8462128014EA}"/>
              </a:ext>
            </a:extLst>
          </p:cNvPr>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23" name="object 23"/>
          <p:cNvGrpSpPr/>
          <p:nvPr/>
        </p:nvGrpSpPr>
        <p:grpSpPr>
          <a:xfrm>
            <a:off x="13160116" y="3884964"/>
            <a:ext cx="2124075" cy="2562225"/>
            <a:chOff x="13160116" y="3884964"/>
            <a:chExt cx="2124075" cy="2562225"/>
          </a:xfrm>
        </p:grpSpPr>
        <p:sp>
          <p:nvSpPr>
            <p:cNvPr id="24" name="object 24"/>
            <p:cNvSpPr/>
            <p:nvPr/>
          </p:nvSpPr>
          <p:spPr>
            <a:xfrm>
              <a:off x="13165775" y="4696780"/>
              <a:ext cx="2115820" cy="1470025"/>
            </a:xfrm>
            <a:custGeom>
              <a:avLst/>
              <a:gdLst/>
              <a:ahLst/>
              <a:cxnLst/>
              <a:rect l="l" t="t" r="r" b="b"/>
              <a:pathLst>
                <a:path w="2115819" h="1470025">
                  <a:moveTo>
                    <a:pt x="1074888" y="0"/>
                  </a:moveTo>
                  <a:lnTo>
                    <a:pt x="1036126" y="11070"/>
                  </a:lnTo>
                  <a:lnTo>
                    <a:pt x="1001016" y="32962"/>
                  </a:lnTo>
                  <a:lnTo>
                    <a:pt x="62060" y="686774"/>
                  </a:lnTo>
                  <a:lnTo>
                    <a:pt x="0" y="726836"/>
                  </a:lnTo>
                  <a:lnTo>
                    <a:pt x="42150" y="754185"/>
                  </a:lnTo>
                  <a:lnTo>
                    <a:pt x="84200" y="782124"/>
                  </a:lnTo>
                  <a:lnTo>
                    <a:pt x="126159" y="810601"/>
                  </a:lnTo>
                  <a:lnTo>
                    <a:pt x="168034" y="839565"/>
                  </a:lnTo>
                  <a:lnTo>
                    <a:pt x="209835" y="868965"/>
                  </a:lnTo>
                  <a:lnTo>
                    <a:pt x="251571" y="898749"/>
                  </a:lnTo>
                  <a:lnTo>
                    <a:pt x="293250" y="928866"/>
                  </a:lnTo>
                  <a:lnTo>
                    <a:pt x="334882" y="959265"/>
                  </a:lnTo>
                  <a:lnTo>
                    <a:pt x="418034" y="1020704"/>
                  </a:lnTo>
                  <a:lnTo>
                    <a:pt x="667247" y="1206456"/>
                  </a:lnTo>
                  <a:lnTo>
                    <a:pt x="750468" y="1267485"/>
                  </a:lnTo>
                  <a:lnTo>
                    <a:pt x="792146" y="1297602"/>
                  </a:lnTo>
                  <a:lnTo>
                    <a:pt x="833880" y="1327386"/>
                  </a:lnTo>
                  <a:lnTo>
                    <a:pt x="875680" y="1356786"/>
                  </a:lnTo>
                  <a:lnTo>
                    <a:pt x="917554" y="1385750"/>
                  </a:lnTo>
                  <a:lnTo>
                    <a:pt x="959510" y="1414227"/>
                  </a:lnTo>
                  <a:lnTo>
                    <a:pt x="1001558" y="1442166"/>
                  </a:lnTo>
                  <a:lnTo>
                    <a:pt x="1043706" y="1469515"/>
                  </a:lnTo>
                  <a:lnTo>
                    <a:pt x="1085682" y="1443280"/>
                  </a:lnTo>
                  <a:lnTo>
                    <a:pt x="1127416" y="1416170"/>
                  </a:lnTo>
                  <a:lnTo>
                    <a:pt x="1168933" y="1388263"/>
                  </a:lnTo>
                  <a:lnTo>
                    <a:pt x="1210254" y="1359643"/>
                  </a:lnTo>
                  <a:lnTo>
                    <a:pt x="1251401" y="1330388"/>
                  </a:lnTo>
                  <a:lnTo>
                    <a:pt x="1292399" y="1300582"/>
                  </a:lnTo>
                  <a:lnTo>
                    <a:pt x="1333268" y="1270304"/>
                  </a:lnTo>
                  <a:lnTo>
                    <a:pt x="1374033" y="1239635"/>
                  </a:lnTo>
                  <a:lnTo>
                    <a:pt x="1414715" y="1208658"/>
                  </a:lnTo>
                  <a:lnTo>
                    <a:pt x="1455338" y="1177452"/>
                  </a:lnTo>
                  <a:lnTo>
                    <a:pt x="1577073" y="1083273"/>
                  </a:lnTo>
                  <a:lnTo>
                    <a:pt x="1658347" y="1020830"/>
                  </a:lnTo>
                  <a:lnTo>
                    <a:pt x="1699087" y="989955"/>
                  </a:lnTo>
                  <a:lnTo>
                    <a:pt x="1739926" y="959418"/>
                  </a:lnTo>
                  <a:lnTo>
                    <a:pt x="1780886" y="929301"/>
                  </a:lnTo>
                  <a:lnTo>
                    <a:pt x="1821990" y="899685"/>
                  </a:lnTo>
                  <a:lnTo>
                    <a:pt x="1863262" y="870650"/>
                  </a:lnTo>
                  <a:lnTo>
                    <a:pt x="1904723" y="842278"/>
                  </a:lnTo>
                  <a:lnTo>
                    <a:pt x="1946396" y="814649"/>
                  </a:lnTo>
                  <a:lnTo>
                    <a:pt x="1988304" y="787846"/>
                  </a:lnTo>
                  <a:lnTo>
                    <a:pt x="2030469" y="761947"/>
                  </a:lnTo>
                  <a:lnTo>
                    <a:pt x="2072915" y="737036"/>
                  </a:lnTo>
                  <a:lnTo>
                    <a:pt x="2115663" y="713192"/>
                  </a:lnTo>
                  <a:lnTo>
                    <a:pt x="2076041" y="680407"/>
                  </a:lnTo>
                  <a:lnTo>
                    <a:pt x="2036203" y="647886"/>
                  </a:lnTo>
                  <a:lnTo>
                    <a:pt x="1996150" y="615629"/>
                  </a:lnTo>
                  <a:lnTo>
                    <a:pt x="1955885" y="583639"/>
                  </a:lnTo>
                  <a:lnTo>
                    <a:pt x="1915409" y="551916"/>
                  </a:lnTo>
                  <a:lnTo>
                    <a:pt x="1874723" y="520461"/>
                  </a:lnTo>
                  <a:lnTo>
                    <a:pt x="1833831" y="489277"/>
                  </a:lnTo>
                  <a:lnTo>
                    <a:pt x="1792733" y="458364"/>
                  </a:lnTo>
                  <a:lnTo>
                    <a:pt x="1751431" y="427724"/>
                  </a:lnTo>
                  <a:lnTo>
                    <a:pt x="1709928" y="397358"/>
                  </a:lnTo>
                  <a:lnTo>
                    <a:pt x="1668225" y="367267"/>
                  </a:lnTo>
                  <a:lnTo>
                    <a:pt x="1626324" y="337453"/>
                  </a:lnTo>
                  <a:lnTo>
                    <a:pt x="1584226" y="307916"/>
                  </a:lnTo>
                  <a:lnTo>
                    <a:pt x="1541934" y="278659"/>
                  </a:lnTo>
                  <a:lnTo>
                    <a:pt x="1499449" y="249682"/>
                  </a:lnTo>
                  <a:lnTo>
                    <a:pt x="1456773" y="220988"/>
                  </a:lnTo>
                  <a:lnTo>
                    <a:pt x="1413909" y="192576"/>
                  </a:lnTo>
                  <a:lnTo>
                    <a:pt x="1370857" y="164448"/>
                  </a:lnTo>
                  <a:lnTo>
                    <a:pt x="1327620" y="136607"/>
                  </a:lnTo>
                  <a:lnTo>
                    <a:pt x="1284199" y="109052"/>
                  </a:lnTo>
                  <a:lnTo>
                    <a:pt x="1240597" y="81786"/>
                  </a:lnTo>
                  <a:lnTo>
                    <a:pt x="1196815" y="54810"/>
                  </a:lnTo>
                  <a:lnTo>
                    <a:pt x="1152854" y="28124"/>
                  </a:lnTo>
                  <a:lnTo>
                    <a:pt x="1115367" y="8184"/>
                  </a:lnTo>
                  <a:lnTo>
                    <a:pt x="1095512" y="1854"/>
                  </a:lnTo>
                  <a:lnTo>
                    <a:pt x="1074888" y="0"/>
                  </a:lnTo>
                  <a:close/>
                </a:path>
              </a:pathLst>
            </a:custGeom>
            <a:solidFill>
              <a:srgbClr val="38A5B2"/>
            </a:solidFill>
          </p:spPr>
          <p:txBody>
            <a:bodyPr wrap="square" lIns="0" tIns="0" rIns="0" bIns="0" rtlCol="0"/>
            <a:lstStyle/>
            <a:p>
              <a:endParaRPr/>
            </a:p>
          </p:txBody>
        </p:sp>
        <p:sp>
          <p:nvSpPr>
            <p:cNvPr id="25" name="object 25"/>
            <p:cNvSpPr/>
            <p:nvPr/>
          </p:nvSpPr>
          <p:spPr>
            <a:xfrm>
              <a:off x="13160108" y="3884974"/>
              <a:ext cx="2124075" cy="2562225"/>
            </a:xfrm>
            <a:custGeom>
              <a:avLst/>
              <a:gdLst/>
              <a:ahLst/>
              <a:cxnLst/>
              <a:rect l="l" t="t" r="r" b="b"/>
              <a:pathLst>
                <a:path w="2124075" h="2562225">
                  <a:moveTo>
                    <a:pt x="1886839" y="1139736"/>
                  </a:moveTo>
                  <a:lnTo>
                    <a:pt x="1876653" y="1100861"/>
                  </a:lnTo>
                  <a:lnTo>
                    <a:pt x="1855787" y="1065631"/>
                  </a:lnTo>
                  <a:lnTo>
                    <a:pt x="1580997" y="722223"/>
                  </a:lnTo>
                  <a:lnTo>
                    <a:pt x="1706867" y="305244"/>
                  </a:lnTo>
                  <a:lnTo>
                    <a:pt x="1710093" y="294132"/>
                  </a:lnTo>
                  <a:lnTo>
                    <a:pt x="1712442" y="282663"/>
                  </a:lnTo>
                  <a:lnTo>
                    <a:pt x="1713877" y="270903"/>
                  </a:lnTo>
                  <a:lnTo>
                    <a:pt x="1714360" y="258876"/>
                  </a:lnTo>
                  <a:lnTo>
                    <a:pt x="1707159" y="213360"/>
                  </a:lnTo>
                  <a:lnTo>
                    <a:pt x="1687042" y="173685"/>
                  </a:lnTo>
                  <a:lnTo>
                    <a:pt x="1656321" y="142138"/>
                  </a:lnTo>
                  <a:lnTo>
                    <a:pt x="1617268" y="121005"/>
                  </a:lnTo>
                  <a:lnTo>
                    <a:pt x="1572183" y="112572"/>
                  </a:lnTo>
                  <a:lnTo>
                    <a:pt x="1569364" y="112509"/>
                  </a:lnTo>
                  <a:lnTo>
                    <a:pt x="1565008" y="112509"/>
                  </a:lnTo>
                  <a:lnTo>
                    <a:pt x="1524127" y="119202"/>
                  </a:lnTo>
                  <a:lnTo>
                    <a:pt x="1104811" y="277164"/>
                  </a:lnTo>
                  <a:lnTo>
                    <a:pt x="916584" y="146354"/>
                  </a:lnTo>
                  <a:lnTo>
                    <a:pt x="743635" y="26174"/>
                  </a:lnTo>
                  <a:lnTo>
                    <a:pt x="703491" y="6565"/>
                  </a:lnTo>
                  <a:lnTo>
                    <a:pt x="660107" y="0"/>
                  </a:lnTo>
                  <a:lnTo>
                    <a:pt x="641896" y="1130"/>
                  </a:lnTo>
                  <a:lnTo>
                    <a:pt x="589305" y="18262"/>
                  </a:lnTo>
                  <a:lnTo>
                    <a:pt x="556590" y="42887"/>
                  </a:lnTo>
                  <a:lnTo>
                    <a:pt x="532358" y="74955"/>
                  </a:lnTo>
                  <a:lnTo>
                    <a:pt x="517740" y="112407"/>
                  </a:lnTo>
                  <a:lnTo>
                    <a:pt x="513905" y="153162"/>
                  </a:lnTo>
                  <a:lnTo>
                    <a:pt x="534377" y="592518"/>
                  </a:lnTo>
                  <a:lnTo>
                    <a:pt x="184061" y="858443"/>
                  </a:lnTo>
                  <a:lnTo>
                    <a:pt x="155232" y="887514"/>
                  </a:lnTo>
                  <a:lnTo>
                    <a:pt x="135864" y="922731"/>
                  </a:lnTo>
                  <a:lnTo>
                    <a:pt x="126784" y="961885"/>
                  </a:lnTo>
                  <a:lnTo>
                    <a:pt x="128866" y="1002779"/>
                  </a:lnTo>
                  <a:lnTo>
                    <a:pt x="142176" y="1041501"/>
                  </a:lnTo>
                  <a:lnTo>
                    <a:pt x="165176" y="1074470"/>
                  </a:lnTo>
                  <a:lnTo>
                    <a:pt x="196278" y="1099934"/>
                  </a:lnTo>
                  <a:lnTo>
                    <a:pt x="233870" y="1116177"/>
                  </a:lnTo>
                  <a:lnTo>
                    <a:pt x="658025" y="1232458"/>
                  </a:lnTo>
                  <a:lnTo>
                    <a:pt x="802690" y="1647812"/>
                  </a:lnTo>
                  <a:lnTo>
                    <a:pt x="821423" y="1684223"/>
                  </a:lnTo>
                  <a:lnTo>
                    <a:pt x="848931" y="1713522"/>
                  </a:lnTo>
                  <a:lnTo>
                    <a:pt x="883361" y="1734248"/>
                  </a:lnTo>
                  <a:lnTo>
                    <a:pt x="922909" y="1744916"/>
                  </a:lnTo>
                  <a:lnTo>
                    <a:pt x="934948" y="1746034"/>
                  </a:lnTo>
                  <a:lnTo>
                    <a:pt x="940930" y="1746034"/>
                  </a:lnTo>
                  <a:lnTo>
                    <a:pt x="1010145" y="1728622"/>
                  </a:lnTo>
                  <a:lnTo>
                    <a:pt x="1063180" y="1680108"/>
                  </a:lnTo>
                  <a:lnTo>
                    <a:pt x="1116076" y="1599679"/>
                  </a:lnTo>
                  <a:lnTo>
                    <a:pt x="1304874" y="1312633"/>
                  </a:lnTo>
                  <a:lnTo>
                    <a:pt x="1744586" y="1303401"/>
                  </a:lnTo>
                  <a:lnTo>
                    <a:pt x="1784997" y="1296822"/>
                  </a:lnTo>
                  <a:lnTo>
                    <a:pt x="1821383" y="1279728"/>
                  </a:lnTo>
                  <a:lnTo>
                    <a:pt x="1851736" y="1253375"/>
                  </a:lnTo>
                  <a:lnTo>
                    <a:pt x="1874088" y="1219085"/>
                  </a:lnTo>
                  <a:lnTo>
                    <a:pt x="1886077" y="1179931"/>
                  </a:lnTo>
                  <a:lnTo>
                    <a:pt x="1886839" y="1139736"/>
                  </a:lnTo>
                  <a:close/>
                </a:path>
                <a:path w="2124075" h="2562225">
                  <a:moveTo>
                    <a:pt x="2123529" y="1800758"/>
                  </a:moveTo>
                  <a:lnTo>
                    <a:pt x="2121090" y="1526082"/>
                  </a:lnTo>
                  <a:lnTo>
                    <a:pt x="2078863" y="1544891"/>
                  </a:lnTo>
                  <a:lnTo>
                    <a:pt x="2037016" y="1566862"/>
                  </a:lnTo>
                  <a:lnTo>
                    <a:pt x="1995754" y="1590598"/>
                  </a:lnTo>
                  <a:lnTo>
                    <a:pt x="1955266" y="1614703"/>
                  </a:lnTo>
                  <a:lnTo>
                    <a:pt x="1869020" y="1665224"/>
                  </a:lnTo>
                  <a:lnTo>
                    <a:pt x="1823008" y="1693862"/>
                  </a:lnTo>
                  <a:lnTo>
                    <a:pt x="1777644" y="1723542"/>
                  </a:lnTo>
                  <a:lnTo>
                    <a:pt x="1732864" y="1754098"/>
                  </a:lnTo>
                  <a:lnTo>
                    <a:pt x="1646301" y="1814626"/>
                  </a:lnTo>
                  <a:lnTo>
                    <a:pt x="1305344" y="2055736"/>
                  </a:lnTo>
                  <a:lnTo>
                    <a:pt x="1220114" y="2115248"/>
                  </a:lnTo>
                  <a:lnTo>
                    <a:pt x="1134338" y="2174265"/>
                  </a:lnTo>
                  <a:lnTo>
                    <a:pt x="1091184" y="2203551"/>
                  </a:lnTo>
                  <a:lnTo>
                    <a:pt x="1074356" y="2218245"/>
                  </a:lnTo>
                  <a:lnTo>
                    <a:pt x="1061859" y="2236330"/>
                  </a:lnTo>
                  <a:lnTo>
                    <a:pt x="1054544" y="2255863"/>
                  </a:lnTo>
                  <a:lnTo>
                    <a:pt x="1051090" y="2246249"/>
                  </a:lnTo>
                  <a:lnTo>
                    <a:pt x="1019810" y="2201507"/>
                  </a:lnTo>
                  <a:lnTo>
                    <a:pt x="976807" y="2166010"/>
                  </a:lnTo>
                  <a:lnTo>
                    <a:pt x="774103" y="2018220"/>
                  </a:lnTo>
                  <a:lnTo>
                    <a:pt x="689584" y="1957120"/>
                  </a:lnTo>
                  <a:lnTo>
                    <a:pt x="603719" y="1895703"/>
                  </a:lnTo>
                  <a:lnTo>
                    <a:pt x="516940" y="1834489"/>
                  </a:lnTo>
                  <a:lnTo>
                    <a:pt x="473341" y="1804123"/>
                  </a:lnTo>
                  <a:lnTo>
                    <a:pt x="429653" y="1774024"/>
                  </a:lnTo>
                  <a:lnTo>
                    <a:pt x="385940" y="1744230"/>
                  </a:lnTo>
                  <a:lnTo>
                    <a:pt x="342265" y="1714842"/>
                  </a:lnTo>
                  <a:lnTo>
                    <a:pt x="298665" y="1685899"/>
                  </a:lnTo>
                  <a:lnTo>
                    <a:pt x="255193" y="1657477"/>
                  </a:lnTo>
                  <a:lnTo>
                    <a:pt x="211899" y="1629651"/>
                  </a:lnTo>
                  <a:lnTo>
                    <a:pt x="168859" y="1602486"/>
                  </a:lnTo>
                  <a:lnTo>
                    <a:pt x="126085" y="1576031"/>
                  </a:lnTo>
                  <a:lnTo>
                    <a:pt x="83654" y="1550377"/>
                  </a:lnTo>
                  <a:lnTo>
                    <a:pt x="41617" y="1525587"/>
                  </a:lnTo>
                  <a:lnTo>
                    <a:pt x="29527" y="1523923"/>
                  </a:lnTo>
                  <a:lnTo>
                    <a:pt x="18072" y="1529118"/>
                  </a:lnTo>
                  <a:lnTo>
                    <a:pt x="9537" y="1536001"/>
                  </a:lnTo>
                  <a:lnTo>
                    <a:pt x="6184" y="1539443"/>
                  </a:lnTo>
                  <a:lnTo>
                    <a:pt x="0" y="1737880"/>
                  </a:lnTo>
                  <a:lnTo>
                    <a:pt x="101" y="1758835"/>
                  </a:lnTo>
                  <a:lnTo>
                    <a:pt x="4597" y="1800225"/>
                  </a:lnTo>
                  <a:lnTo>
                    <a:pt x="24384" y="1842389"/>
                  </a:lnTo>
                  <a:lnTo>
                    <a:pt x="62433" y="1879231"/>
                  </a:lnTo>
                  <a:lnTo>
                    <a:pt x="829627" y="2432748"/>
                  </a:lnTo>
                  <a:lnTo>
                    <a:pt x="873683" y="2463825"/>
                  </a:lnTo>
                  <a:lnTo>
                    <a:pt x="918641" y="2493378"/>
                  </a:lnTo>
                  <a:lnTo>
                    <a:pt x="964907" y="2520289"/>
                  </a:lnTo>
                  <a:lnTo>
                    <a:pt x="1012888" y="2543454"/>
                  </a:lnTo>
                  <a:lnTo>
                    <a:pt x="1062177" y="2561437"/>
                  </a:lnTo>
                  <a:lnTo>
                    <a:pt x="1062189" y="2561742"/>
                  </a:lnTo>
                  <a:lnTo>
                    <a:pt x="1062469" y="2561552"/>
                  </a:lnTo>
                  <a:lnTo>
                    <a:pt x="1062990" y="2561729"/>
                  </a:lnTo>
                  <a:lnTo>
                    <a:pt x="1063167" y="2561069"/>
                  </a:lnTo>
                  <a:lnTo>
                    <a:pt x="1102944" y="2533523"/>
                  </a:lnTo>
                  <a:lnTo>
                    <a:pt x="1144816" y="2505443"/>
                  </a:lnTo>
                  <a:lnTo>
                    <a:pt x="1187424" y="2477452"/>
                  </a:lnTo>
                  <a:lnTo>
                    <a:pt x="1273365" y="2421585"/>
                  </a:lnTo>
                  <a:lnTo>
                    <a:pt x="1315974" y="2393607"/>
                  </a:lnTo>
                  <a:lnTo>
                    <a:pt x="1357833" y="2365540"/>
                  </a:lnTo>
                  <a:lnTo>
                    <a:pt x="1398587" y="2337320"/>
                  </a:lnTo>
                  <a:lnTo>
                    <a:pt x="1443990" y="2305291"/>
                  </a:lnTo>
                  <a:lnTo>
                    <a:pt x="1489544" y="2273439"/>
                  </a:lnTo>
                  <a:lnTo>
                    <a:pt x="1535353" y="2241994"/>
                  </a:lnTo>
                  <a:lnTo>
                    <a:pt x="1581556" y="2211146"/>
                  </a:lnTo>
                  <a:lnTo>
                    <a:pt x="1628279" y="2181085"/>
                  </a:lnTo>
                  <a:lnTo>
                    <a:pt x="1669478" y="2155634"/>
                  </a:lnTo>
                  <a:lnTo>
                    <a:pt x="1711071" y="2130602"/>
                  </a:lnTo>
                  <a:lnTo>
                    <a:pt x="1794598" y="2080844"/>
                  </a:lnTo>
                  <a:lnTo>
                    <a:pt x="1836115" y="2055634"/>
                  </a:lnTo>
                  <a:lnTo>
                    <a:pt x="1877199" y="2029891"/>
                  </a:lnTo>
                  <a:lnTo>
                    <a:pt x="1917636" y="2003361"/>
                  </a:lnTo>
                  <a:lnTo>
                    <a:pt x="1957222" y="1975802"/>
                  </a:lnTo>
                  <a:lnTo>
                    <a:pt x="1995754" y="1946973"/>
                  </a:lnTo>
                  <a:lnTo>
                    <a:pt x="2033016" y="1916633"/>
                  </a:lnTo>
                  <a:lnTo>
                    <a:pt x="2068817" y="1884553"/>
                  </a:lnTo>
                  <a:lnTo>
                    <a:pt x="2102929" y="1850466"/>
                  </a:lnTo>
                  <a:lnTo>
                    <a:pt x="2123135" y="1810689"/>
                  </a:lnTo>
                  <a:lnTo>
                    <a:pt x="2123529" y="1800758"/>
                  </a:lnTo>
                  <a:close/>
                </a:path>
              </a:pathLst>
            </a:custGeom>
            <a:solidFill>
              <a:srgbClr val="0A6868"/>
            </a:solidFill>
          </p:spPr>
          <p:txBody>
            <a:bodyPr wrap="square" lIns="0" tIns="0" rIns="0" bIns="0" rtlCol="0"/>
            <a:lstStyle/>
            <a:p>
              <a:endParaRPr/>
            </a:p>
          </p:txBody>
        </p:sp>
        <p:sp>
          <p:nvSpPr>
            <p:cNvPr id="26" name="object 26"/>
            <p:cNvSpPr/>
            <p:nvPr/>
          </p:nvSpPr>
          <p:spPr>
            <a:xfrm>
              <a:off x="14109115" y="4236687"/>
              <a:ext cx="732155" cy="695325"/>
            </a:xfrm>
            <a:custGeom>
              <a:avLst/>
              <a:gdLst/>
              <a:ahLst/>
              <a:cxnLst/>
              <a:rect l="l" t="t" r="r" b="b"/>
              <a:pathLst>
                <a:path w="732155" h="695325">
                  <a:moveTo>
                    <a:pt x="731621" y="271551"/>
                  </a:moveTo>
                  <a:lnTo>
                    <a:pt x="726694" y="256400"/>
                  </a:lnTo>
                  <a:lnTo>
                    <a:pt x="720140" y="250875"/>
                  </a:lnTo>
                  <a:lnTo>
                    <a:pt x="485838" y="216827"/>
                  </a:lnTo>
                  <a:lnTo>
                    <a:pt x="389166" y="20942"/>
                  </a:lnTo>
                  <a:lnTo>
                    <a:pt x="381063" y="4521"/>
                  </a:lnTo>
                  <a:lnTo>
                    <a:pt x="373786" y="0"/>
                  </a:lnTo>
                  <a:lnTo>
                    <a:pt x="357847" y="0"/>
                  </a:lnTo>
                  <a:lnTo>
                    <a:pt x="350558" y="4521"/>
                  </a:lnTo>
                  <a:lnTo>
                    <a:pt x="245783" y="216827"/>
                  </a:lnTo>
                  <a:lnTo>
                    <a:pt x="11493" y="250875"/>
                  </a:lnTo>
                  <a:lnTo>
                    <a:pt x="4940" y="256400"/>
                  </a:lnTo>
                  <a:lnTo>
                    <a:pt x="0" y="271551"/>
                  </a:lnTo>
                  <a:lnTo>
                    <a:pt x="2057" y="279882"/>
                  </a:lnTo>
                  <a:lnTo>
                    <a:pt x="171602" y="445147"/>
                  </a:lnTo>
                  <a:lnTo>
                    <a:pt x="131572" y="678497"/>
                  </a:lnTo>
                  <a:lnTo>
                    <a:pt x="134810" y="686435"/>
                  </a:lnTo>
                  <a:lnTo>
                    <a:pt x="144894" y="693762"/>
                  </a:lnTo>
                  <a:lnTo>
                    <a:pt x="149225" y="695109"/>
                  </a:lnTo>
                  <a:lnTo>
                    <a:pt x="156895" y="695109"/>
                  </a:lnTo>
                  <a:lnTo>
                    <a:pt x="160248" y="694321"/>
                  </a:lnTo>
                  <a:lnTo>
                    <a:pt x="198564" y="674166"/>
                  </a:lnTo>
                  <a:lnTo>
                    <a:pt x="365810" y="586244"/>
                  </a:lnTo>
                  <a:lnTo>
                    <a:pt x="571373" y="694321"/>
                  </a:lnTo>
                  <a:lnTo>
                    <a:pt x="574725" y="695109"/>
                  </a:lnTo>
                  <a:lnTo>
                    <a:pt x="582409" y="695109"/>
                  </a:lnTo>
                  <a:lnTo>
                    <a:pt x="586727" y="693762"/>
                  </a:lnTo>
                  <a:lnTo>
                    <a:pt x="596823" y="686435"/>
                  </a:lnTo>
                  <a:lnTo>
                    <a:pt x="600062" y="678497"/>
                  </a:lnTo>
                  <a:lnTo>
                    <a:pt x="599313" y="674166"/>
                  </a:lnTo>
                  <a:lnTo>
                    <a:pt x="560031" y="445147"/>
                  </a:lnTo>
                  <a:lnTo>
                    <a:pt x="729564" y="279882"/>
                  </a:lnTo>
                  <a:lnTo>
                    <a:pt x="731621" y="271551"/>
                  </a:lnTo>
                  <a:close/>
                </a:path>
              </a:pathLst>
            </a:custGeom>
            <a:solidFill>
              <a:srgbClr val="FFFFFF"/>
            </a:solidFill>
          </p:spPr>
          <p:txBody>
            <a:bodyPr wrap="square" lIns="0" tIns="0" rIns="0" bIns="0" rtlCol="0"/>
            <a:lstStyle/>
            <a:p>
              <a:endParaRPr/>
            </a:p>
          </p:txBody>
        </p:sp>
      </p:grpSp>
      <p:sp>
        <p:nvSpPr>
          <p:cNvPr id="29" name="object 29"/>
          <p:cNvSpPr txBox="1"/>
          <p:nvPr/>
        </p:nvSpPr>
        <p:spPr>
          <a:xfrm>
            <a:off x="13317015" y="6601151"/>
            <a:ext cx="196458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UNIQUE</a:t>
            </a:r>
            <a:endParaRPr lang="fr-FR" sz="4700" b="1" spc="-150" dirty="0">
              <a:latin typeface="Calibri"/>
              <a:cs typeface="Calibri"/>
            </a:endParaRPr>
          </a:p>
        </p:txBody>
      </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pic>
        <p:nvPicPr>
          <p:cNvPr id="40" name="object 40"/>
          <p:cNvPicPr/>
          <p:nvPr/>
        </p:nvPicPr>
        <p:blipFill>
          <a:blip r:embed="rId5" cstate="print"/>
          <a:stretch>
            <a:fillRect/>
          </a:stretch>
        </p:blipFill>
        <p:spPr>
          <a:xfrm>
            <a:off x="4830843" y="383702"/>
            <a:ext cx="1200600" cy="345511"/>
          </a:xfrm>
          <a:prstGeom prst="rect">
            <a:avLst/>
          </a:prstGeom>
        </p:spPr>
      </p:pic>
      <p:pic>
        <p:nvPicPr>
          <p:cNvPr id="41" name="object 41"/>
          <p:cNvPicPr/>
          <p:nvPr/>
        </p:nvPicPr>
        <p:blipFill>
          <a:blip r:embed="rId6" cstate="print"/>
          <a:stretch>
            <a:fillRect/>
          </a:stretch>
        </p:blipFill>
        <p:spPr>
          <a:xfrm>
            <a:off x="6135998" y="476002"/>
            <a:ext cx="91232" cy="252861"/>
          </a:xfrm>
          <a:prstGeom prst="rect">
            <a:avLst/>
          </a:prstGeom>
        </p:spPr>
      </p:pic>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1336969"/>
          </a:xfrm>
          <a:prstGeom prst="rect">
            <a:avLst/>
          </a:prstGeom>
        </p:spPr>
        <p:txBody>
          <a:bodyPr vert="horz" wrap="square" lIns="0" tIns="144145" rIns="0" bIns="0" rtlCol="0">
            <a:spAutoFit/>
          </a:bodyPr>
          <a:lstStyle/>
          <a:p>
            <a:pPr marL="215900" marR="5080" indent="-203835">
              <a:lnSpc>
                <a:spcPts val="4580"/>
              </a:lnSpc>
              <a:spcBef>
                <a:spcPts val="1135"/>
              </a:spcBef>
            </a:pPr>
            <a:r>
              <a:rPr lang="fr-FR" sz="4700" b="1" spc="-150" dirty="0">
                <a:solidFill>
                  <a:srgbClr val="231F20"/>
                </a:solidFill>
                <a:latin typeface="Calibri"/>
                <a:cs typeface="Calibri"/>
              </a:rPr>
              <a:t>NE DIT RIEN SUR VOUS</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76932" y="2482632"/>
            <a:ext cx="5827395" cy="788669"/>
          </a:xfrm>
          <a:custGeom>
            <a:avLst/>
            <a:gdLst/>
            <a:ahLst/>
            <a:cxnLst/>
            <a:rect l="l" t="t" r="r" b="b"/>
            <a:pathLst>
              <a:path w="5653405" h="1009650">
                <a:moveTo>
                  <a:pt x="4743955" y="0"/>
                </a:moveTo>
                <a:lnTo>
                  <a:pt x="4451963" y="224"/>
                </a:lnTo>
                <a:lnTo>
                  <a:pt x="4090190" y="1902"/>
                </a:lnTo>
                <a:lnTo>
                  <a:pt x="3657713" y="5555"/>
                </a:lnTo>
                <a:lnTo>
                  <a:pt x="3157858" y="11586"/>
                </a:lnTo>
                <a:lnTo>
                  <a:pt x="2478343" y="22291"/>
                </a:lnTo>
                <a:lnTo>
                  <a:pt x="1554829" y="40568"/>
                </a:lnTo>
                <a:lnTo>
                  <a:pt x="82615" y="77211"/>
                </a:lnTo>
                <a:lnTo>
                  <a:pt x="18843" y="102416"/>
                </a:lnTo>
                <a:lnTo>
                  <a:pt x="0" y="157439"/>
                </a:lnTo>
                <a:lnTo>
                  <a:pt x="9094" y="207859"/>
                </a:lnTo>
                <a:lnTo>
                  <a:pt x="17153" y="258392"/>
                </a:lnTo>
                <a:lnTo>
                  <a:pt x="24176" y="309023"/>
                </a:lnTo>
                <a:lnTo>
                  <a:pt x="30161" y="359740"/>
                </a:lnTo>
                <a:lnTo>
                  <a:pt x="35108" y="410529"/>
                </a:lnTo>
                <a:lnTo>
                  <a:pt x="39017" y="461375"/>
                </a:lnTo>
                <a:lnTo>
                  <a:pt x="41887" y="512266"/>
                </a:lnTo>
                <a:lnTo>
                  <a:pt x="43717" y="563188"/>
                </a:lnTo>
                <a:lnTo>
                  <a:pt x="44506" y="614127"/>
                </a:lnTo>
                <a:lnTo>
                  <a:pt x="44253" y="665069"/>
                </a:lnTo>
                <a:lnTo>
                  <a:pt x="42959" y="716002"/>
                </a:lnTo>
                <a:lnTo>
                  <a:pt x="40621" y="766910"/>
                </a:lnTo>
                <a:lnTo>
                  <a:pt x="37240" y="817781"/>
                </a:lnTo>
                <a:lnTo>
                  <a:pt x="32815" y="868601"/>
                </a:lnTo>
                <a:lnTo>
                  <a:pt x="36196" y="888645"/>
                </a:lnTo>
                <a:lnTo>
                  <a:pt x="48969" y="905223"/>
                </a:lnTo>
                <a:lnTo>
                  <a:pt x="68885" y="916477"/>
                </a:lnTo>
                <a:lnTo>
                  <a:pt x="93693" y="920547"/>
                </a:lnTo>
                <a:lnTo>
                  <a:pt x="261345" y="920043"/>
                </a:lnTo>
                <a:lnTo>
                  <a:pt x="426936" y="920330"/>
                </a:lnTo>
                <a:lnTo>
                  <a:pt x="590568" y="921347"/>
                </a:lnTo>
                <a:lnTo>
                  <a:pt x="752341" y="923035"/>
                </a:lnTo>
                <a:lnTo>
                  <a:pt x="965325" y="926227"/>
                </a:lnTo>
                <a:lnTo>
                  <a:pt x="1175427" y="930362"/>
                </a:lnTo>
                <a:lnTo>
                  <a:pt x="1434370" y="936643"/>
                </a:lnTo>
                <a:lnTo>
                  <a:pt x="1790857" y="947014"/>
                </a:lnTo>
                <a:lnTo>
                  <a:pt x="2927758" y="985123"/>
                </a:lnTo>
                <a:lnTo>
                  <a:pt x="3219594" y="993766"/>
                </a:lnTo>
                <a:lnTo>
                  <a:pt x="3462464" y="999867"/>
                </a:lnTo>
                <a:lnTo>
                  <a:pt x="3656886" y="1003826"/>
                </a:lnTo>
                <a:lnTo>
                  <a:pt x="3851679" y="1006813"/>
                </a:lnTo>
                <a:lnTo>
                  <a:pt x="3998163" y="1008330"/>
                </a:lnTo>
                <a:lnTo>
                  <a:pt x="4145094" y="1009160"/>
                </a:lnTo>
                <a:lnTo>
                  <a:pt x="4292573" y="1009244"/>
                </a:lnTo>
                <a:lnTo>
                  <a:pt x="4440702" y="1008521"/>
                </a:lnTo>
                <a:lnTo>
                  <a:pt x="4589583" y="1006932"/>
                </a:lnTo>
                <a:lnTo>
                  <a:pt x="4689305" y="1005361"/>
                </a:lnTo>
                <a:lnTo>
                  <a:pt x="4789436" y="1003362"/>
                </a:lnTo>
                <a:lnTo>
                  <a:pt x="4890006" y="1000915"/>
                </a:lnTo>
                <a:lnTo>
                  <a:pt x="4991046" y="998003"/>
                </a:lnTo>
                <a:lnTo>
                  <a:pt x="5453090" y="982618"/>
                </a:lnTo>
                <a:lnTo>
                  <a:pt x="5495293" y="980432"/>
                </a:lnTo>
                <a:lnTo>
                  <a:pt x="5536996" y="975013"/>
                </a:lnTo>
                <a:lnTo>
                  <a:pt x="5575467" y="963902"/>
                </a:lnTo>
                <a:lnTo>
                  <a:pt x="5629480" y="919067"/>
                </a:lnTo>
                <a:lnTo>
                  <a:pt x="5647087" y="857694"/>
                </a:lnTo>
                <a:lnTo>
                  <a:pt x="5650249" y="773833"/>
                </a:lnTo>
                <a:lnTo>
                  <a:pt x="5651351" y="722044"/>
                </a:lnTo>
                <a:lnTo>
                  <a:pt x="5652203" y="670252"/>
                </a:lnTo>
                <a:lnTo>
                  <a:pt x="5652803" y="618458"/>
                </a:lnTo>
                <a:lnTo>
                  <a:pt x="5653153" y="566662"/>
                </a:lnTo>
                <a:lnTo>
                  <a:pt x="5653252" y="514865"/>
                </a:lnTo>
                <a:lnTo>
                  <a:pt x="5653100" y="463068"/>
                </a:lnTo>
                <a:lnTo>
                  <a:pt x="5652697" y="411273"/>
                </a:lnTo>
                <a:lnTo>
                  <a:pt x="5652042" y="359479"/>
                </a:lnTo>
                <a:lnTo>
                  <a:pt x="5651137" y="307687"/>
                </a:lnTo>
                <a:lnTo>
                  <a:pt x="5649981" y="255899"/>
                </a:lnTo>
                <a:lnTo>
                  <a:pt x="5648573" y="204114"/>
                </a:lnTo>
                <a:lnTo>
                  <a:pt x="5646915" y="152335"/>
                </a:lnTo>
                <a:lnTo>
                  <a:pt x="5645005" y="100561"/>
                </a:lnTo>
                <a:lnTo>
                  <a:pt x="5642843" y="48794"/>
                </a:lnTo>
                <a:lnTo>
                  <a:pt x="5610885" y="11302"/>
                </a:lnTo>
                <a:lnTo>
                  <a:pt x="5444662" y="5257"/>
                </a:lnTo>
                <a:lnTo>
                  <a:pt x="5239682" y="2665"/>
                </a:lnTo>
                <a:lnTo>
                  <a:pt x="5024744" y="963"/>
                </a:lnTo>
                <a:lnTo>
                  <a:pt x="4743955" y="0"/>
                </a:lnTo>
                <a:close/>
              </a:path>
            </a:pathLst>
          </a:custGeom>
          <a:solidFill>
            <a:srgbClr val="9BCCC1"/>
          </a:solidFill>
        </p:spPr>
        <p:txBody>
          <a:bodyPr wrap="square" lIns="0" tIns="0" rIns="0" bIns="0" rtlCol="0"/>
          <a:lstStyle/>
          <a:p>
            <a:endParaRPr/>
          </a:p>
        </p:txBody>
      </p:sp>
      <p:sp>
        <p:nvSpPr>
          <p:cNvPr id="4" name="object 4"/>
          <p:cNvSpPr txBox="1"/>
          <p:nvPr/>
        </p:nvSpPr>
        <p:spPr>
          <a:xfrm>
            <a:off x="3571708" y="7711064"/>
            <a:ext cx="420560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PHRASE DE PASSE</a:t>
            </a:r>
            <a:endParaRPr lang="fr-FR" sz="4700" b="1" spc="-150" dirty="0">
              <a:latin typeface="Calibri"/>
              <a:cs typeface="Calibri"/>
            </a:endParaRPr>
          </a:p>
        </p:txBody>
      </p:sp>
      <p:sp>
        <p:nvSpPr>
          <p:cNvPr id="5" name="object 5"/>
          <p:cNvSpPr txBox="1"/>
          <p:nvPr/>
        </p:nvSpPr>
        <p:spPr>
          <a:xfrm>
            <a:off x="3959950" y="8196888"/>
            <a:ext cx="342963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(PASSPHRASE)</a:t>
            </a:r>
            <a:endParaRPr lang="fr-FR" sz="4700" b="1" spc="-150" dirty="0">
              <a:latin typeface="Calibri"/>
              <a:cs typeface="Calibri"/>
            </a:endParaRPr>
          </a:p>
        </p:txBody>
      </p:sp>
      <p:sp>
        <p:nvSpPr>
          <p:cNvPr id="6" name="object 6"/>
          <p:cNvSpPr txBox="1"/>
          <p:nvPr/>
        </p:nvSpPr>
        <p:spPr>
          <a:xfrm>
            <a:off x="3531138" y="4223458"/>
            <a:ext cx="4594546" cy="1525418"/>
          </a:xfrm>
          <a:prstGeom prst="rect">
            <a:avLst/>
          </a:prstGeom>
        </p:spPr>
        <p:txBody>
          <a:bodyPr vert="horz" wrap="square" lIns="0" tIns="62865" rIns="0" bIns="0" rtlCol="0">
            <a:spAutoFit/>
          </a:bodyPr>
          <a:lstStyle/>
          <a:p>
            <a:pPr marL="36195" marR="5080" indent="-24130" algn="just">
              <a:lnSpc>
                <a:spcPts val="3829"/>
              </a:lnSpc>
              <a:spcBef>
                <a:spcPts val="495"/>
              </a:spcBef>
            </a:pPr>
            <a:r>
              <a:rPr sz="3450" b="1" spc="265" dirty="0">
                <a:solidFill>
                  <a:srgbClr val="38A5B2"/>
                </a:solidFill>
                <a:latin typeface="Calibri"/>
                <a:cs typeface="Calibri"/>
              </a:rPr>
              <a:t>J</a:t>
            </a:r>
            <a:r>
              <a:rPr sz="3450" spc="265" dirty="0">
                <a:solidFill>
                  <a:srgbClr val="231F20"/>
                </a:solidFill>
                <a:latin typeface="Calibri"/>
                <a:cs typeface="Calibri"/>
              </a:rPr>
              <a:t>e</a:t>
            </a:r>
            <a:r>
              <a:rPr sz="3450" dirty="0">
                <a:solidFill>
                  <a:srgbClr val="231F20"/>
                </a:solidFill>
                <a:latin typeface="Calibri"/>
                <a:cs typeface="Calibri"/>
              </a:rPr>
              <a:t> </a:t>
            </a:r>
            <a:r>
              <a:rPr sz="3450" b="1" dirty="0">
                <a:solidFill>
                  <a:srgbClr val="38A5B2"/>
                </a:solidFill>
                <a:latin typeface="Calibri"/>
                <a:cs typeface="Calibri"/>
              </a:rPr>
              <a:t>n</a:t>
            </a:r>
            <a:r>
              <a:rPr sz="3450" dirty="0">
                <a:solidFill>
                  <a:srgbClr val="231F20"/>
                </a:solidFill>
                <a:latin typeface="Calibri"/>
                <a:cs typeface="Calibri"/>
              </a:rPr>
              <a:t>e </a:t>
            </a:r>
            <a:r>
              <a:rPr sz="3450" b="1" spc="130" dirty="0">
                <a:solidFill>
                  <a:srgbClr val="38A5B2"/>
                </a:solidFill>
                <a:latin typeface="Calibri"/>
                <a:cs typeface="Calibri"/>
              </a:rPr>
              <a:t>s</a:t>
            </a:r>
            <a:r>
              <a:rPr sz="3450" spc="130" dirty="0">
                <a:solidFill>
                  <a:srgbClr val="231F20"/>
                </a:solidFill>
                <a:latin typeface="Calibri"/>
                <a:cs typeface="Calibri"/>
              </a:rPr>
              <a:t>uis</a:t>
            </a:r>
            <a:r>
              <a:rPr sz="3450" spc="5" dirty="0">
                <a:solidFill>
                  <a:srgbClr val="231F20"/>
                </a:solidFill>
                <a:latin typeface="Calibri"/>
                <a:cs typeface="Calibri"/>
              </a:rPr>
              <a:t> </a:t>
            </a:r>
            <a:r>
              <a:rPr sz="3450" b="1" spc="90" dirty="0">
                <a:solidFill>
                  <a:srgbClr val="38A5B2"/>
                </a:solidFill>
                <a:latin typeface="Calibri"/>
                <a:cs typeface="Calibri"/>
              </a:rPr>
              <a:t>p</a:t>
            </a:r>
            <a:r>
              <a:rPr sz="3450" spc="90" dirty="0">
                <a:solidFill>
                  <a:srgbClr val="231F20"/>
                </a:solidFill>
                <a:latin typeface="Calibri"/>
                <a:cs typeface="Calibri"/>
              </a:rPr>
              <a:t>as</a:t>
            </a:r>
            <a:r>
              <a:rPr sz="3450" spc="10" dirty="0">
                <a:solidFill>
                  <a:srgbClr val="231F20"/>
                </a:solidFill>
                <a:latin typeface="Calibri"/>
                <a:cs typeface="Calibri"/>
              </a:rPr>
              <a:t> </a:t>
            </a:r>
            <a:r>
              <a:rPr sz="3450" b="1" spc="100" dirty="0">
                <a:solidFill>
                  <a:srgbClr val="38A5B2"/>
                </a:solidFill>
                <a:latin typeface="Calibri"/>
                <a:cs typeface="Calibri"/>
              </a:rPr>
              <a:t>1</a:t>
            </a:r>
            <a:r>
              <a:rPr sz="3450" dirty="0">
                <a:solidFill>
                  <a:srgbClr val="38A5B2"/>
                </a:solidFill>
                <a:latin typeface="Calibri"/>
                <a:cs typeface="Calibri"/>
              </a:rPr>
              <a:t> </a:t>
            </a:r>
            <a:r>
              <a:rPr sz="3450" b="1" spc="65" dirty="0">
                <a:solidFill>
                  <a:srgbClr val="38A5B2"/>
                </a:solidFill>
                <a:latin typeface="Calibri"/>
                <a:cs typeface="Calibri"/>
              </a:rPr>
              <a:t>h</a:t>
            </a:r>
            <a:r>
              <a:rPr sz="3450" spc="65" dirty="0">
                <a:solidFill>
                  <a:srgbClr val="231F20"/>
                </a:solidFill>
                <a:latin typeface="Calibri"/>
                <a:cs typeface="Calibri"/>
              </a:rPr>
              <a:t>acker </a:t>
            </a:r>
            <a:r>
              <a:rPr sz="3450" b="1" dirty="0">
                <a:solidFill>
                  <a:srgbClr val="38A5B2"/>
                </a:solidFill>
                <a:latin typeface="Calibri"/>
                <a:cs typeface="Calibri"/>
              </a:rPr>
              <a:t>&amp;</a:t>
            </a:r>
            <a:r>
              <a:rPr sz="3450" spc="-50" dirty="0">
                <a:solidFill>
                  <a:srgbClr val="38A5B2"/>
                </a:solidFill>
                <a:latin typeface="Calibri"/>
                <a:cs typeface="Calibri"/>
              </a:rPr>
              <a:t> </a:t>
            </a:r>
            <a:r>
              <a:rPr sz="3450" b="1" spc="50" dirty="0">
                <a:solidFill>
                  <a:srgbClr val="38A5B2"/>
                </a:solidFill>
                <a:latin typeface="Calibri"/>
                <a:cs typeface="Calibri"/>
              </a:rPr>
              <a:t>p</a:t>
            </a:r>
            <a:r>
              <a:rPr sz="3450" spc="50" dirty="0">
                <a:solidFill>
                  <a:srgbClr val="231F20"/>
                </a:solidFill>
                <a:latin typeface="Calibri"/>
                <a:cs typeface="Calibri"/>
              </a:rPr>
              <a:t>ourtant</a:t>
            </a:r>
            <a:r>
              <a:rPr sz="3450" spc="-55" dirty="0">
                <a:solidFill>
                  <a:srgbClr val="231F20"/>
                </a:solidFill>
                <a:latin typeface="Calibri"/>
                <a:cs typeface="Calibri"/>
              </a:rPr>
              <a:t> </a:t>
            </a:r>
            <a:r>
              <a:rPr sz="3450" b="1" spc="114" dirty="0">
                <a:solidFill>
                  <a:srgbClr val="38A5B2"/>
                </a:solidFill>
                <a:latin typeface="Calibri"/>
                <a:cs typeface="Calibri"/>
              </a:rPr>
              <a:t>j</a:t>
            </a:r>
            <a:r>
              <a:rPr sz="3450" spc="114" dirty="0">
                <a:solidFill>
                  <a:srgbClr val="231F20"/>
                </a:solidFill>
                <a:latin typeface="Calibri"/>
                <a:cs typeface="Calibri"/>
              </a:rPr>
              <a:t>e</a:t>
            </a:r>
            <a:r>
              <a:rPr sz="3450" spc="-50" dirty="0">
                <a:solidFill>
                  <a:srgbClr val="231F20"/>
                </a:solidFill>
                <a:latin typeface="Calibri"/>
                <a:cs typeface="Calibri"/>
              </a:rPr>
              <a:t> </a:t>
            </a:r>
            <a:r>
              <a:rPr sz="3450" b="1" spc="70" dirty="0">
                <a:solidFill>
                  <a:srgbClr val="38A5B2"/>
                </a:solidFill>
                <a:latin typeface="Calibri"/>
                <a:cs typeface="Calibri"/>
              </a:rPr>
              <a:t>t</a:t>
            </a:r>
            <a:r>
              <a:rPr sz="3450" spc="70" dirty="0">
                <a:solidFill>
                  <a:srgbClr val="231F20"/>
                </a:solidFill>
                <a:latin typeface="Calibri"/>
                <a:cs typeface="Calibri"/>
              </a:rPr>
              <a:t>ravaille </a:t>
            </a:r>
            <a:r>
              <a:rPr sz="3450" b="1" spc="90" dirty="0">
                <a:solidFill>
                  <a:srgbClr val="38A5B2"/>
                </a:solidFill>
                <a:latin typeface="Calibri"/>
                <a:cs typeface="Calibri"/>
              </a:rPr>
              <a:t>d</a:t>
            </a:r>
            <a:r>
              <a:rPr sz="3450" spc="90" dirty="0">
                <a:solidFill>
                  <a:srgbClr val="231F20"/>
                </a:solidFill>
                <a:latin typeface="Calibri"/>
                <a:cs typeface="Calibri"/>
              </a:rPr>
              <a:t>ans</a:t>
            </a:r>
            <a:r>
              <a:rPr sz="3450" dirty="0">
                <a:solidFill>
                  <a:srgbClr val="231F20"/>
                </a:solidFill>
                <a:latin typeface="Calibri"/>
                <a:cs typeface="Calibri"/>
              </a:rPr>
              <a:t> </a:t>
            </a:r>
            <a:r>
              <a:rPr sz="3450" b="1" spc="185" dirty="0">
                <a:solidFill>
                  <a:srgbClr val="38A5B2"/>
                </a:solidFill>
                <a:latin typeface="Calibri"/>
                <a:cs typeface="Calibri"/>
              </a:rPr>
              <a:t>l</a:t>
            </a:r>
            <a:r>
              <a:rPr sz="3450" spc="185" dirty="0">
                <a:solidFill>
                  <a:srgbClr val="231F20"/>
                </a:solidFill>
                <a:latin typeface="Calibri"/>
                <a:cs typeface="Calibri"/>
              </a:rPr>
              <a:t>a</a:t>
            </a:r>
            <a:r>
              <a:rPr sz="3450" spc="-5" dirty="0">
                <a:solidFill>
                  <a:srgbClr val="231F20"/>
                </a:solidFill>
                <a:latin typeface="Calibri"/>
                <a:cs typeface="Calibri"/>
              </a:rPr>
              <a:t> </a:t>
            </a:r>
            <a:r>
              <a:rPr sz="3450" b="1" spc="65" dirty="0">
                <a:solidFill>
                  <a:srgbClr val="38A5B2"/>
                </a:solidFill>
                <a:latin typeface="Calibri"/>
                <a:cs typeface="Calibri"/>
              </a:rPr>
              <a:t>c</a:t>
            </a:r>
            <a:r>
              <a:rPr sz="3450" spc="65" dirty="0">
                <a:solidFill>
                  <a:srgbClr val="231F20"/>
                </a:solidFill>
                <a:latin typeface="Calibri"/>
                <a:cs typeface="Calibri"/>
              </a:rPr>
              <a:t>ybersécurité</a:t>
            </a:r>
            <a:r>
              <a:rPr sz="3450" spc="15" dirty="0">
                <a:solidFill>
                  <a:srgbClr val="231F20"/>
                </a:solidFill>
                <a:latin typeface="Calibri"/>
                <a:cs typeface="Calibri"/>
              </a:rPr>
              <a:t> </a:t>
            </a:r>
            <a:r>
              <a:rPr sz="3450" b="1" spc="-50" dirty="0">
                <a:solidFill>
                  <a:srgbClr val="38A5B2"/>
                </a:solidFill>
                <a:latin typeface="Calibri"/>
                <a:cs typeface="Calibri"/>
              </a:rPr>
              <a:t>!</a:t>
            </a:r>
            <a:endParaRPr sz="3450" b="1" dirty="0">
              <a:latin typeface="Calibri"/>
              <a:cs typeface="Calibri"/>
            </a:endParaRPr>
          </a:p>
        </p:txBody>
      </p:sp>
      <p:sp>
        <p:nvSpPr>
          <p:cNvPr id="7" name="object 7"/>
          <p:cNvSpPr txBox="1"/>
          <p:nvPr/>
        </p:nvSpPr>
        <p:spPr>
          <a:xfrm>
            <a:off x="11961590" y="7711064"/>
            <a:ext cx="418256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MOTS COMBINÉS</a:t>
            </a:r>
            <a:endParaRPr lang="fr-FR" sz="4700" b="1" spc="-150" dirty="0">
              <a:latin typeface="Calibri"/>
              <a:cs typeface="Calibri"/>
            </a:endParaRPr>
          </a:p>
        </p:txBody>
      </p:sp>
      <p:pic>
        <p:nvPicPr>
          <p:cNvPr id="8" name="object 8"/>
          <p:cNvPicPr/>
          <p:nvPr/>
        </p:nvPicPr>
        <p:blipFill>
          <a:blip r:embed="rId2" cstate="print"/>
          <a:stretch>
            <a:fillRect/>
          </a:stretch>
        </p:blipFill>
        <p:spPr>
          <a:xfrm>
            <a:off x="3267879" y="5447543"/>
            <a:ext cx="4857805" cy="1656732"/>
          </a:xfrm>
          <a:prstGeom prst="rect">
            <a:avLst/>
          </a:prstGeom>
        </p:spPr>
      </p:pic>
      <p:grpSp>
        <p:nvGrpSpPr>
          <p:cNvPr id="9" name="object 9"/>
          <p:cNvGrpSpPr/>
          <p:nvPr/>
        </p:nvGrpSpPr>
        <p:grpSpPr>
          <a:xfrm>
            <a:off x="10944273" y="6109627"/>
            <a:ext cx="5827395" cy="998219"/>
            <a:chOff x="10944273" y="6109627"/>
            <a:chExt cx="5827395" cy="998219"/>
          </a:xfrm>
        </p:grpSpPr>
        <p:sp>
          <p:nvSpPr>
            <p:cNvPr id="10" name="object 10"/>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11" name="object 11"/>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16324" y="6589659"/>
              <a:ext cx="90882" cy="158742"/>
            </a:xfrm>
            <a:prstGeom prst="rect">
              <a:avLst/>
            </a:prstGeom>
          </p:spPr>
        </p:pic>
      </p:grpSp>
      <p:sp>
        <p:nvSpPr>
          <p:cNvPr id="13" name="object 13"/>
          <p:cNvSpPr txBox="1"/>
          <p:nvPr/>
        </p:nvSpPr>
        <p:spPr>
          <a:xfrm>
            <a:off x="11307254" y="6297066"/>
            <a:ext cx="4384331" cy="515526"/>
          </a:xfrm>
          <a:prstGeom prst="rect">
            <a:avLst/>
          </a:prstGeom>
        </p:spPr>
        <p:txBody>
          <a:bodyPr vert="horz" wrap="square" lIns="0" tIns="15240" rIns="0" bIns="0" rtlCol="0">
            <a:spAutoFit/>
          </a:bodyPr>
          <a:lstStyle/>
          <a:p>
            <a:pPr marL="12700">
              <a:lnSpc>
                <a:spcPct val="100000"/>
              </a:lnSpc>
              <a:spcBef>
                <a:spcPts val="120"/>
              </a:spcBef>
            </a:pPr>
            <a:r>
              <a:rPr sz="3250" b="1" spc="95" dirty="0">
                <a:solidFill>
                  <a:srgbClr val="FFFFFF"/>
                </a:solidFill>
                <a:latin typeface="Calibri"/>
                <a:cs typeface="Calibri"/>
              </a:rPr>
              <a:t>PorteChantCygneLoupe</a:t>
            </a:r>
            <a:endParaRPr sz="3250" b="1" dirty="0">
              <a:latin typeface="Calibri"/>
              <a:cs typeface="Calibri"/>
            </a:endParaRPr>
          </a:p>
        </p:txBody>
      </p:sp>
      <p:grpSp>
        <p:nvGrpSpPr>
          <p:cNvPr id="14" name="object 14"/>
          <p:cNvGrpSpPr/>
          <p:nvPr/>
        </p:nvGrpSpPr>
        <p:grpSpPr>
          <a:xfrm>
            <a:off x="710104" y="611761"/>
            <a:ext cx="18580100" cy="436880"/>
            <a:chOff x="710104" y="611761"/>
            <a:chExt cx="18580100" cy="436880"/>
          </a:xfrm>
        </p:grpSpPr>
        <p:sp>
          <p:nvSpPr>
            <p:cNvPr id="15" name="object 15"/>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6" name="object 16"/>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7" name="object 17"/>
            <p:cNvPicPr/>
            <p:nvPr/>
          </p:nvPicPr>
          <p:blipFill>
            <a:blip r:embed="rId4" cstate="print"/>
            <a:stretch>
              <a:fillRect/>
            </a:stretch>
          </p:blipFill>
          <p:spPr>
            <a:xfrm>
              <a:off x="10224508" y="804486"/>
              <a:ext cx="101839" cy="104719"/>
            </a:xfrm>
            <a:prstGeom prst="rect">
              <a:avLst/>
            </a:prstGeom>
          </p:spPr>
        </p:pic>
        <p:sp>
          <p:nvSpPr>
            <p:cNvPr id="18" name="object 18"/>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9" name="object 19"/>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0" name="object 20"/>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1" name="object 21"/>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2" name="object 22"/>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3" name="object 23"/>
            <p:cNvPicPr/>
            <p:nvPr/>
          </p:nvPicPr>
          <p:blipFill>
            <a:blip r:embed="rId5" cstate="print"/>
            <a:stretch>
              <a:fillRect/>
            </a:stretch>
          </p:blipFill>
          <p:spPr>
            <a:xfrm>
              <a:off x="900799" y="665402"/>
              <a:ext cx="90707" cy="160393"/>
            </a:xfrm>
            <a:prstGeom prst="rect">
              <a:avLst/>
            </a:prstGeom>
          </p:spPr>
        </p:pic>
      </p:grpSp>
      <p:pic>
        <p:nvPicPr>
          <p:cNvPr id="24" name="object 24"/>
          <p:cNvPicPr/>
          <p:nvPr/>
        </p:nvPicPr>
        <p:blipFill>
          <a:blip r:embed="rId6" cstate="print"/>
          <a:stretch>
            <a:fillRect/>
          </a:stretch>
        </p:blipFill>
        <p:spPr>
          <a:xfrm>
            <a:off x="4830843" y="383702"/>
            <a:ext cx="1200600" cy="345511"/>
          </a:xfrm>
          <a:prstGeom prst="rect">
            <a:avLst/>
          </a:prstGeom>
        </p:spPr>
      </p:pic>
      <p:pic>
        <p:nvPicPr>
          <p:cNvPr id="25" name="object 25"/>
          <p:cNvPicPr/>
          <p:nvPr/>
        </p:nvPicPr>
        <p:blipFill>
          <a:blip r:embed="rId7" cstate="print"/>
          <a:stretch>
            <a:fillRect/>
          </a:stretch>
        </p:blipFill>
        <p:spPr>
          <a:xfrm>
            <a:off x="6135998" y="476002"/>
            <a:ext cx="91232" cy="252861"/>
          </a:xfrm>
          <a:prstGeom prst="rect">
            <a:avLst/>
          </a:prstGeom>
        </p:spPr>
      </p:pic>
      <p:sp>
        <p:nvSpPr>
          <p:cNvPr id="28" name="object 3">
            <a:extLst>
              <a:ext uri="{FF2B5EF4-FFF2-40B4-BE49-F238E27FC236}">
                <a16:creationId xmlns:a16="http://schemas.microsoft.com/office/drawing/2014/main" id="{35DCCE9B-6FDD-FDFD-4391-2813E73598A6}"/>
              </a:ext>
            </a:extLst>
          </p:cNvPr>
          <p:cNvSpPr txBox="1">
            <a:spLocks/>
          </p:cNvSpPr>
          <p:nvPr/>
        </p:nvSpPr>
        <p:spPr>
          <a:xfrm>
            <a:off x="7080250" y="1844675"/>
            <a:ext cx="6452616" cy="1535036"/>
          </a:xfrm>
          <a:prstGeom prst="rect">
            <a:avLst/>
          </a:prstGeom>
        </p:spPr>
        <p:txBody>
          <a:bodyPr vert="horz" wrap="square" lIns="0" tIns="11430" rIns="0" bIns="0" rtlCol="0">
            <a:spAutoFit/>
          </a:bodyPr>
          <a:lstStyle>
            <a:lvl1pPr>
              <a:defRPr sz="2800" b="0" i="0">
                <a:solidFill>
                  <a:srgbClr val="212121"/>
                </a:solidFill>
                <a:latin typeface="Calibri"/>
                <a:ea typeface="+mj-ea"/>
                <a:cs typeface="Calibri"/>
              </a:defRPr>
            </a:lvl1pPr>
          </a:lstStyle>
          <a:p>
            <a:pPr marL="12700">
              <a:spcBef>
                <a:spcPts val="90"/>
              </a:spcBef>
            </a:pPr>
            <a:r>
              <a:rPr lang="fr-FR" sz="9900" b="1" spc="-150" dirty="0">
                <a:solidFill>
                  <a:srgbClr val="231F20"/>
                </a:solidFill>
              </a:rPr>
              <a:t>2 ASTUCES :</a:t>
            </a:r>
            <a:endParaRPr lang="fr-FR" sz="9900" b="1" spc="-15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455" y="3441214"/>
            <a:ext cx="15669894" cy="7867650"/>
            <a:chOff x="4434455" y="3441214"/>
            <a:chExt cx="15669894" cy="7867650"/>
          </a:xfrm>
        </p:grpSpPr>
        <p:sp>
          <p:nvSpPr>
            <p:cNvPr id="3" name="object 3"/>
            <p:cNvSpPr/>
            <p:nvPr/>
          </p:nvSpPr>
          <p:spPr>
            <a:xfrm>
              <a:off x="4434455" y="6596856"/>
              <a:ext cx="15669894" cy="4711700"/>
            </a:xfrm>
            <a:custGeom>
              <a:avLst/>
              <a:gdLst/>
              <a:ahLst/>
              <a:cxnLst/>
              <a:rect l="l" t="t" r="r" b="b"/>
              <a:pathLst>
                <a:path w="15669894" h="4711700">
                  <a:moveTo>
                    <a:pt x="15669643" y="0"/>
                  </a:moveTo>
                  <a:lnTo>
                    <a:pt x="15642247" y="12700"/>
                  </a:lnTo>
                  <a:lnTo>
                    <a:pt x="15547785" y="38100"/>
                  </a:lnTo>
                  <a:lnTo>
                    <a:pt x="15500467" y="63500"/>
                  </a:lnTo>
                  <a:lnTo>
                    <a:pt x="15405664" y="88900"/>
                  </a:lnTo>
                  <a:lnTo>
                    <a:pt x="15358179" y="114300"/>
                  </a:lnTo>
                  <a:lnTo>
                    <a:pt x="15215397" y="152400"/>
                  </a:lnTo>
                  <a:lnTo>
                    <a:pt x="15167696" y="177800"/>
                  </a:lnTo>
                  <a:lnTo>
                    <a:pt x="14928414" y="241300"/>
                  </a:lnTo>
                  <a:lnTo>
                    <a:pt x="14880407" y="266700"/>
                  </a:lnTo>
                  <a:lnTo>
                    <a:pt x="14349202" y="406400"/>
                  </a:lnTo>
                  <a:lnTo>
                    <a:pt x="14300642" y="406400"/>
                  </a:lnTo>
                  <a:lnTo>
                    <a:pt x="14057219" y="469900"/>
                  </a:lnTo>
                  <a:lnTo>
                    <a:pt x="14008413" y="469900"/>
                  </a:lnTo>
                  <a:lnTo>
                    <a:pt x="13812807" y="520700"/>
                  </a:lnTo>
                  <a:lnTo>
                    <a:pt x="13763813" y="520700"/>
                  </a:lnTo>
                  <a:lnTo>
                    <a:pt x="13665716" y="546100"/>
                  </a:lnTo>
                  <a:lnTo>
                    <a:pt x="13616615" y="546100"/>
                  </a:lnTo>
                  <a:lnTo>
                    <a:pt x="13518310" y="571500"/>
                  </a:lnTo>
                  <a:lnTo>
                    <a:pt x="13469108" y="571500"/>
                  </a:lnTo>
                  <a:lnTo>
                    <a:pt x="13370605" y="596900"/>
                  </a:lnTo>
                  <a:lnTo>
                    <a:pt x="13321306" y="596900"/>
                  </a:lnTo>
                  <a:lnTo>
                    <a:pt x="13271977" y="609600"/>
                  </a:lnTo>
                  <a:lnTo>
                    <a:pt x="13222616" y="609600"/>
                  </a:lnTo>
                  <a:lnTo>
                    <a:pt x="13123807" y="635000"/>
                  </a:lnTo>
                  <a:lnTo>
                    <a:pt x="13074359" y="635000"/>
                  </a:lnTo>
                  <a:lnTo>
                    <a:pt x="13024883" y="647700"/>
                  </a:lnTo>
                  <a:lnTo>
                    <a:pt x="12975379" y="647700"/>
                  </a:lnTo>
                  <a:lnTo>
                    <a:pt x="12925848" y="660400"/>
                  </a:lnTo>
                  <a:lnTo>
                    <a:pt x="12876291" y="660400"/>
                  </a:lnTo>
                  <a:lnTo>
                    <a:pt x="12826708" y="673100"/>
                  </a:lnTo>
                  <a:lnTo>
                    <a:pt x="12777099" y="673100"/>
                  </a:lnTo>
                  <a:lnTo>
                    <a:pt x="12727466" y="685800"/>
                  </a:lnTo>
                  <a:lnTo>
                    <a:pt x="12677809" y="685800"/>
                  </a:lnTo>
                  <a:lnTo>
                    <a:pt x="12628128" y="698500"/>
                  </a:lnTo>
                  <a:lnTo>
                    <a:pt x="12578424" y="698500"/>
                  </a:lnTo>
                  <a:lnTo>
                    <a:pt x="12528698" y="711200"/>
                  </a:lnTo>
                  <a:lnTo>
                    <a:pt x="12478949" y="711200"/>
                  </a:lnTo>
                  <a:lnTo>
                    <a:pt x="12429180" y="723900"/>
                  </a:lnTo>
                  <a:lnTo>
                    <a:pt x="12379389" y="723900"/>
                  </a:lnTo>
                  <a:lnTo>
                    <a:pt x="12329579" y="736600"/>
                  </a:lnTo>
                  <a:lnTo>
                    <a:pt x="12229899" y="736600"/>
                  </a:lnTo>
                  <a:lnTo>
                    <a:pt x="12180031" y="749300"/>
                  </a:lnTo>
                  <a:lnTo>
                    <a:pt x="12130146" y="749300"/>
                  </a:lnTo>
                  <a:lnTo>
                    <a:pt x="12080243" y="762000"/>
                  </a:lnTo>
                  <a:lnTo>
                    <a:pt x="11980387" y="762000"/>
                  </a:lnTo>
                  <a:lnTo>
                    <a:pt x="11930435" y="774700"/>
                  </a:lnTo>
                  <a:lnTo>
                    <a:pt x="11830487" y="774700"/>
                  </a:lnTo>
                  <a:lnTo>
                    <a:pt x="11780492" y="787400"/>
                  </a:lnTo>
                  <a:lnTo>
                    <a:pt x="11730483" y="787400"/>
                  </a:lnTo>
                  <a:lnTo>
                    <a:pt x="11680462" y="800100"/>
                  </a:lnTo>
                  <a:lnTo>
                    <a:pt x="11580383" y="800100"/>
                  </a:lnTo>
                  <a:lnTo>
                    <a:pt x="11530326" y="812800"/>
                  </a:lnTo>
                  <a:lnTo>
                    <a:pt x="11430182" y="812800"/>
                  </a:lnTo>
                  <a:lnTo>
                    <a:pt x="11380096" y="825500"/>
                  </a:lnTo>
                  <a:lnTo>
                    <a:pt x="11279897" y="825500"/>
                  </a:lnTo>
                  <a:lnTo>
                    <a:pt x="11229786" y="838200"/>
                  </a:lnTo>
                  <a:lnTo>
                    <a:pt x="11129543" y="838200"/>
                  </a:lnTo>
                  <a:lnTo>
                    <a:pt x="11029275" y="850900"/>
                  </a:lnTo>
                  <a:lnTo>
                    <a:pt x="10577898" y="889000"/>
                  </a:lnTo>
                  <a:lnTo>
                    <a:pt x="10477580" y="889000"/>
                  </a:lnTo>
                  <a:lnTo>
                    <a:pt x="10276965" y="914400"/>
                  </a:lnTo>
                  <a:lnTo>
                    <a:pt x="10176677" y="914400"/>
                  </a:lnTo>
                  <a:lnTo>
                    <a:pt x="10126540" y="927100"/>
                  </a:lnTo>
                  <a:lnTo>
                    <a:pt x="10026282" y="927100"/>
                  </a:lnTo>
                  <a:lnTo>
                    <a:pt x="9976163" y="939800"/>
                  </a:lnTo>
                  <a:lnTo>
                    <a:pt x="9875946" y="939800"/>
                  </a:lnTo>
                  <a:lnTo>
                    <a:pt x="9825850" y="952500"/>
                  </a:lnTo>
                  <a:lnTo>
                    <a:pt x="9725684" y="952500"/>
                  </a:lnTo>
                  <a:lnTo>
                    <a:pt x="9675615" y="965200"/>
                  </a:lnTo>
                  <a:lnTo>
                    <a:pt x="9625557" y="965200"/>
                  </a:lnTo>
                  <a:lnTo>
                    <a:pt x="9575510" y="977900"/>
                  </a:lnTo>
                  <a:lnTo>
                    <a:pt x="9475452" y="977900"/>
                  </a:lnTo>
                  <a:lnTo>
                    <a:pt x="9425441" y="990600"/>
                  </a:lnTo>
                  <a:lnTo>
                    <a:pt x="9375444" y="990600"/>
                  </a:lnTo>
                  <a:lnTo>
                    <a:pt x="9325461" y="1003300"/>
                  </a:lnTo>
                  <a:lnTo>
                    <a:pt x="9225538" y="1003300"/>
                  </a:lnTo>
                  <a:lnTo>
                    <a:pt x="9175600" y="1016000"/>
                  </a:lnTo>
                  <a:lnTo>
                    <a:pt x="9125678" y="1016000"/>
                  </a:lnTo>
                  <a:lnTo>
                    <a:pt x="9075773" y="1028700"/>
                  </a:lnTo>
                  <a:lnTo>
                    <a:pt x="9025884" y="1028700"/>
                  </a:lnTo>
                  <a:lnTo>
                    <a:pt x="8976014" y="1041400"/>
                  </a:lnTo>
                  <a:lnTo>
                    <a:pt x="8926162" y="1041400"/>
                  </a:lnTo>
                  <a:lnTo>
                    <a:pt x="8876329" y="1054100"/>
                  </a:lnTo>
                  <a:lnTo>
                    <a:pt x="8776723" y="1054100"/>
                  </a:lnTo>
                  <a:lnTo>
                    <a:pt x="8726950" y="1066800"/>
                  </a:lnTo>
                  <a:lnTo>
                    <a:pt x="8677199" y="1066800"/>
                  </a:lnTo>
                  <a:lnTo>
                    <a:pt x="8577762" y="1092200"/>
                  </a:lnTo>
                  <a:lnTo>
                    <a:pt x="8528078" y="1092200"/>
                  </a:lnTo>
                  <a:lnTo>
                    <a:pt x="8478418" y="1104900"/>
                  </a:lnTo>
                  <a:lnTo>
                    <a:pt x="8428781" y="1104900"/>
                  </a:lnTo>
                  <a:lnTo>
                    <a:pt x="8379169" y="1117600"/>
                  </a:lnTo>
                  <a:lnTo>
                    <a:pt x="8329582" y="1117600"/>
                  </a:lnTo>
                  <a:lnTo>
                    <a:pt x="8280022" y="1130300"/>
                  </a:lnTo>
                  <a:lnTo>
                    <a:pt x="8230487" y="1130300"/>
                  </a:lnTo>
                  <a:lnTo>
                    <a:pt x="8132716" y="1155700"/>
                  </a:lnTo>
                  <a:lnTo>
                    <a:pt x="8083858" y="1155700"/>
                  </a:lnTo>
                  <a:lnTo>
                    <a:pt x="7986200" y="1181100"/>
                  </a:lnTo>
                  <a:lnTo>
                    <a:pt x="7937401" y="1181100"/>
                  </a:lnTo>
                  <a:lnTo>
                    <a:pt x="7839862" y="1206500"/>
                  </a:lnTo>
                  <a:lnTo>
                    <a:pt x="7791123" y="1206500"/>
                  </a:lnTo>
                  <a:lnTo>
                    <a:pt x="7693708" y="1231900"/>
                  </a:lnTo>
                  <a:lnTo>
                    <a:pt x="7645033" y="1231900"/>
                  </a:lnTo>
                  <a:lnTo>
                    <a:pt x="7499139" y="1270000"/>
                  </a:lnTo>
                  <a:lnTo>
                    <a:pt x="7450553" y="1270000"/>
                  </a:lnTo>
                  <a:lnTo>
                    <a:pt x="7256441" y="1320800"/>
                  </a:lnTo>
                  <a:lnTo>
                    <a:pt x="7207973" y="1320800"/>
                  </a:lnTo>
                  <a:lnTo>
                    <a:pt x="6869400" y="1409700"/>
                  </a:lnTo>
                  <a:lnTo>
                    <a:pt x="6821136" y="1409700"/>
                  </a:lnTo>
                  <a:lnTo>
                    <a:pt x="6100593" y="1600200"/>
                  </a:lnTo>
                  <a:lnTo>
                    <a:pt x="6052798" y="1625600"/>
                  </a:lnTo>
                  <a:lnTo>
                    <a:pt x="5719139" y="1714500"/>
                  </a:lnTo>
                  <a:lnTo>
                    <a:pt x="5671607" y="1739900"/>
                  </a:lnTo>
                  <a:lnTo>
                    <a:pt x="5481825" y="1790700"/>
                  </a:lnTo>
                  <a:lnTo>
                    <a:pt x="5434468" y="1816100"/>
                  </a:lnTo>
                  <a:lnTo>
                    <a:pt x="5292611" y="1854200"/>
                  </a:lnTo>
                  <a:lnTo>
                    <a:pt x="5245399" y="1879600"/>
                  </a:lnTo>
                  <a:lnTo>
                    <a:pt x="5151085" y="1905000"/>
                  </a:lnTo>
                  <a:lnTo>
                    <a:pt x="5103985" y="1930400"/>
                  </a:lnTo>
                  <a:lnTo>
                    <a:pt x="5009898" y="1955800"/>
                  </a:lnTo>
                  <a:lnTo>
                    <a:pt x="4962912" y="1981200"/>
                  </a:lnTo>
                  <a:lnTo>
                    <a:pt x="4869057" y="2006600"/>
                  </a:lnTo>
                  <a:lnTo>
                    <a:pt x="4822189" y="2032000"/>
                  </a:lnTo>
                  <a:lnTo>
                    <a:pt x="4728572" y="2057400"/>
                  </a:lnTo>
                  <a:lnTo>
                    <a:pt x="4681824" y="2082800"/>
                  </a:lnTo>
                  <a:lnTo>
                    <a:pt x="4635117" y="2095500"/>
                  </a:lnTo>
                  <a:lnTo>
                    <a:pt x="4588450" y="2120900"/>
                  </a:lnTo>
                  <a:lnTo>
                    <a:pt x="4541825" y="2133600"/>
                  </a:lnTo>
                  <a:lnTo>
                    <a:pt x="4495242" y="2159000"/>
                  </a:lnTo>
                  <a:lnTo>
                    <a:pt x="4402201" y="2184400"/>
                  </a:lnTo>
                  <a:lnTo>
                    <a:pt x="4355744" y="2209800"/>
                  </a:lnTo>
                  <a:lnTo>
                    <a:pt x="4309330" y="2222500"/>
                  </a:lnTo>
                  <a:lnTo>
                    <a:pt x="4262959" y="2247900"/>
                  </a:lnTo>
                  <a:lnTo>
                    <a:pt x="4216632" y="2260600"/>
                  </a:lnTo>
                  <a:lnTo>
                    <a:pt x="4170348" y="2286000"/>
                  </a:lnTo>
                  <a:lnTo>
                    <a:pt x="4124108" y="2298700"/>
                  </a:lnTo>
                  <a:lnTo>
                    <a:pt x="4031762" y="2349500"/>
                  </a:lnTo>
                  <a:lnTo>
                    <a:pt x="3985656" y="2362200"/>
                  </a:lnTo>
                  <a:lnTo>
                    <a:pt x="3939596" y="2387600"/>
                  </a:lnTo>
                  <a:lnTo>
                    <a:pt x="3893581" y="2400300"/>
                  </a:lnTo>
                  <a:lnTo>
                    <a:pt x="3847612" y="2425700"/>
                  </a:lnTo>
                  <a:lnTo>
                    <a:pt x="3801689" y="2438400"/>
                  </a:lnTo>
                  <a:lnTo>
                    <a:pt x="3709983" y="2489200"/>
                  </a:lnTo>
                  <a:lnTo>
                    <a:pt x="3664200" y="2501900"/>
                  </a:lnTo>
                  <a:lnTo>
                    <a:pt x="3572777" y="2552700"/>
                  </a:lnTo>
                  <a:lnTo>
                    <a:pt x="3527138" y="2565400"/>
                  </a:lnTo>
                  <a:lnTo>
                    <a:pt x="3436004" y="2616200"/>
                  </a:lnTo>
                  <a:lnTo>
                    <a:pt x="3390510" y="2628900"/>
                  </a:lnTo>
                  <a:lnTo>
                    <a:pt x="3254325" y="2705100"/>
                  </a:lnTo>
                  <a:lnTo>
                    <a:pt x="3209030" y="2717800"/>
                  </a:lnTo>
                  <a:lnTo>
                    <a:pt x="3073449" y="2794000"/>
                  </a:lnTo>
                  <a:lnTo>
                    <a:pt x="3028358" y="2806700"/>
                  </a:lnTo>
                  <a:lnTo>
                    <a:pt x="2848511" y="2908300"/>
                  </a:lnTo>
                  <a:lnTo>
                    <a:pt x="2803681" y="2921000"/>
                  </a:lnTo>
                  <a:lnTo>
                    <a:pt x="2535828" y="3073400"/>
                  </a:lnTo>
                  <a:lnTo>
                    <a:pt x="2491376" y="3086100"/>
                  </a:lnTo>
                  <a:lnTo>
                    <a:pt x="1614367" y="3594100"/>
                  </a:lnTo>
                  <a:lnTo>
                    <a:pt x="1571141" y="3632200"/>
                  </a:lnTo>
                  <a:lnTo>
                    <a:pt x="1313092" y="3784600"/>
                  </a:lnTo>
                  <a:lnTo>
                    <a:pt x="1270304" y="3822700"/>
                  </a:lnTo>
                  <a:lnTo>
                    <a:pt x="1099796" y="3924300"/>
                  </a:lnTo>
                  <a:lnTo>
                    <a:pt x="1057330" y="3962400"/>
                  </a:lnTo>
                  <a:lnTo>
                    <a:pt x="930328" y="4038600"/>
                  </a:lnTo>
                  <a:lnTo>
                    <a:pt x="888126" y="4076700"/>
                  </a:lnTo>
                  <a:lnTo>
                    <a:pt x="761920" y="4152900"/>
                  </a:lnTo>
                  <a:lnTo>
                    <a:pt x="719986" y="4191000"/>
                  </a:lnTo>
                  <a:lnTo>
                    <a:pt x="636322" y="4241800"/>
                  </a:lnTo>
                  <a:lnTo>
                    <a:pt x="594593" y="4279900"/>
                  </a:lnTo>
                  <a:lnTo>
                    <a:pt x="511340" y="4330700"/>
                  </a:lnTo>
                  <a:lnTo>
                    <a:pt x="469818" y="4368800"/>
                  </a:lnTo>
                  <a:lnTo>
                    <a:pt x="428365" y="4394200"/>
                  </a:lnTo>
                  <a:lnTo>
                    <a:pt x="386982" y="4432300"/>
                  </a:lnTo>
                  <a:lnTo>
                    <a:pt x="304427" y="4483100"/>
                  </a:lnTo>
                  <a:lnTo>
                    <a:pt x="263256" y="4521200"/>
                  </a:lnTo>
                  <a:lnTo>
                    <a:pt x="222156" y="4546600"/>
                  </a:lnTo>
                  <a:lnTo>
                    <a:pt x="181128" y="4584700"/>
                  </a:lnTo>
                  <a:lnTo>
                    <a:pt x="99286" y="4635500"/>
                  </a:lnTo>
                  <a:lnTo>
                    <a:pt x="58473" y="4673600"/>
                  </a:lnTo>
                  <a:lnTo>
                    <a:pt x="17734" y="4699000"/>
                  </a:lnTo>
                  <a:lnTo>
                    <a:pt x="0" y="4711700"/>
                  </a:lnTo>
                  <a:lnTo>
                    <a:pt x="15669643" y="4711700"/>
                  </a:lnTo>
                  <a:lnTo>
                    <a:pt x="15669643" y="0"/>
                  </a:lnTo>
                  <a:close/>
                </a:path>
              </a:pathLst>
            </a:custGeom>
            <a:solidFill>
              <a:srgbClr val="CCE5E0"/>
            </a:solidFill>
          </p:spPr>
          <p:txBody>
            <a:bodyPr wrap="square" lIns="0" tIns="0" rIns="0" bIns="0" rtlCol="0"/>
            <a:lstStyle/>
            <a:p>
              <a:endParaRPr/>
            </a:p>
          </p:txBody>
        </p:sp>
        <p:sp>
          <p:nvSpPr>
            <p:cNvPr id="4" name="object 4"/>
            <p:cNvSpPr/>
            <p:nvPr/>
          </p:nvSpPr>
          <p:spPr>
            <a:xfrm>
              <a:off x="9960199" y="3441214"/>
              <a:ext cx="8809990" cy="6849745"/>
            </a:xfrm>
            <a:custGeom>
              <a:avLst/>
              <a:gdLst/>
              <a:ahLst/>
              <a:cxnLst/>
              <a:rect l="l" t="t" r="r" b="b"/>
              <a:pathLst>
                <a:path w="8809990" h="6849745">
                  <a:moveTo>
                    <a:pt x="8809365" y="0"/>
                  </a:moveTo>
                  <a:lnTo>
                    <a:pt x="0" y="0"/>
                  </a:lnTo>
                  <a:lnTo>
                    <a:pt x="0" y="6849215"/>
                  </a:lnTo>
                  <a:lnTo>
                    <a:pt x="8809365" y="6849215"/>
                  </a:lnTo>
                  <a:lnTo>
                    <a:pt x="8809365"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10052050" y="3535567"/>
              <a:ext cx="8606994" cy="6643200"/>
            </a:xfrm>
            <a:prstGeom prst="rect">
              <a:avLst/>
            </a:prstGeom>
          </p:spPr>
        </p:pic>
        <p:sp>
          <p:nvSpPr>
            <p:cNvPr id="6" name="object 6"/>
            <p:cNvSpPr/>
            <p:nvPr/>
          </p:nvSpPr>
          <p:spPr>
            <a:xfrm>
              <a:off x="7517467"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7" name="object 7"/>
            <p:cNvSpPr/>
            <p:nvPr/>
          </p:nvSpPr>
          <p:spPr>
            <a:xfrm>
              <a:off x="7623012"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7727719" y="5201248"/>
              <a:ext cx="1256506" cy="1256506"/>
            </a:xfrm>
            <a:prstGeom prst="rect">
              <a:avLst/>
            </a:prstGeom>
          </p:spPr>
        </p:pic>
        <p:sp>
          <p:nvSpPr>
            <p:cNvPr id="9" name="object 9"/>
            <p:cNvSpPr/>
            <p:nvPr/>
          </p:nvSpPr>
          <p:spPr>
            <a:xfrm>
              <a:off x="5189716"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10" name="object 10"/>
            <p:cNvSpPr/>
            <p:nvPr/>
          </p:nvSpPr>
          <p:spPr>
            <a:xfrm>
              <a:off x="5295260"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grpSp>
      <p:grpSp>
        <p:nvGrpSpPr>
          <p:cNvPr id="11" name="object 11"/>
          <p:cNvGrpSpPr/>
          <p:nvPr/>
        </p:nvGrpSpPr>
        <p:grpSpPr>
          <a:xfrm>
            <a:off x="2266978" y="5002423"/>
            <a:ext cx="1700530" cy="1689100"/>
            <a:chOff x="2266978" y="5002423"/>
            <a:chExt cx="1700530" cy="1689100"/>
          </a:xfrm>
        </p:grpSpPr>
        <p:sp>
          <p:nvSpPr>
            <p:cNvPr id="12" name="object 12"/>
            <p:cNvSpPr/>
            <p:nvPr/>
          </p:nvSpPr>
          <p:spPr>
            <a:xfrm>
              <a:off x="2266978"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pic>
          <p:nvPicPr>
            <p:cNvPr id="13" name="object 13"/>
            <p:cNvPicPr/>
            <p:nvPr/>
          </p:nvPicPr>
          <p:blipFill>
            <a:blip r:embed="rId4" cstate="print"/>
            <a:stretch>
              <a:fillRect/>
            </a:stretch>
          </p:blipFill>
          <p:spPr>
            <a:xfrm>
              <a:off x="2372523" y="5107910"/>
              <a:ext cx="1465923" cy="1454553"/>
            </a:xfrm>
            <a:prstGeom prst="rect">
              <a:avLst/>
            </a:prstGeom>
          </p:spPr>
        </p:pic>
      </p:grpSp>
      <p:sp>
        <p:nvSpPr>
          <p:cNvPr id="14" name="object 14"/>
          <p:cNvSpPr txBox="1"/>
          <p:nvPr/>
        </p:nvSpPr>
        <p:spPr>
          <a:xfrm>
            <a:off x="7420794" y="6641962"/>
            <a:ext cx="1870710" cy="654050"/>
          </a:xfrm>
          <a:prstGeom prst="rect">
            <a:avLst/>
          </a:prstGeom>
        </p:spPr>
        <p:txBody>
          <a:bodyPr vert="horz" wrap="square" lIns="0" tIns="15240" rIns="0" bIns="0" rtlCol="0">
            <a:spAutoFit/>
          </a:bodyPr>
          <a:lstStyle/>
          <a:p>
            <a:pPr marL="12700">
              <a:lnSpc>
                <a:spcPct val="100000"/>
              </a:lnSpc>
              <a:spcBef>
                <a:spcPts val="120"/>
              </a:spcBef>
            </a:pPr>
            <a:r>
              <a:rPr lang="fr-FR" sz="4100" b="1" spc="-150" dirty="0">
                <a:solidFill>
                  <a:srgbClr val="231F20"/>
                </a:solidFill>
                <a:latin typeface="Calibri"/>
                <a:cs typeface="Calibri"/>
              </a:rPr>
              <a:t>KEEPASS</a:t>
            </a:r>
          </a:p>
        </p:txBody>
      </p:sp>
      <p:sp>
        <p:nvSpPr>
          <p:cNvPr id="15" name="object 15"/>
          <p:cNvSpPr txBox="1"/>
          <p:nvPr/>
        </p:nvSpPr>
        <p:spPr>
          <a:xfrm>
            <a:off x="1479238" y="6641962"/>
            <a:ext cx="6515412" cy="646331"/>
          </a:xfrm>
          <a:prstGeom prst="rect">
            <a:avLst/>
          </a:prstGeom>
        </p:spPr>
        <p:txBody>
          <a:bodyPr vert="horz" wrap="square" lIns="0" tIns="15240" rIns="0" bIns="0" rtlCol="0">
            <a:spAutoFit/>
          </a:bodyPr>
          <a:lstStyle/>
          <a:p>
            <a:pPr marL="12700">
              <a:lnSpc>
                <a:spcPct val="100000"/>
              </a:lnSpc>
              <a:spcBef>
                <a:spcPts val="120"/>
              </a:spcBef>
              <a:tabLst>
                <a:tab pos="3597275" algn="l"/>
              </a:tabLst>
            </a:pPr>
            <a:r>
              <a:rPr lang="fr-FR" sz="4100" b="1" spc="-300" dirty="0">
                <a:solidFill>
                  <a:srgbClr val="231F20"/>
                </a:solidFill>
                <a:latin typeface="Calibri"/>
                <a:cs typeface="Calibri"/>
              </a:rPr>
              <a:t>PASSWORDSAFE      ZENYWAY</a:t>
            </a:r>
          </a:p>
        </p:txBody>
      </p:sp>
      <p:sp>
        <p:nvSpPr>
          <p:cNvPr id="16" name="object 16"/>
          <p:cNvSpPr txBox="1">
            <a:spLocks noGrp="1"/>
          </p:cNvSpPr>
          <p:nvPr>
            <p:ph type="title" idx="4294967295"/>
          </p:nvPr>
        </p:nvSpPr>
        <p:spPr>
          <a:xfrm>
            <a:off x="2519689" y="1930348"/>
            <a:ext cx="16139355"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UTILISER UN GESTIONNAIRE DE MOTS DE PASSE</a:t>
            </a:r>
            <a:endParaRPr lang="fr-FR" sz="6600" b="1" spc="-150" dirty="0"/>
          </a:p>
        </p:txBody>
      </p:sp>
      <p:sp>
        <p:nvSpPr>
          <p:cNvPr id="17" name="object 17"/>
          <p:cNvSpPr/>
          <p:nvPr/>
        </p:nvSpPr>
        <p:spPr>
          <a:xfrm>
            <a:off x="8907440" y="4872635"/>
            <a:ext cx="946785" cy="474980"/>
          </a:xfrm>
          <a:custGeom>
            <a:avLst/>
            <a:gdLst/>
            <a:ahLst/>
            <a:cxnLst/>
            <a:rect l="l" t="t" r="r" b="b"/>
            <a:pathLst>
              <a:path w="946784" h="474979">
                <a:moveTo>
                  <a:pt x="763793" y="99777"/>
                </a:moveTo>
                <a:lnTo>
                  <a:pt x="709415" y="100252"/>
                </a:lnTo>
                <a:lnTo>
                  <a:pt x="655248" y="104756"/>
                </a:lnTo>
                <a:lnTo>
                  <a:pt x="601776" y="112740"/>
                </a:lnTo>
                <a:lnTo>
                  <a:pt x="550936" y="123270"/>
                </a:lnTo>
                <a:lnTo>
                  <a:pt x="500772" y="136363"/>
                </a:lnTo>
                <a:lnTo>
                  <a:pt x="451345" y="151901"/>
                </a:lnTo>
                <a:lnTo>
                  <a:pt x="402711" y="169769"/>
                </a:lnTo>
                <a:lnTo>
                  <a:pt x="354931" y="189852"/>
                </a:lnTo>
                <a:lnTo>
                  <a:pt x="308063" y="212034"/>
                </a:lnTo>
                <a:lnTo>
                  <a:pt x="262165" y="236199"/>
                </a:lnTo>
                <a:lnTo>
                  <a:pt x="217296" y="262232"/>
                </a:lnTo>
                <a:lnTo>
                  <a:pt x="173701" y="290009"/>
                </a:lnTo>
                <a:lnTo>
                  <a:pt x="131339" y="319601"/>
                </a:lnTo>
                <a:lnTo>
                  <a:pt x="90253" y="350935"/>
                </a:lnTo>
                <a:lnTo>
                  <a:pt x="50485" y="383940"/>
                </a:lnTo>
                <a:lnTo>
                  <a:pt x="12077" y="418542"/>
                </a:lnTo>
                <a:lnTo>
                  <a:pt x="0" y="450999"/>
                </a:lnTo>
                <a:lnTo>
                  <a:pt x="5480" y="462258"/>
                </a:lnTo>
                <a:lnTo>
                  <a:pt x="14571" y="469991"/>
                </a:lnTo>
                <a:lnTo>
                  <a:pt x="26156" y="474509"/>
                </a:lnTo>
                <a:lnTo>
                  <a:pt x="38332" y="474550"/>
                </a:lnTo>
                <a:lnTo>
                  <a:pt x="49196" y="468854"/>
                </a:lnTo>
                <a:lnTo>
                  <a:pt x="91047" y="431281"/>
                </a:lnTo>
                <a:lnTo>
                  <a:pt x="134504" y="395603"/>
                </a:lnTo>
                <a:lnTo>
                  <a:pt x="179517" y="361915"/>
                </a:lnTo>
                <a:lnTo>
                  <a:pt x="226039" y="330314"/>
                </a:lnTo>
                <a:lnTo>
                  <a:pt x="261085" y="308520"/>
                </a:lnTo>
                <a:lnTo>
                  <a:pt x="294898" y="289027"/>
                </a:lnTo>
                <a:lnTo>
                  <a:pt x="300832" y="285739"/>
                </a:lnTo>
                <a:lnTo>
                  <a:pt x="309890" y="280923"/>
                </a:lnTo>
                <a:lnTo>
                  <a:pt x="359637" y="256171"/>
                </a:lnTo>
                <a:lnTo>
                  <a:pt x="406012" y="235689"/>
                </a:lnTo>
                <a:lnTo>
                  <a:pt x="451866" y="217820"/>
                </a:lnTo>
                <a:lnTo>
                  <a:pt x="498481" y="202056"/>
                </a:lnTo>
                <a:lnTo>
                  <a:pt x="543317" y="189146"/>
                </a:lnTo>
                <a:lnTo>
                  <a:pt x="559409" y="185072"/>
                </a:lnTo>
                <a:lnTo>
                  <a:pt x="559212" y="185072"/>
                </a:lnTo>
                <a:lnTo>
                  <a:pt x="566667" y="183334"/>
                </a:lnTo>
                <a:lnTo>
                  <a:pt x="566799" y="183334"/>
                </a:lnTo>
                <a:lnTo>
                  <a:pt x="578885" y="180656"/>
                </a:lnTo>
                <a:lnTo>
                  <a:pt x="624607" y="172097"/>
                </a:lnTo>
                <a:lnTo>
                  <a:pt x="666125" y="166475"/>
                </a:lnTo>
                <a:lnTo>
                  <a:pt x="707871" y="163041"/>
                </a:lnTo>
                <a:lnTo>
                  <a:pt x="749740" y="161995"/>
                </a:lnTo>
                <a:lnTo>
                  <a:pt x="827666" y="161995"/>
                </a:lnTo>
                <a:lnTo>
                  <a:pt x="864889" y="144051"/>
                </a:lnTo>
                <a:lnTo>
                  <a:pt x="851061" y="127300"/>
                </a:lnTo>
                <a:lnTo>
                  <a:pt x="836638" y="111054"/>
                </a:lnTo>
                <a:lnTo>
                  <a:pt x="832321" y="106378"/>
                </a:lnTo>
                <a:lnTo>
                  <a:pt x="817897" y="103880"/>
                </a:lnTo>
                <a:lnTo>
                  <a:pt x="763793" y="99777"/>
                </a:lnTo>
                <a:close/>
              </a:path>
              <a:path w="946784" h="474979">
                <a:moveTo>
                  <a:pt x="300832" y="285739"/>
                </a:moveTo>
                <a:lnTo>
                  <a:pt x="294822" y="289027"/>
                </a:lnTo>
                <a:lnTo>
                  <a:pt x="298566" y="286995"/>
                </a:lnTo>
                <a:lnTo>
                  <a:pt x="300832" y="285739"/>
                </a:lnTo>
                <a:close/>
              </a:path>
              <a:path w="946784" h="474979">
                <a:moveTo>
                  <a:pt x="298566" y="286995"/>
                </a:moveTo>
                <a:lnTo>
                  <a:pt x="294822" y="289027"/>
                </a:lnTo>
                <a:lnTo>
                  <a:pt x="298566" y="286995"/>
                </a:lnTo>
                <a:close/>
              </a:path>
              <a:path w="946784" h="474979">
                <a:moveTo>
                  <a:pt x="300879" y="285739"/>
                </a:moveTo>
                <a:lnTo>
                  <a:pt x="298566" y="286995"/>
                </a:lnTo>
                <a:lnTo>
                  <a:pt x="300879" y="285739"/>
                </a:lnTo>
                <a:close/>
              </a:path>
              <a:path w="946784" h="474979">
                <a:moveTo>
                  <a:pt x="750274" y="199302"/>
                </a:moveTo>
                <a:lnTo>
                  <a:pt x="740263" y="206294"/>
                </a:lnTo>
                <a:lnTo>
                  <a:pt x="733098" y="216003"/>
                </a:lnTo>
                <a:lnTo>
                  <a:pt x="730026" y="227456"/>
                </a:lnTo>
                <a:lnTo>
                  <a:pt x="732296" y="239678"/>
                </a:lnTo>
                <a:lnTo>
                  <a:pt x="739095" y="249772"/>
                </a:lnTo>
                <a:lnTo>
                  <a:pt x="748914" y="256909"/>
                </a:lnTo>
                <a:lnTo>
                  <a:pt x="760518" y="259926"/>
                </a:lnTo>
                <a:lnTo>
                  <a:pt x="772671" y="257657"/>
                </a:lnTo>
                <a:lnTo>
                  <a:pt x="750274" y="199302"/>
                </a:lnTo>
                <a:close/>
              </a:path>
              <a:path w="946784" h="474979">
                <a:moveTo>
                  <a:pt x="822377" y="167500"/>
                </a:moveTo>
                <a:lnTo>
                  <a:pt x="750274" y="199302"/>
                </a:lnTo>
                <a:lnTo>
                  <a:pt x="772671" y="257657"/>
                </a:lnTo>
                <a:lnTo>
                  <a:pt x="921829" y="185753"/>
                </a:lnTo>
                <a:lnTo>
                  <a:pt x="922844" y="185125"/>
                </a:lnTo>
                <a:lnTo>
                  <a:pt x="897924" y="185125"/>
                </a:lnTo>
                <a:lnTo>
                  <a:pt x="891547" y="182926"/>
                </a:lnTo>
                <a:lnTo>
                  <a:pt x="886720" y="181366"/>
                </a:lnTo>
                <a:lnTo>
                  <a:pt x="885021" y="180876"/>
                </a:lnTo>
                <a:lnTo>
                  <a:pt x="884354" y="180656"/>
                </a:lnTo>
                <a:lnTo>
                  <a:pt x="879139" y="179251"/>
                </a:lnTo>
                <a:lnTo>
                  <a:pt x="873119" y="177512"/>
                </a:lnTo>
                <a:lnTo>
                  <a:pt x="867014" y="176026"/>
                </a:lnTo>
                <a:lnTo>
                  <a:pt x="857501" y="173823"/>
                </a:lnTo>
                <a:lnTo>
                  <a:pt x="847941" y="171828"/>
                </a:lnTo>
                <a:lnTo>
                  <a:pt x="838342" y="170031"/>
                </a:lnTo>
                <a:lnTo>
                  <a:pt x="828712" y="168424"/>
                </a:lnTo>
                <a:lnTo>
                  <a:pt x="822377" y="167500"/>
                </a:lnTo>
                <a:close/>
              </a:path>
              <a:path w="946784" h="474979">
                <a:moveTo>
                  <a:pt x="912556" y="103735"/>
                </a:moveTo>
                <a:lnTo>
                  <a:pt x="829780" y="103735"/>
                </a:lnTo>
                <a:lnTo>
                  <a:pt x="832324" y="106378"/>
                </a:lnTo>
                <a:lnTo>
                  <a:pt x="871240" y="113114"/>
                </a:lnTo>
                <a:lnTo>
                  <a:pt x="923337" y="128027"/>
                </a:lnTo>
                <a:lnTo>
                  <a:pt x="931194" y="132735"/>
                </a:lnTo>
                <a:lnTo>
                  <a:pt x="937016" y="139976"/>
                </a:lnTo>
                <a:lnTo>
                  <a:pt x="940566" y="148631"/>
                </a:lnTo>
                <a:lnTo>
                  <a:pt x="941609" y="157586"/>
                </a:lnTo>
                <a:lnTo>
                  <a:pt x="940011" y="166475"/>
                </a:lnTo>
                <a:lnTo>
                  <a:pt x="772671" y="257657"/>
                </a:lnTo>
                <a:lnTo>
                  <a:pt x="927096" y="189543"/>
                </a:lnTo>
                <a:lnTo>
                  <a:pt x="938926" y="181008"/>
                </a:lnTo>
                <a:lnTo>
                  <a:pt x="945639" y="169049"/>
                </a:lnTo>
                <a:lnTo>
                  <a:pt x="946569" y="155406"/>
                </a:lnTo>
                <a:lnTo>
                  <a:pt x="941054" y="141817"/>
                </a:lnTo>
                <a:lnTo>
                  <a:pt x="913403" y="104714"/>
                </a:lnTo>
                <a:lnTo>
                  <a:pt x="912556" y="103735"/>
                </a:lnTo>
                <a:close/>
              </a:path>
              <a:path w="946784" h="474979">
                <a:moveTo>
                  <a:pt x="817649" y="166823"/>
                </a:moveTo>
                <a:lnTo>
                  <a:pt x="750274" y="199302"/>
                </a:lnTo>
                <a:lnTo>
                  <a:pt x="822377" y="167500"/>
                </a:lnTo>
                <a:lnTo>
                  <a:pt x="817649" y="166823"/>
                </a:lnTo>
                <a:close/>
              </a:path>
              <a:path w="946784" h="474979">
                <a:moveTo>
                  <a:pt x="884354" y="180656"/>
                </a:moveTo>
                <a:lnTo>
                  <a:pt x="885076" y="180895"/>
                </a:lnTo>
                <a:lnTo>
                  <a:pt x="886720" y="181366"/>
                </a:lnTo>
                <a:lnTo>
                  <a:pt x="891547" y="182926"/>
                </a:lnTo>
                <a:lnTo>
                  <a:pt x="897924" y="185125"/>
                </a:lnTo>
                <a:lnTo>
                  <a:pt x="898006" y="181973"/>
                </a:lnTo>
                <a:lnTo>
                  <a:pt x="889244" y="181973"/>
                </a:lnTo>
                <a:lnTo>
                  <a:pt x="884354" y="180656"/>
                </a:lnTo>
                <a:close/>
              </a:path>
              <a:path w="946784" h="474979">
                <a:moveTo>
                  <a:pt x="928614" y="131189"/>
                </a:moveTo>
                <a:lnTo>
                  <a:pt x="904699" y="131189"/>
                </a:lnTo>
                <a:lnTo>
                  <a:pt x="898806" y="151341"/>
                </a:lnTo>
                <a:lnTo>
                  <a:pt x="897924" y="185125"/>
                </a:lnTo>
                <a:lnTo>
                  <a:pt x="922844" y="185125"/>
                </a:lnTo>
                <a:lnTo>
                  <a:pt x="941609" y="157586"/>
                </a:lnTo>
                <a:lnTo>
                  <a:pt x="940566" y="148631"/>
                </a:lnTo>
                <a:lnTo>
                  <a:pt x="937016" y="139976"/>
                </a:lnTo>
                <a:lnTo>
                  <a:pt x="931194" y="132735"/>
                </a:lnTo>
                <a:lnTo>
                  <a:pt x="928614" y="131189"/>
                </a:lnTo>
                <a:close/>
              </a:path>
              <a:path w="946784" h="474979">
                <a:moveTo>
                  <a:pt x="563030" y="184198"/>
                </a:moveTo>
                <a:lnTo>
                  <a:pt x="559212" y="185072"/>
                </a:lnTo>
                <a:lnTo>
                  <a:pt x="559409" y="185072"/>
                </a:lnTo>
                <a:lnTo>
                  <a:pt x="563030" y="184198"/>
                </a:lnTo>
                <a:close/>
              </a:path>
              <a:path w="946784" h="474979">
                <a:moveTo>
                  <a:pt x="566799" y="183334"/>
                </a:moveTo>
                <a:lnTo>
                  <a:pt x="566667" y="183334"/>
                </a:lnTo>
                <a:lnTo>
                  <a:pt x="563030" y="184198"/>
                </a:lnTo>
                <a:lnTo>
                  <a:pt x="566799" y="183334"/>
                </a:lnTo>
                <a:close/>
              </a:path>
              <a:path w="946784" h="474979">
                <a:moveTo>
                  <a:pt x="879506" y="179052"/>
                </a:moveTo>
                <a:lnTo>
                  <a:pt x="884386" y="180664"/>
                </a:lnTo>
                <a:lnTo>
                  <a:pt x="889244" y="181973"/>
                </a:lnTo>
                <a:lnTo>
                  <a:pt x="879506" y="179052"/>
                </a:lnTo>
                <a:close/>
              </a:path>
              <a:path w="946784" h="474979">
                <a:moveTo>
                  <a:pt x="898083" y="179052"/>
                </a:moveTo>
                <a:lnTo>
                  <a:pt x="879506" y="179052"/>
                </a:lnTo>
                <a:lnTo>
                  <a:pt x="889244" y="181973"/>
                </a:lnTo>
                <a:lnTo>
                  <a:pt x="898006" y="181973"/>
                </a:lnTo>
                <a:lnTo>
                  <a:pt x="898083" y="179052"/>
                </a:lnTo>
                <a:close/>
              </a:path>
              <a:path w="946784" h="474979">
                <a:moveTo>
                  <a:pt x="867584" y="147560"/>
                </a:moveTo>
                <a:lnTo>
                  <a:pt x="822377" y="167500"/>
                </a:lnTo>
                <a:lnTo>
                  <a:pt x="828712" y="168424"/>
                </a:lnTo>
                <a:lnTo>
                  <a:pt x="838342" y="170031"/>
                </a:lnTo>
                <a:lnTo>
                  <a:pt x="879139" y="179251"/>
                </a:lnTo>
                <a:lnTo>
                  <a:pt x="884354" y="180656"/>
                </a:lnTo>
                <a:lnTo>
                  <a:pt x="879506" y="179052"/>
                </a:lnTo>
                <a:lnTo>
                  <a:pt x="898083" y="179052"/>
                </a:lnTo>
                <a:lnTo>
                  <a:pt x="890741" y="178926"/>
                </a:lnTo>
                <a:lnTo>
                  <a:pt x="878109" y="161260"/>
                </a:lnTo>
                <a:lnTo>
                  <a:pt x="867584" y="147560"/>
                </a:lnTo>
                <a:close/>
              </a:path>
              <a:path w="946784" h="474979">
                <a:moveTo>
                  <a:pt x="899270" y="133584"/>
                </a:moveTo>
                <a:lnTo>
                  <a:pt x="867584" y="147560"/>
                </a:lnTo>
                <a:lnTo>
                  <a:pt x="878109" y="161260"/>
                </a:lnTo>
                <a:lnTo>
                  <a:pt x="890741" y="178926"/>
                </a:lnTo>
                <a:lnTo>
                  <a:pt x="898806" y="151341"/>
                </a:lnTo>
                <a:lnTo>
                  <a:pt x="899270" y="133584"/>
                </a:lnTo>
                <a:close/>
              </a:path>
              <a:path w="946784" h="474979">
                <a:moveTo>
                  <a:pt x="898806" y="151341"/>
                </a:moveTo>
                <a:lnTo>
                  <a:pt x="890741" y="178926"/>
                </a:lnTo>
                <a:lnTo>
                  <a:pt x="898086" y="178926"/>
                </a:lnTo>
                <a:lnTo>
                  <a:pt x="898806" y="151341"/>
                </a:lnTo>
                <a:close/>
              </a:path>
              <a:path w="946784" h="474979">
                <a:moveTo>
                  <a:pt x="864889" y="144051"/>
                </a:moveTo>
                <a:lnTo>
                  <a:pt x="817649" y="166823"/>
                </a:lnTo>
                <a:lnTo>
                  <a:pt x="822377" y="167500"/>
                </a:lnTo>
                <a:lnTo>
                  <a:pt x="867584" y="147560"/>
                </a:lnTo>
                <a:lnTo>
                  <a:pt x="864889" y="144051"/>
                </a:lnTo>
                <a:close/>
              </a:path>
              <a:path w="946784" h="474979">
                <a:moveTo>
                  <a:pt x="762787" y="162185"/>
                </a:moveTo>
                <a:lnTo>
                  <a:pt x="807859" y="165594"/>
                </a:lnTo>
                <a:lnTo>
                  <a:pt x="817649" y="166823"/>
                </a:lnTo>
                <a:lnTo>
                  <a:pt x="826906" y="162361"/>
                </a:lnTo>
                <a:lnTo>
                  <a:pt x="767865" y="162361"/>
                </a:lnTo>
                <a:lnTo>
                  <a:pt x="762787" y="162185"/>
                </a:lnTo>
                <a:close/>
              </a:path>
              <a:path w="946784" h="474979">
                <a:moveTo>
                  <a:pt x="827427" y="162110"/>
                </a:moveTo>
                <a:lnTo>
                  <a:pt x="760975" y="162110"/>
                </a:lnTo>
                <a:lnTo>
                  <a:pt x="767865" y="162361"/>
                </a:lnTo>
                <a:lnTo>
                  <a:pt x="826906" y="162361"/>
                </a:lnTo>
                <a:lnTo>
                  <a:pt x="827427" y="162110"/>
                </a:lnTo>
                <a:close/>
              </a:path>
              <a:path w="946784" h="474979">
                <a:moveTo>
                  <a:pt x="827666" y="161995"/>
                </a:moveTo>
                <a:lnTo>
                  <a:pt x="749740" y="161995"/>
                </a:lnTo>
                <a:lnTo>
                  <a:pt x="753792" y="162016"/>
                </a:lnTo>
                <a:lnTo>
                  <a:pt x="762787" y="162185"/>
                </a:lnTo>
                <a:lnTo>
                  <a:pt x="760975" y="162110"/>
                </a:lnTo>
                <a:lnTo>
                  <a:pt x="827427" y="162110"/>
                </a:lnTo>
                <a:lnTo>
                  <a:pt x="827666" y="161995"/>
                </a:lnTo>
                <a:close/>
              </a:path>
              <a:path w="946784" h="474979">
                <a:moveTo>
                  <a:pt x="904699" y="131189"/>
                </a:moveTo>
                <a:lnTo>
                  <a:pt x="899270" y="133584"/>
                </a:lnTo>
                <a:lnTo>
                  <a:pt x="898806" y="151341"/>
                </a:lnTo>
                <a:lnTo>
                  <a:pt x="904699" y="131189"/>
                </a:lnTo>
                <a:close/>
              </a:path>
              <a:path w="946784" h="474979">
                <a:moveTo>
                  <a:pt x="899432" y="127399"/>
                </a:moveTo>
                <a:lnTo>
                  <a:pt x="864889" y="144051"/>
                </a:lnTo>
                <a:lnTo>
                  <a:pt x="867584" y="147560"/>
                </a:lnTo>
                <a:lnTo>
                  <a:pt x="899270" y="133584"/>
                </a:lnTo>
                <a:lnTo>
                  <a:pt x="899432" y="127399"/>
                </a:lnTo>
                <a:close/>
              </a:path>
              <a:path w="946784" h="474979">
                <a:moveTo>
                  <a:pt x="832324" y="106378"/>
                </a:moveTo>
                <a:lnTo>
                  <a:pt x="832491" y="106551"/>
                </a:lnTo>
                <a:lnTo>
                  <a:pt x="836638" y="111054"/>
                </a:lnTo>
                <a:lnTo>
                  <a:pt x="851143" y="127399"/>
                </a:lnTo>
                <a:lnTo>
                  <a:pt x="864889" y="144051"/>
                </a:lnTo>
                <a:lnTo>
                  <a:pt x="899432" y="127399"/>
                </a:lnTo>
                <a:lnTo>
                  <a:pt x="921142" y="127399"/>
                </a:lnTo>
                <a:lnTo>
                  <a:pt x="871240" y="113114"/>
                </a:lnTo>
                <a:lnTo>
                  <a:pt x="832324" y="106378"/>
                </a:lnTo>
                <a:close/>
              </a:path>
              <a:path w="946784" h="474979">
                <a:moveTo>
                  <a:pt x="921142" y="127399"/>
                </a:moveTo>
                <a:lnTo>
                  <a:pt x="899432" y="127399"/>
                </a:lnTo>
                <a:lnTo>
                  <a:pt x="899270" y="133584"/>
                </a:lnTo>
                <a:lnTo>
                  <a:pt x="904699" y="131189"/>
                </a:lnTo>
                <a:lnTo>
                  <a:pt x="928614" y="131189"/>
                </a:lnTo>
                <a:lnTo>
                  <a:pt x="923337" y="128027"/>
                </a:lnTo>
                <a:lnTo>
                  <a:pt x="921142" y="127399"/>
                </a:lnTo>
                <a:close/>
              </a:path>
              <a:path w="946784" h="474979">
                <a:moveTo>
                  <a:pt x="832320" y="106377"/>
                </a:moveTo>
                <a:lnTo>
                  <a:pt x="832481" y="106551"/>
                </a:lnTo>
                <a:lnTo>
                  <a:pt x="832320" y="106377"/>
                </a:lnTo>
                <a:close/>
              </a:path>
              <a:path w="946784" h="474979">
                <a:moveTo>
                  <a:pt x="792499" y="0"/>
                </a:moveTo>
                <a:lnTo>
                  <a:pt x="780841" y="3445"/>
                </a:lnTo>
                <a:lnTo>
                  <a:pt x="771572" y="11381"/>
                </a:lnTo>
                <a:lnTo>
                  <a:pt x="766186" y="22484"/>
                </a:lnTo>
                <a:lnTo>
                  <a:pt x="765139" y="34362"/>
                </a:lnTo>
                <a:lnTo>
                  <a:pt x="768522" y="45734"/>
                </a:lnTo>
                <a:lnTo>
                  <a:pt x="776430" y="55317"/>
                </a:lnTo>
                <a:lnTo>
                  <a:pt x="784818" y="62214"/>
                </a:lnTo>
                <a:lnTo>
                  <a:pt x="793091" y="69243"/>
                </a:lnTo>
                <a:lnTo>
                  <a:pt x="825706" y="99620"/>
                </a:lnTo>
                <a:lnTo>
                  <a:pt x="832308" y="106364"/>
                </a:lnTo>
                <a:lnTo>
                  <a:pt x="829780" y="103735"/>
                </a:lnTo>
                <a:lnTo>
                  <a:pt x="912556" y="103735"/>
                </a:lnTo>
                <a:lnTo>
                  <a:pt x="883126" y="69682"/>
                </a:lnTo>
                <a:lnTo>
                  <a:pt x="850426" y="36894"/>
                </a:lnTo>
                <a:lnTo>
                  <a:pt x="815508" y="6523"/>
                </a:lnTo>
                <a:lnTo>
                  <a:pt x="804677" y="1030"/>
                </a:lnTo>
                <a:lnTo>
                  <a:pt x="792499" y="0"/>
                </a:lnTo>
                <a:close/>
              </a:path>
            </a:pathLst>
          </a:custGeom>
          <a:solidFill>
            <a:srgbClr val="1C1C1C"/>
          </a:solidFill>
        </p:spPr>
        <p:txBody>
          <a:bodyPr wrap="square" lIns="0" tIns="0" rIns="0" bIns="0" rtlCol="0"/>
          <a:lstStyle/>
          <a:p>
            <a:endParaRPr/>
          </a:p>
        </p:txBody>
      </p:sp>
      <p:sp>
        <p:nvSpPr>
          <p:cNvPr id="18" name="object 18"/>
          <p:cNvSpPr/>
          <p:nvPr/>
        </p:nvSpPr>
        <p:spPr>
          <a:xfrm>
            <a:off x="5449552" y="5256584"/>
            <a:ext cx="1157605" cy="1157605"/>
          </a:xfrm>
          <a:custGeom>
            <a:avLst/>
            <a:gdLst/>
            <a:ahLst/>
            <a:cxnLst/>
            <a:rect l="l" t="t" r="r" b="b"/>
            <a:pathLst>
              <a:path w="1157604" h="1157604">
                <a:moveTo>
                  <a:pt x="578663" y="0"/>
                </a:moveTo>
                <a:lnTo>
                  <a:pt x="531204" y="1918"/>
                </a:lnTo>
                <a:lnTo>
                  <a:pt x="484802" y="7573"/>
                </a:lnTo>
                <a:lnTo>
                  <a:pt x="439605" y="16817"/>
                </a:lnTo>
                <a:lnTo>
                  <a:pt x="395762" y="29500"/>
                </a:lnTo>
                <a:lnTo>
                  <a:pt x="353423" y="45473"/>
                </a:lnTo>
                <a:lnTo>
                  <a:pt x="312736" y="64588"/>
                </a:lnTo>
                <a:lnTo>
                  <a:pt x="273850" y="86695"/>
                </a:lnTo>
                <a:lnTo>
                  <a:pt x="236914" y="111646"/>
                </a:lnTo>
                <a:lnTo>
                  <a:pt x="202077" y="139292"/>
                </a:lnTo>
                <a:lnTo>
                  <a:pt x="169488" y="169484"/>
                </a:lnTo>
                <a:lnTo>
                  <a:pt x="139296" y="202073"/>
                </a:lnTo>
                <a:lnTo>
                  <a:pt x="111649" y="236909"/>
                </a:lnTo>
                <a:lnTo>
                  <a:pt x="86698" y="273845"/>
                </a:lnTo>
                <a:lnTo>
                  <a:pt x="64590" y="312731"/>
                </a:lnTo>
                <a:lnTo>
                  <a:pt x="45474" y="353418"/>
                </a:lnTo>
                <a:lnTo>
                  <a:pt x="29501" y="395758"/>
                </a:lnTo>
                <a:lnTo>
                  <a:pt x="16817" y="439601"/>
                </a:lnTo>
                <a:lnTo>
                  <a:pt x="7573" y="484799"/>
                </a:lnTo>
                <a:lnTo>
                  <a:pt x="1918" y="531202"/>
                </a:lnTo>
                <a:lnTo>
                  <a:pt x="0" y="578663"/>
                </a:lnTo>
                <a:lnTo>
                  <a:pt x="1918" y="626123"/>
                </a:lnTo>
                <a:lnTo>
                  <a:pt x="7573" y="672526"/>
                </a:lnTo>
                <a:lnTo>
                  <a:pt x="16817" y="717724"/>
                </a:lnTo>
                <a:lnTo>
                  <a:pt x="29501" y="761567"/>
                </a:lnTo>
                <a:lnTo>
                  <a:pt x="45474" y="803907"/>
                </a:lnTo>
                <a:lnTo>
                  <a:pt x="64590" y="844594"/>
                </a:lnTo>
                <a:lnTo>
                  <a:pt x="86698" y="883480"/>
                </a:lnTo>
                <a:lnTo>
                  <a:pt x="111649" y="920416"/>
                </a:lnTo>
                <a:lnTo>
                  <a:pt x="139296" y="955252"/>
                </a:lnTo>
                <a:lnTo>
                  <a:pt x="169488" y="987841"/>
                </a:lnTo>
                <a:lnTo>
                  <a:pt x="202077" y="1018033"/>
                </a:lnTo>
                <a:lnTo>
                  <a:pt x="236914" y="1045679"/>
                </a:lnTo>
                <a:lnTo>
                  <a:pt x="273850" y="1070630"/>
                </a:lnTo>
                <a:lnTo>
                  <a:pt x="312736" y="1092737"/>
                </a:lnTo>
                <a:lnTo>
                  <a:pt x="353423" y="1111852"/>
                </a:lnTo>
                <a:lnTo>
                  <a:pt x="395762" y="1127825"/>
                </a:lnTo>
                <a:lnTo>
                  <a:pt x="439605" y="1140508"/>
                </a:lnTo>
                <a:lnTo>
                  <a:pt x="484802" y="1149752"/>
                </a:lnTo>
                <a:lnTo>
                  <a:pt x="531204" y="1155407"/>
                </a:lnTo>
                <a:lnTo>
                  <a:pt x="578663" y="1157326"/>
                </a:lnTo>
                <a:lnTo>
                  <a:pt x="630732" y="1155015"/>
                </a:lnTo>
                <a:lnTo>
                  <a:pt x="681509" y="1148214"/>
                </a:lnTo>
                <a:lnTo>
                  <a:pt x="730795" y="1137120"/>
                </a:lnTo>
                <a:lnTo>
                  <a:pt x="778394" y="1121931"/>
                </a:lnTo>
                <a:lnTo>
                  <a:pt x="824108" y="1102843"/>
                </a:lnTo>
                <a:lnTo>
                  <a:pt x="867742" y="1080055"/>
                </a:lnTo>
                <a:lnTo>
                  <a:pt x="909096" y="1053764"/>
                </a:lnTo>
                <a:lnTo>
                  <a:pt x="947976" y="1024166"/>
                </a:lnTo>
                <a:lnTo>
                  <a:pt x="984182" y="991460"/>
                </a:lnTo>
                <a:lnTo>
                  <a:pt x="1017519" y="955842"/>
                </a:lnTo>
                <a:lnTo>
                  <a:pt x="1047790" y="917511"/>
                </a:lnTo>
                <a:lnTo>
                  <a:pt x="1044397" y="916778"/>
                </a:lnTo>
                <a:lnTo>
                  <a:pt x="1041004" y="915699"/>
                </a:lnTo>
                <a:lnTo>
                  <a:pt x="689514" y="915724"/>
                </a:lnTo>
                <a:lnTo>
                  <a:pt x="644301" y="912499"/>
                </a:lnTo>
                <a:lnTo>
                  <a:pt x="598202" y="885575"/>
                </a:lnTo>
                <a:lnTo>
                  <a:pt x="583772" y="842696"/>
                </a:lnTo>
                <a:lnTo>
                  <a:pt x="582202" y="687612"/>
                </a:lnTo>
                <a:lnTo>
                  <a:pt x="583175" y="677843"/>
                </a:lnTo>
                <a:lnTo>
                  <a:pt x="587322" y="673434"/>
                </a:lnTo>
                <a:lnTo>
                  <a:pt x="597186" y="671759"/>
                </a:lnTo>
                <a:lnTo>
                  <a:pt x="603206" y="671225"/>
                </a:lnTo>
                <a:lnTo>
                  <a:pt x="629087" y="664051"/>
                </a:lnTo>
                <a:lnTo>
                  <a:pt x="647732" y="648334"/>
                </a:lnTo>
                <a:lnTo>
                  <a:pt x="657721" y="625995"/>
                </a:lnTo>
                <a:lnTo>
                  <a:pt x="657634" y="598955"/>
                </a:lnTo>
                <a:lnTo>
                  <a:pt x="627727" y="556560"/>
                </a:lnTo>
                <a:lnTo>
                  <a:pt x="585408" y="544890"/>
                </a:lnTo>
                <a:lnTo>
                  <a:pt x="572724" y="544326"/>
                </a:lnTo>
                <a:lnTo>
                  <a:pt x="559962" y="544684"/>
                </a:lnTo>
                <a:lnTo>
                  <a:pt x="551093" y="545208"/>
                </a:lnTo>
                <a:lnTo>
                  <a:pt x="549731" y="546747"/>
                </a:lnTo>
                <a:lnTo>
                  <a:pt x="549536" y="796606"/>
                </a:lnTo>
                <a:lnTo>
                  <a:pt x="549930" y="846832"/>
                </a:lnTo>
                <a:lnTo>
                  <a:pt x="546661" y="868104"/>
                </a:lnTo>
                <a:lnTo>
                  <a:pt x="523316" y="899391"/>
                </a:lnTo>
                <a:lnTo>
                  <a:pt x="484846" y="913843"/>
                </a:lnTo>
                <a:lnTo>
                  <a:pt x="462896" y="915521"/>
                </a:lnTo>
                <a:lnTo>
                  <a:pt x="334094" y="915490"/>
                </a:lnTo>
                <a:lnTo>
                  <a:pt x="288738" y="895458"/>
                </a:lnTo>
                <a:lnTo>
                  <a:pt x="276787" y="859586"/>
                </a:lnTo>
                <a:lnTo>
                  <a:pt x="277886" y="496225"/>
                </a:lnTo>
                <a:lnTo>
                  <a:pt x="289945" y="452129"/>
                </a:lnTo>
                <a:lnTo>
                  <a:pt x="330859" y="428353"/>
                </a:lnTo>
                <a:lnTo>
                  <a:pt x="393338" y="426290"/>
                </a:lnTo>
                <a:lnTo>
                  <a:pt x="393642" y="374220"/>
                </a:lnTo>
                <a:lnTo>
                  <a:pt x="407318" y="306421"/>
                </a:lnTo>
                <a:lnTo>
                  <a:pt x="438622" y="252097"/>
                </a:lnTo>
                <a:lnTo>
                  <a:pt x="481119" y="216361"/>
                </a:lnTo>
                <a:lnTo>
                  <a:pt x="523307" y="199039"/>
                </a:lnTo>
                <a:lnTo>
                  <a:pt x="572233" y="191567"/>
                </a:lnTo>
                <a:lnTo>
                  <a:pt x="598256" y="191475"/>
                </a:lnTo>
                <a:lnTo>
                  <a:pt x="624079" y="194376"/>
                </a:lnTo>
                <a:lnTo>
                  <a:pt x="684312" y="215878"/>
                </a:lnTo>
                <a:lnTo>
                  <a:pt x="735497" y="265622"/>
                </a:lnTo>
                <a:lnTo>
                  <a:pt x="760113" y="320499"/>
                </a:lnTo>
                <a:lnTo>
                  <a:pt x="768291" y="364469"/>
                </a:lnTo>
                <a:lnTo>
                  <a:pt x="769191" y="422699"/>
                </a:lnTo>
                <a:lnTo>
                  <a:pt x="770479" y="424018"/>
                </a:lnTo>
                <a:lnTo>
                  <a:pt x="810505" y="424075"/>
                </a:lnTo>
                <a:lnTo>
                  <a:pt x="853143" y="433007"/>
                </a:lnTo>
                <a:lnTo>
                  <a:pt x="880116" y="473091"/>
                </a:lnTo>
                <a:lnTo>
                  <a:pt x="881083" y="486100"/>
                </a:lnTo>
                <a:lnTo>
                  <a:pt x="881062" y="849733"/>
                </a:lnTo>
                <a:lnTo>
                  <a:pt x="878915" y="860769"/>
                </a:lnTo>
                <a:lnTo>
                  <a:pt x="873439" y="864842"/>
                </a:lnTo>
                <a:lnTo>
                  <a:pt x="859219" y="864224"/>
                </a:lnTo>
                <a:lnTo>
                  <a:pt x="854005" y="859272"/>
                </a:lnTo>
                <a:lnTo>
                  <a:pt x="852905" y="848979"/>
                </a:lnTo>
                <a:lnTo>
                  <a:pt x="852968" y="487451"/>
                </a:lnTo>
                <a:lnTo>
                  <a:pt x="851155" y="472934"/>
                </a:lnTo>
                <a:lnTo>
                  <a:pt x="807125" y="451804"/>
                </a:lnTo>
                <a:lnTo>
                  <a:pt x="792558" y="451606"/>
                </a:lnTo>
                <a:lnTo>
                  <a:pt x="763400" y="451651"/>
                </a:lnTo>
                <a:lnTo>
                  <a:pt x="752018" y="450733"/>
                </a:lnTo>
                <a:lnTo>
                  <a:pt x="745226" y="447399"/>
                </a:lnTo>
                <a:lnTo>
                  <a:pt x="741908" y="440539"/>
                </a:lnTo>
                <a:lnTo>
                  <a:pt x="740951" y="429044"/>
                </a:lnTo>
                <a:lnTo>
                  <a:pt x="740825" y="395927"/>
                </a:lnTo>
                <a:lnTo>
                  <a:pt x="740494" y="379387"/>
                </a:lnTo>
                <a:lnTo>
                  <a:pt x="732924" y="327136"/>
                </a:lnTo>
                <a:lnTo>
                  <a:pt x="702482" y="268123"/>
                </a:lnTo>
                <a:lnTo>
                  <a:pt x="657272" y="233492"/>
                </a:lnTo>
                <a:lnTo>
                  <a:pt x="603588" y="219954"/>
                </a:lnTo>
                <a:lnTo>
                  <a:pt x="578450" y="219066"/>
                </a:lnTo>
                <a:lnTo>
                  <a:pt x="553403" y="221359"/>
                </a:lnTo>
                <a:lnTo>
                  <a:pt x="496228" y="240113"/>
                </a:lnTo>
                <a:lnTo>
                  <a:pt x="449007" y="285255"/>
                </a:lnTo>
                <a:lnTo>
                  <a:pt x="428164" y="333367"/>
                </a:lnTo>
                <a:lnTo>
                  <a:pt x="421432" y="385768"/>
                </a:lnTo>
                <a:lnTo>
                  <a:pt x="421629" y="410946"/>
                </a:lnTo>
                <a:lnTo>
                  <a:pt x="421474" y="436133"/>
                </a:lnTo>
                <a:lnTo>
                  <a:pt x="420385" y="444592"/>
                </a:lnTo>
                <a:lnTo>
                  <a:pt x="417076" y="450331"/>
                </a:lnTo>
                <a:lnTo>
                  <a:pt x="411293" y="453605"/>
                </a:lnTo>
                <a:lnTo>
                  <a:pt x="402783" y="454666"/>
                </a:lnTo>
                <a:lnTo>
                  <a:pt x="344282" y="454614"/>
                </a:lnTo>
                <a:lnTo>
                  <a:pt x="341099" y="454865"/>
                </a:lnTo>
                <a:lnTo>
                  <a:pt x="306116" y="487084"/>
                </a:lnTo>
                <a:lnTo>
                  <a:pt x="304964" y="858895"/>
                </a:lnTo>
                <a:lnTo>
                  <a:pt x="306238" y="869391"/>
                </a:lnTo>
                <a:lnTo>
                  <a:pt x="432745" y="887455"/>
                </a:lnTo>
                <a:lnTo>
                  <a:pt x="464017" y="887145"/>
                </a:lnTo>
                <a:lnTo>
                  <a:pt x="508186" y="876026"/>
                </a:lnTo>
                <a:lnTo>
                  <a:pt x="522319" y="844602"/>
                </a:lnTo>
                <a:lnTo>
                  <a:pt x="522277" y="536863"/>
                </a:lnTo>
                <a:lnTo>
                  <a:pt x="522769" y="526214"/>
                </a:lnTo>
                <a:lnTo>
                  <a:pt x="526455" y="520989"/>
                </a:lnTo>
                <a:lnTo>
                  <a:pt x="533868" y="519753"/>
                </a:lnTo>
                <a:lnTo>
                  <a:pt x="559764" y="516679"/>
                </a:lnTo>
                <a:lnTo>
                  <a:pt x="585408" y="516679"/>
                </a:lnTo>
                <a:lnTo>
                  <a:pt x="610672" y="520556"/>
                </a:lnTo>
                <a:lnTo>
                  <a:pt x="656376" y="542079"/>
                </a:lnTo>
                <a:lnTo>
                  <a:pt x="681646" y="579695"/>
                </a:lnTo>
                <a:lnTo>
                  <a:pt x="686377" y="603751"/>
                </a:lnTo>
                <a:lnTo>
                  <a:pt x="685831" y="627151"/>
                </a:lnTo>
                <a:lnTo>
                  <a:pt x="668591" y="667194"/>
                </a:lnTo>
                <a:lnTo>
                  <a:pt x="636234" y="692333"/>
                </a:lnTo>
                <a:lnTo>
                  <a:pt x="610934" y="699277"/>
                </a:lnTo>
                <a:lnTo>
                  <a:pt x="610463" y="699873"/>
                </a:lnTo>
                <a:lnTo>
                  <a:pt x="611949" y="841534"/>
                </a:lnTo>
                <a:lnTo>
                  <a:pt x="631302" y="878069"/>
                </a:lnTo>
                <a:lnTo>
                  <a:pt x="1065245" y="887501"/>
                </a:lnTo>
                <a:lnTo>
                  <a:pt x="1067035" y="887229"/>
                </a:lnTo>
                <a:lnTo>
                  <a:pt x="1094707" y="840751"/>
                </a:lnTo>
                <a:lnTo>
                  <a:pt x="1116597" y="792337"/>
                </a:lnTo>
                <a:lnTo>
                  <a:pt x="1134051" y="741676"/>
                </a:lnTo>
                <a:lnTo>
                  <a:pt x="1146823" y="689013"/>
                </a:lnTo>
                <a:lnTo>
                  <a:pt x="1154667" y="634594"/>
                </a:lnTo>
                <a:lnTo>
                  <a:pt x="1157336" y="578663"/>
                </a:lnTo>
                <a:lnTo>
                  <a:pt x="1155418" y="531202"/>
                </a:lnTo>
                <a:lnTo>
                  <a:pt x="1149762" y="484799"/>
                </a:lnTo>
                <a:lnTo>
                  <a:pt x="1140518" y="439601"/>
                </a:lnTo>
                <a:lnTo>
                  <a:pt x="1127835" y="395758"/>
                </a:lnTo>
                <a:lnTo>
                  <a:pt x="1111861" y="353418"/>
                </a:lnTo>
                <a:lnTo>
                  <a:pt x="1092745" y="312731"/>
                </a:lnTo>
                <a:lnTo>
                  <a:pt x="1070637" y="273845"/>
                </a:lnTo>
                <a:lnTo>
                  <a:pt x="1045686" y="236909"/>
                </a:lnTo>
                <a:lnTo>
                  <a:pt x="1018039" y="202073"/>
                </a:lnTo>
                <a:lnTo>
                  <a:pt x="987846" y="169484"/>
                </a:lnTo>
                <a:lnTo>
                  <a:pt x="955257" y="139292"/>
                </a:lnTo>
                <a:lnTo>
                  <a:pt x="920419" y="111646"/>
                </a:lnTo>
                <a:lnTo>
                  <a:pt x="883483" y="86695"/>
                </a:lnTo>
                <a:lnTo>
                  <a:pt x="844596" y="64588"/>
                </a:lnTo>
                <a:lnTo>
                  <a:pt x="803908" y="45473"/>
                </a:lnTo>
                <a:lnTo>
                  <a:pt x="761568" y="29500"/>
                </a:lnTo>
                <a:lnTo>
                  <a:pt x="717724" y="16817"/>
                </a:lnTo>
                <a:lnTo>
                  <a:pt x="672526" y="7573"/>
                </a:lnTo>
                <a:lnTo>
                  <a:pt x="626123" y="1918"/>
                </a:lnTo>
                <a:lnTo>
                  <a:pt x="578663" y="0"/>
                </a:lnTo>
                <a:close/>
              </a:path>
            </a:pathLst>
          </a:custGeom>
          <a:solidFill>
            <a:srgbClr val="38A5B2"/>
          </a:solidFill>
        </p:spPr>
        <p:txBody>
          <a:bodyPr wrap="square" lIns="0" tIns="0" rIns="0" bIns="0" rtlCol="0"/>
          <a:lstStyle/>
          <a:p>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5"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6" cstate="print"/>
            <a:stretch>
              <a:fillRect/>
            </a:stretch>
          </p:blipFill>
          <p:spPr>
            <a:xfrm>
              <a:off x="900799" y="665402"/>
              <a:ext cx="90707" cy="160393"/>
            </a:xfrm>
            <a:prstGeom prst="rect">
              <a:avLst/>
            </a:prstGeom>
          </p:spPr>
        </p:pic>
      </p:grpSp>
      <p:pic>
        <p:nvPicPr>
          <p:cNvPr id="29" name="object 29"/>
          <p:cNvPicPr/>
          <p:nvPr/>
        </p:nvPicPr>
        <p:blipFill>
          <a:blip r:embed="rId7" cstate="print"/>
          <a:stretch>
            <a:fillRect/>
          </a:stretch>
        </p:blipFill>
        <p:spPr>
          <a:xfrm>
            <a:off x="4830843" y="383702"/>
            <a:ext cx="1200600" cy="345511"/>
          </a:xfrm>
          <a:prstGeom prst="rect">
            <a:avLst/>
          </a:prstGeom>
        </p:spPr>
      </p:pic>
      <p:pic>
        <p:nvPicPr>
          <p:cNvPr id="30" name="object 30"/>
          <p:cNvPicPr/>
          <p:nvPr/>
        </p:nvPicPr>
        <p:blipFill>
          <a:blip r:embed="rId8" cstate="print"/>
          <a:stretch>
            <a:fillRect/>
          </a:stretch>
        </p:blipFill>
        <p:spPr>
          <a:xfrm>
            <a:off x="6135998" y="476002"/>
            <a:ext cx="91232" cy="252861"/>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232374"/>
            <a:ext cx="20104100" cy="5131435"/>
            <a:chOff x="0" y="4232374"/>
            <a:chExt cx="20104100" cy="5131435"/>
          </a:xfrm>
        </p:grpSpPr>
        <p:pic>
          <p:nvPicPr>
            <p:cNvPr id="3" name="object 3">
              <a:hlinkClick r:id="rId2"/>
            </p:cNvPr>
            <p:cNvPicPr/>
            <p:nvPr/>
          </p:nvPicPr>
          <p:blipFill>
            <a:blip r:embed="rId3" cstate="print"/>
            <a:stretch>
              <a:fillRect/>
            </a:stretch>
          </p:blipFill>
          <p:spPr>
            <a:xfrm>
              <a:off x="0" y="4232374"/>
              <a:ext cx="20104099" cy="4916149"/>
            </a:xfrm>
            <a:prstGeom prst="rect">
              <a:avLst/>
            </a:prstGeom>
          </p:spPr>
        </p:pic>
        <p:sp>
          <p:nvSpPr>
            <p:cNvPr id="4" name="object 4"/>
            <p:cNvSpPr/>
            <p:nvPr/>
          </p:nvSpPr>
          <p:spPr>
            <a:xfrm>
              <a:off x="14921011" y="862882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14921011" y="862882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a:p>
          </p:txBody>
        </p:sp>
      </p:grpSp>
      <p:sp>
        <p:nvSpPr>
          <p:cNvPr id="6" name="object 6"/>
          <p:cNvSpPr txBox="1">
            <a:spLocks noGrp="1"/>
          </p:cNvSpPr>
          <p:nvPr>
            <p:ph type="title"/>
          </p:nvPr>
        </p:nvSpPr>
        <p:spPr>
          <a:xfrm>
            <a:off x="3211998" y="2598177"/>
            <a:ext cx="1468865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VOTRE MOT DE PASSE EST-IL COMPROMIS ?</a:t>
            </a:r>
            <a:endParaRPr lang="fr-FR" sz="6600" b="1" spc="-150" dirty="0"/>
          </a:p>
        </p:txBody>
      </p:sp>
      <p:grpSp>
        <p:nvGrpSpPr>
          <p:cNvPr id="7" name="object 7"/>
          <p:cNvGrpSpPr/>
          <p:nvPr/>
        </p:nvGrpSpPr>
        <p:grpSpPr>
          <a:xfrm>
            <a:off x="710104" y="611761"/>
            <a:ext cx="18580100" cy="436880"/>
            <a:chOff x="710104" y="611761"/>
            <a:chExt cx="18580100" cy="436880"/>
          </a:xfrm>
        </p:grpSpPr>
        <p:sp>
          <p:nvSpPr>
            <p:cNvPr id="8" name="object 8"/>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9" name="object 9"/>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0" name="object 10"/>
            <p:cNvPicPr/>
            <p:nvPr/>
          </p:nvPicPr>
          <p:blipFill>
            <a:blip r:embed="rId4" cstate="print"/>
            <a:stretch>
              <a:fillRect/>
            </a:stretch>
          </p:blipFill>
          <p:spPr>
            <a:xfrm>
              <a:off x="10224508" y="804486"/>
              <a:ext cx="101839" cy="104719"/>
            </a:xfrm>
            <a:prstGeom prst="rect">
              <a:avLst/>
            </a:prstGeom>
          </p:spPr>
        </p:pic>
        <p:sp>
          <p:nvSpPr>
            <p:cNvPr id="11" name="object 11"/>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2" name="object 12"/>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3" name="object 13"/>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4" name="object 14"/>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5" name="object 15"/>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6" name="object 16"/>
            <p:cNvPicPr/>
            <p:nvPr/>
          </p:nvPicPr>
          <p:blipFill>
            <a:blip r:embed="rId5" cstate="print"/>
            <a:stretch>
              <a:fillRect/>
            </a:stretch>
          </p:blipFill>
          <p:spPr>
            <a:xfrm>
              <a:off x="900799" y="665402"/>
              <a:ext cx="90707" cy="160393"/>
            </a:xfrm>
            <a:prstGeom prst="rect">
              <a:avLst/>
            </a:prstGeom>
          </p:spPr>
        </p:pic>
      </p:grpSp>
      <p:pic>
        <p:nvPicPr>
          <p:cNvPr id="17" name="object 17"/>
          <p:cNvPicPr/>
          <p:nvPr/>
        </p:nvPicPr>
        <p:blipFill>
          <a:blip r:embed="rId6" cstate="print"/>
          <a:stretch>
            <a:fillRect/>
          </a:stretch>
        </p:blipFill>
        <p:spPr>
          <a:xfrm>
            <a:off x="4830843" y="383702"/>
            <a:ext cx="1200600" cy="345511"/>
          </a:xfrm>
          <a:prstGeom prst="rect">
            <a:avLst/>
          </a:prstGeom>
        </p:spPr>
      </p:pic>
      <p:pic>
        <p:nvPicPr>
          <p:cNvPr id="18" name="object 18"/>
          <p:cNvPicPr/>
          <p:nvPr/>
        </p:nvPicPr>
        <p:blipFill>
          <a:blip r:embed="rId7" cstate="print"/>
          <a:stretch>
            <a:fillRect/>
          </a:stretch>
        </p:blipFill>
        <p:spPr>
          <a:xfrm>
            <a:off x="6135998" y="476002"/>
            <a:ext cx="91232" cy="252861"/>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54002" y="4677769"/>
            <a:ext cx="51960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850" dirty="0">
                <a:solidFill>
                  <a:srgbClr val="231F20"/>
                </a:solidFill>
                <a:uFill>
                  <a:solidFill>
                    <a:srgbClr val="231F20"/>
                  </a:solidFill>
                </a:uFill>
              </a:rPr>
              <a:t>À</a:t>
            </a:r>
            <a:r>
              <a:rPr lang="fr-FR" sz="7400" b="1" u="sng" spc="-180" dirty="0">
                <a:solidFill>
                  <a:srgbClr val="231F20"/>
                </a:solidFill>
                <a:uFill>
                  <a:solidFill>
                    <a:srgbClr val="231F20"/>
                  </a:solidFill>
                </a:uFill>
              </a:rPr>
              <a:t> </a:t>
            </a:r>
            <a:r>
              <a:rPr lang="fr-FR" sz="7400" b="1" u="sng" spc="555" dirty="0">
                <a:solidFill>
                  <a:srgbClr val="231F20"/>
                </a:solidFill>
                <a:uFill>
                  <a:solidFill>
                    <a:srgbClr val="231F20"/>
                  </a:solidFill>
                </a:uFill>
              </a:rPr>
              <a:t>RETENIR</a:t>
            </a:r>
            <a:r>
              <a:rPr lang="fr-FR" sz="7400" b="1" spc="-175" dirty="0">
                <a:solidFill>
                  <a:srgbClr val="231F20"/>
                </a:solidFill>
              </a:rPr>
              <a:t> </a:t>
            </a:r>
            <a:r>
              <a:rPr lang="fr-FR" sz="7400" b="1" spc="-370" dirty="0">
                <a:solidFill>
                  <a:srgbClr val="231F20"/>
                </a:solidFill>
              </a:rPr>
              <a:t>:</a:t>
            </a:r>
            <a:endParaRPr lang="fr-FR" sz="7400" b="1" dirty="0"/>
          </a:p>
        </p:txBody>
      </p:sp>
      <p:sp>
        <p:nvSpPr>
          <p:cNvPr id="3" name="object 3"/>
          <p:cNvSpPr/>
          <p:nvPr/>
        </p:nvSpPr>
        <p:spPr>
          <a:xfrm>
            <a:off x="2882205" y="6242191"/>
            <a:ext cx="14310994" cy="1787525"/>
          </a:xfrm>
          <a:custGeom>
            <a:avLst/>
            <a:gdLst/>
            <a:ahLst/>
            <a:cxnLst/>
            <a:rect l="l" t="t" r="r" b="b"/>
            <a:pathLst>
              <a:path w="14310994" h="1787525">
                <a:moveTo>
                  <a:pt x="10160309" y="0"/>
                </a:moveTo>
                <a:lnTo>
                  <a:pt x="8732281" y="1232"/>
                </a:lnTo>
                <a:lnTo>
                  <a:pt x="6995135" y="7288"/>
                </a:lnTo>
                <a:lnTo>
                  <a:pt x="4807929" y="21006"/>
                </a:lnTo>
                <a:lnTo>
                  <a:pt x="2160312" y="46048"/>
                </a:lnTo>
                <a:lnTo>
                  <a:pt x="247500" y="71619"/>
                </a:lnTo>
                <a:lnTo>
                  <a:pt x="184620" y="76427"/>
                </a:lnTo>
                <a:lnTo>
                  <a:pt x="128324" y="87975"/>
                </a:lnTo>
                <a:lnTo>
                  <a:pt x="80296" y="105271"/>
                </a:lnTo>
                <a:lnTo>
                  <a:pt x="42216" y="127325"/>
                </a:lnTo>
                <a:lnTo>
                  <a:pt x="2632" y="181744"/>
                </a:lnTo>
                <a:lnTo>
                  <a:pt x="4492" y="212128"/>
                </a:lnTo>
                <a:lnTo>
                  <a:pt x="1731" y="1421007"/>
                </a:lnTo>
                <a:lnTo>
                  <a:pt x="947" y="1586064"/>
                </a:lnTo>
                <a:lnTo>
                  <a:pt x="0" y="1636210"/>
                </a:lnTo>
                <a:lnTo>
                  <a:pt x="9206" y="1668375"/>
                </a:lnTo>
                <a:lnTo>
                  <a:pt x="76370" y="1708268"/>
                </a:lnTo>
                <a:lnTo>
                  <a:pt x="125355" y="1718631"/>
                </a:lnTo>
                <a:lnTo>
                  <a:pt x="178627" y="1724361"/>
                </a:lnTo>
                <a:lnTo>
                  <a:pt x="231699" y="1726775"/>
                </a:lnTo>
                <a:lnTo>
                  <a:pt x="280085" y="1727191"/>
                </a:lnTo>
                <a:lnTo>
                  <a:pt x="1141383" y="1725666"/>
                </a:lnTo>
                <a:lnTo>
                  <a:pt x="2016996" y="1726805"/>
                </a:lnTo>
                <a:lnTo>
                  <a:pt x="2964902" y="1731165"/>
                </a:lnTo>
                <a:lnTo>
                  <a:pt x="4146991" y="1740911"/>
                </a:lnTo>
                <a:lnTo>
                  <a:pt x="7336259" y="1777858"/>
                </a:lnTo>
                <a:lnTo>
                  <a:pt x="8192725" y="1784518"/>
                </a:lnTo>
                <a:lnTo>
                  <a:pt x="8851495" y="1787083"/>
                </a:lnTo>
                <a:lnTo>
                  <a:pt x="9475601" y="1787118"/>
                </a:lnTo>
                <a:lnTo>
                  <a:pt x="10065290" y="1784884"/>
                </a:lnTo>
                <a:lnTo>
                  <a:pt x="10618276" y="1780776"/>
                </a:lnTo>
                <a:lnTo>
                  <a:pt x="11195973" y="1774455"/>
                </a:lnTo>
                <a:lnTo>
                  <a:pt x="11733047" y="1766806"/>
                </a:lnTo>
                <a:lnTo>
                  <a:pt x="12294851" y="1757086"/>
                </a:lnTo>
                <a:lnTo>
                  <a:pt x="13722273" y="1728794"/>
                </a:lnTo>
                <a:lnTo>
                  <a:pt x="13777108" y="1727515"/>
                </a:lnTo>
                <a:lnTo>
                  <a:pt x="13832534" y="1725591"/>
                </a:lnTo>
                <a:lnTo>
                  <a:pt x="13887845" y="1722644"/>
                </a:lnTo>
                <a:lnTo>
                  <a:pt x="13942335" y="1718296"/>
                </a:lnTo>
                <a:lnTo>
                  <a:pt x="13995299" y="1712166"/>
                </a:lnTo>
                <a:lnTo>
                  <a:pt x="14046033" y="1703879"/>
                </a:lnTo>
                <a:lnTo>
                  <a:pt x="14093831" y="1693055"/>
                </a:lnTo>
                <a:lnTo>
                  <a:pt x="14137988" y="1679315"/>
                </a:lnTo>
                <a:lnTo>
                  <a:pt x="14177798" y="1662282"/>
                </a:lnTo>
                <a:lnTo>
                  <a:pt x="14230892" y="1627118"/>
                </a:lnTo>
                <a:lnTo>
                  <a:pt x="14265177" y="1587022"/>
                </a:lnTo>
                <a:lnTo>
                  <a:pt x="14284951" y="1543662"/>
                </a:lnTo>
                <a:lnTo>
                  <a:pt x="14294513" y="1498707"/>
                </a:lnTo>
                <a:lnTo>
                  <a:pt x="14298161" y="1453828"/>
                </a:lnTo>
                <a:lnTo>
                  <a:pt x="14300466" y="1403440"/>
                </a:lnTo>
                <a:lnTo>
                  <a:pt x="14302542" y="1353049"/>
                </a:lnTo>
                <a:lnTo>
                  <a:pt x="14304391" y="1302657"/>
                </a:lnTo>
                <a:lnTo>
                  <a:pt x="14306012" y="1252263"/>
                </a:lnTo>
                <a:lnTo>
                  <a:pt x="14307405" y="1201867"/>
                </a:lnTo>
                <a:lnTo>
                  <a:pt x="14308569" y="1151471"/>
                </a:lnTo>
                <a:lnTo>
                  <a:pt x="14309506" y="1101073"/>
                </a:lnTo>
                <a:lnTo>
                  <a:pt x="14310214" y="1050674"/>
                </a:lnTo>
                <a:lnTo>
                  <a:pt x="14310695" y="1000275"/>
                </a:lnTo>
                <a:lnTo>
                  <a:pt x="14310948" y="949875"/>
                </a:lnTo>
                <a:lnTo>
                  <a:pt x="14310972" y="899475"/>
                </a:lnTo>
                <a:lnTo>
                  <a:pt x="14310769" y="849076"/>
                </a:lnTo>
                <a:lnTo>
                  <a:pt x="14310337" y="798676"/>
                </a:lnTo>
                <a:lnTo>
                  <a:pt x="14309678" y="748278"/>
                </a:lnTo>
                <a:lnTo>
                  <a:pt x="14308791" y="697880"/>
                </a:lnTo>
                <a:lnTo>
                  <a:pt x="14307675" y="647483"/>
                </a:lnTo>
                <a:lnTo>
                  <a:pt x="14306332" y="597087"/>
                </a:lnTo>
                <a:lnTo>
                  <a:pt x="14304761" y="546693"/>
                </a:lnTo>
                <a:lnTo>
                  <a:pt x="14302961" y="496301"/>
                </a:lnTo>
                <a:lnTo>
                  <a:pt x="14300934" y="445911"/>
                </a:lnTo>
                <a:lnTo>
                  <a:pt x="14298679" y="395522"/>
                </a:lnTo>
                <a:lnTo>
                  <a:pt x="14296196" y="345137"/>
                </a:lnTo>
                <a:lnTo>
                  <a:pt x="14293485" y="294753"/>
                </a:lnTo>
                <a:lnTo>
                  <a:pt x="14290546" y="244373"/>
                </a:lnTo>
                <a:lnTo>
                  <a:pt x="14287378" y="193996"/>
                </a:lnTo>
                <a:lnTo>
                  <a:pt x="14283983" y="143622"/>
                </a:lnTo>
                <a:lnTo>
                  <a:pt x="14280360" y="93252"/>
                </a:lnTo>
                <a:lnTo>
                  <a:pt x="14234116" y="43002"/>
                </a:lnTo>
                <a:lnTo>
                  <a:pt x="14186367" y="27591"/>
                </a:lnTo>
                <a:lnTo>
                  <a:pt x="14128219" y="21495"/>
                </a:lnTo>
                <a:lnTo>
                  <a:pt x="13356270" y="13569"/>
                </a:lnTo>
                <a:lnTo>
                  <a:pt x="12478809" y="7100"/>
                </a:lnTo>
                <a:lnTo>
                  <a:pt x="11413257" y="2242"/>
                </a:lnTo>
                <a:lnTo>
                  <a:pt x="10160309" y="0"/>
                </a:lnTo>
                <a:close/>
              </a:path>
            </a:pathLst>
          </a:custGeom>
          <a:solidFill>
            <a:srgbClr val="D6EAE2"/>
          </a:solidFill>
        </p:spPr>
        <p:txBody>
          <a:bodyPr wrap="square" lIns="0" tIns="0" rIns="0" bIns="0" rtlCol="0"/>
          <a:lstStyle/>
          <a:p>
            <a:endParaRPr/>
          </a:p>
        </p:txBody>
      </p:sp>
      <p:sp>
        <p:nvSpPr>
          <p:cNvPr id="4" name="object 4"/>
          <p:cNvSpPr/>
          <p:nvPr/>
        </p:nvSpPr>
        <p:spPr>
          <a:xfrm>
            <a:off x="2882188" y="8178475"/>
            <a:ext cx="14310994" cy="1787525"/>
          </a:xfrm>
          <a:custGeom>
            <a:avLst/>
            <a:gdLst/>
            <a:ahLst/>
            <a:cxnLst/>
            <a:rect l="l" t="t" r="r" b="b"/>
            <a:pathLst>
              <a:path w="14310994" h="1787525">
                <a:moveTo>
                  <a:pt x="5459477" y="34"/>
                </a:moveTo>
                <a:lnTo>
                  <a:pt x="4835371" y="0"/>
                </a:lnTo>
                <a:lnTo>
                  <a:pt x="4245682" y="2233"/>
                </a:lnTo>
                <a:lnTo>
                  <a:pt x="3692696" y="6342"/>
                </a:lnTo>
                <a:lnTo>
                  <a:pt x="3114998" y="12662"/>
                </a:lnTo>
                <a:lnTo>
                  <a:pt x="2577925" y="20312"/>
                </a:lnTo>
                <a:lnTo>
                  <a:pt x="2016120" y="30032"/>
                </a:lnTo>
                <a:lnTo>
                  <a:pt x="588699" y="58324"/>
                </a:lnTo>
                <a:lnTo>
                  <a:pt x="533863" y="59603"/>
                </a:lnTo>
                <a:lnTo>
                  <a:pt x="478438" y="61526"/>
                </a:lnTo>
                <a:lnTo>
                  <a:pt x="423127" y="64473"/>
                </a:lnTo>
                <a:lnTo>
                  <a:pt x="368637" y="68822"/>
                </a:lnTo>
                <a:lnTo>
                  <a:pt x="315672" y="74951"/>
                </a:lnTo>
                <a:lnTo>
                  <a:pt x="264938" y="83239"/>
                </a:lnTo>
                <a:lnTo>
                  <a:pt x="217141" y="94063"/>
                </a:lnTo>
                <a:lnTo>
                  <a:pt x="172984" y="107802"/>
                </a:lnTo>
                <a:lnTo>
                  <a:pt x="133174" y="124835"/>
                </a:lnTo>
                <a:lnTo>
                  <a:pt x="80080" y="159999"/>
                </a:lnTo>
                <a:lnTo>
                  <a:pt x="45795" y="200096"/>
                </a:lnTo>
                <a:lnTo>
                  <a:pt x="26020" y="243456"/>
                </a:lnTo>
                <a:lnTo>
                  <a:pt x="16459" y="288410"/>
                </a:lnTo>
                <a:lnTo>
                  <a:pt x="12811" y="333290"/>
                </a:lnTo>
                <a:lnTo>
                  <a:pt x="10506" y="383678"/>
                </a:lnTo>
                <a:lnTo>
                  <a:pt x="8429" y="434068"/>
                </a:lnTo>
                <a:lnTo>
                  <a:pt x="6581" y="484461"/>
                </a:lnTo>
                <a:lnTo>
                  <a:pt x="4960" y="534855"/>
                </a:lnTo>
                <a:lnTo>
                  <a:pt x="3567" y="585250"/>
                </a:lnTo>
                <a:lnTo>
                  <a:pt x="2403" y="635647"/>
                </a:lnTo>
                <a:lnTo>
                  <a:pt x="1466" y="686045"/>
                </a:lnTo>
                <a:lnTo>
                  <a:pt x="757" y="736444"/>
                </a:lnTo>
                <a:lnTo>
                  <a:pt x="277" y="786843"/>
                </a:lnTo>
                <a:lnTo>
                  <a:pt x="24" y="837243"/>
                </a:lnTo>
                <a:lnTo>
                  <a:pt x="0" y="887642"/>
                </a:lnTo>
                <a:lnTo>
                  <a:pt x="203" y="938042"/>
                </a:lnTo>
                <a:lnTo>
                  <a:pt x="634" y="988441"/>
                </a:lnTo>
                <a:lnTo>
                  <a:pt x="1294" y="1038840"/>
                </a:lnTo>
                <a:lnTo>
                  <a:pt x="2181" y="1089238"/>
                </a:lnTo>
                <a:lnTo>
                  <a:pt x="3296" y="1139635"/>
                </a:lnTo>
                <a:lnTo>
                  <a:pt x="4640" y="1190030"/>
                </a:lnTo>
                <a:lnTo>
                  <a:pt x="6211" y="1240424"/>
                </a:lnTo>
                <a:lnTo>
                  <a:pt x="8010" y="1290817"/>
                </a:lnTo>
                <a:lnTo>
                  <a:pt x="10038" y="1341207"/>
                </a:lnTo>
                <a:lnTo>
                  <a:pt x="12293" y="1391595"/>
                </a:lnTo>
                <a:lnTo>
                  <a:pt x="14776" y="1441981"/>
                </a:lnTo>
                <a:lnTo>
                  <a:pt x="17487" y="1492364"/>
                </a:lnTo>
                <a:lnTo>
                  <a:pt x="20426" y="1542745"/>
                </a:lnTo>
                <a:lnTo>
                  <a:pt x="23593" y="1593122"/>
                </a:lnTo>
                <a:lnTo>
                  <a:pt x="26988" y="1643496"/>
                </a:lnTo>
                <a:lnTo>
                  <a:pt x="30611" y="1693866"/>
                </a:lnTo>
                <a:lnTo>
                  <a:pt x="76856" y="1744116"/>
                </a:lnTo>
                <a:lnTo>
                  <a:pt x="124605" y="1759526"/>
                </a:lnTo>
                <a:lnTo>
                  <a:pt x="182753" y="1765623"/>
                </a:lnTo>
                <a:lnTo>
                  <a:pt x="954702" y="1773549"/>
                </a:lnTo>
                <a:lnTo>
                  <a:pt x="1832163" y="1780017"/>
                </a:lnTo>
                <a:lnTo>
                  <a:pt x="2897715" y="1784875"/>
                </a:lnTo>
                <a:lnTo>
                  <a:pt x="4150663" y="1787118"/>
                </a:lnTo>
                <a:lnTo>
                  <a:pt x="5578691" y="1785886"/>
                </a:lnTo>
                <a:lnTo>
                  <a:pt x="7315837" y="1779830"/>
                </a:lnTo>
                <a:lnTo>
                  <a:pt x="9503043" y="1766112"/>
                </a:lnTo>
                <a:lnTo>
                  <a:pt x="12150659" y="1741069"/>
                </a:lnTo>
                <a:lnTo>
                  <a:pt x="14063472" y="1715499"/>
                </a:lnTo>
                <a:lnTo>
                  <a:pt x="14126352" y="1710690"/>
                </a:lnTo>
                <a:lnTo>
                  <a:pt x="14182648" y="1699143"/>
                </a:lnTo>
                <a:lnTo>
                  <a:pt x="14230676" y="1681846"/>
                </a:lnTo>
                <a:lnTo>
                  <a:pt x="14268755" y="1659792"/>
                </a:lnTo>
                <a:lnTo>
                  <a:pt x="14308340" y="1605373"/>
                </a:lnTo>
                <a:lnTo>
                  <a:pt x="14306480" y="1574990"/>
                </a:lnTo>
                <a:lnTo>
                  <a:pt x="14309241" y="366111"/>
                </a:lnTo>
                <a:lnTo>
                  <a:pt x="14310024" y="201053"/>
                </a:lnTo>
                <a:lnTo>
                  <a:pt x="14310972" y="150908"/>
                </a:lnTo>
                <a:lnTo>
                  <a:pt x="14301766" y="118743"/>
                </a:lnTo>
                <a:lnTo>
                  <a:pt x="14234602" y="78850"/>
                </a:lnTo>
                <a:lnTo>
                  <a:pt x="14185617" y="68487"/>
                </a:lnTo>
                <a:lnTo>
                  <a:pt x="14132345" y="62757"/>
                </a:lnTo>
                <a:lnTo>
                  <a:pt x="14079273" y="60342"/>
                </a:lnTo>
                <a:lnTo>
                  <a:pt x="14030887" y="59926"/>
                </a:lnTo>
                <a:lnTo>
                  <a:pt x="13169589" y="61452"/>
                </a:lnTo>
                <a:lnTo>
                  <a:pt x="12293975" y="60313"/>
                </a:lnTo>
                <a:lnTo>
                  <a:pt x="11346070" y="55953"/>
                </a:lnTo>
                <a:lnTo>
                  <a:pt x="10163981" y="46206"/>
                </a:lnTo>
                <a:lnTo>
                  <a:pt x="6974712" y="9260"/>
                </a:lnTo>
                <a:lnTo>
                  <a:pt x="6118247" y="2600"/>
                </a:lnTo>
                <a:lnTo>
                  <a:pt x="5459477" y="34"/>
                </a:lnTo>
                <a:close/>
              </a:path>
            </a:pathLst>
          </a:custGeom>
          <a:solidFill>
            <a:srgbClr val="D6EAE2"/>
          </a:solidFill>
        </p:spPr>
        <p:txBody>
          <a:bodyPr wrap="square" lIns="0" tIns="0" rIns="0" bIns="0" rtlCol="0"/>
          <a:lstStyle/>
          <a:p>
            <a:endParaRPr/>
          </a:p>
        </p:txBody>
      </p:sp>
      <p:sp>
        <p:nvSpPr>
          <p:cNvPr id="5" name="object 5"/>
          <p:cNvSpPr txBox="1"/>
          <p:nvPr/>
        </p:nvSpPr>
        <p:spPr>
          <a:xfrm>
            <a:off x="3547400" y="6480536"/>
            <a:ext cx="12900025" cy="3153107"/>
          </a:xfrm>
          <a:prstGeom prst="rect">
            <a:avLst/>
          </a:prstGeom>
        </p:spPr>
        <p:txBody>
          <a:bodyPr vert="horz" wrap="square" lIns="0" tIns="99060" rIns="0" bIns="0" rtlCol="0">
            <a:spAutoFit/>
          </a:bodyPr>
          <a:lstStyle/>
          <a:p>
            <a:pPr marL="12700" marR="219710">
              <a:lnSpc>
                <a:spcPts val="4300"/>
              </a:lnSpc>
              <a:spcBef>
                <a:spcPts val="780"/>
              </a:spcBef>
            </a:pPr>
            <a:r>
              <a:rPr lang="fr-FR" sz="4100" b="1" spc="-150" dirty="0">
                <a:solidFill>
                  <a:srgbClr val="231F20"/>
                </a:solidFill>
                <a:latin typeface="Calibri"/>
                <a:cs typeface="Calibri"/>
              </a:rPr>
              <a:t>SÉCURISEZ LES COMPTES ET LES APPAREILS AVEC DES MOTS </a:t>
            </a:r>
            <a:br>
              <a:rPr lang="fr-FR" sz="4100" b="1" spc="-150" dirty="0">
                <a:solidFill>
                  <a:srgbClr val="231F20"/>
                </a:solidFill>
                <a:latin typeface="Calibri"/>
                <a:cs typeface="Calibri"/>
              </a:rPr>
            </a:br>
            <a:r>
              <a:rPr lang="fr-FR" sz="4100" b="1" spc="-150" dirty="0">
                <a:solidFill>
                  <a:srgbClr val="231F20"/>
                </a:solidFill>
                <a:latin typeface="Calibri"/>
                <a:cs typeface="Calibri"/>
              </a:rPr>
              <a:t>DE PASSE ROBUSTES OU DES PHRASES DE PASSE</a:t>
            </a:r>
            <a:endParaRPr lang="fr-FR" sz="4100" b="1" spc="-150" dirty="0">
              <a:latin typeface="Calibri"/>
              <a:cs typeface="Calibri"/>
            </a:endParaRPr>
          </a:p>
          <a:p>
            <a:pPr>
              <a:lnSpc>
                <a:spcPct val="100000"/>
              </a:lnSpc>
              <a:spcBef>
                <a:spcPts val="25"/>
              </a:spcBef>
            </a:pPr>
            <a:endParaRPr lang="fr-FR" sz="5500" b="1" spc="-150" dirty="0">
              <a:latin typeface="Calibri"/>
              <a:cs typeface="Calibri"/>
            </a:endParaRPr>
          </a:p>
          <a:p>
            <a:pPr marL="12700" marR="5080">
              <a:lnSpc>
                <a:spcPts val="4300"/>
              </a:lnSpc>
              <a:spcBef>
                <a:spcPts val="5"/>
              </a:spcBef>
            </a:pPr>
            <a:r>
              <a:rPr lang="fr-FR" sz="4100" b="1" spc="-150" dirty="0">
                <a:solidFill>
                  <a:srgbClr val="231F20"/>
                </a:solidFill>
                <a:latin typeface="Calibri"/>
                <a:cs typeface="Calibri"/>
              </a:rPr>
              <a:t>ASSUREZ-VOUS QUE LES MOTS DE PASSE OU PHRASES DE PASSE SONT UNIQUES POUR CHAQUE COMPTE ET CHAQUE APPAREIL</a:t>
            </a:r>
            <a:endParaRPr lang="fr-FR" sz="4100" b="1" spc="-150" dirty="0">
              <a:latin typeface="Calibri"/>
              <a:cs typeface="Calibri"/>
            </a:endParaRPr>
          </a:p>
        </p:txBody>
      </p:sp>
      <p:pic>
        <p:nvPicPr>
          <p:cNvPr id="6" name="object 6"/>
          <p:cNvPicPr/>
          <p:nvPr/>
        </p:nvPicPr>
        <p:blipFill>
          <a:blip r:embed="rId2" cstate="print"/>
          <a:stretch>
            <a:fillRect/>
          </a:stretch>
        </p:blipFill>
        <p:spPr>
          <a:xfrm>
            <a:off x="9389304" y="2205303"/>
            <a:ext cx="1448751" cy="2456621"/>
          </a:xfrm>
          <a:prstGeom prst="rect">
            <a:avLst/>
          </a:prstGeom>
        </p:spPr>
      </p:pic>
      <p:sp>
        <p:nvSpPr>
          <p:cNvPr id="7" name="object 7"/>
          <p:cNvSpPr/>
          <p:nvPr/>
        </p:nvSpPr>
        <p:spPr>
          <a:xfrm>
            <a:off x="11156518" y="2575460"/>
            <a:ext cx="426720" cy="166370"/>
          </a:xfrm>
          <a:custGeom>
            <a:avLst/>
            <a:gdLst/>
            <a:ahLst/>
            <a:cxnLst/>
            <a:rect l="l" t="t" r="r" b="b"/>
            <a:pathLst>
              <a:path w="426720" h="166369">
                <a:moveTo>
                  <a:pt x="392757" y="0"/>
                </a:moveTo>
                <a:lnTo>
                  <a:pt x="28367" y="89246"/>
                </a:lnTo>
                <a:lnTo>
                  <a:pt x="0" y="122234"/>
                </a:lnTo>
                <a:lnTo>
                  <a:pt x="943" y="137548"/>
                </a:lnTo>
                <a:lnTo>
                  <a:pt x="8006" y="151363"/>
                </a:lnTo>
                <a:lnTo>
                  <a:pt x="19507" y="161037"/>
                </a:lnTo>
                <a:lnTo>
                  <a:pt x="33801" y="165822"/>
                </a:lnTo>
                <a:lnTo>
                  <a:pt x="49246" y="164971"/>
                </a:lnTo>
                <a:lnTo>
                  <a:pt x="398188" y="76587"/>
                </a:lnTo>
                <a:lnTo>
                  <a:pt x="411927" y="69671"/>
                </a:lnTo>
                <a:lnTo>
                  <a:pt x="421688" y="58029"/>
                </a:lnTo>
                <a:lnTo>
                  <a:pt x="426555" y="43588"/>
                </a:lnTo>
                <a:lnTo>
                  <a:pt x="425611" y="28274"/>
                </a:lnTo>
                <a:lnTo>
                  <a:pt x="418550" y="14459"/>
                </a:lnTo>
                <a:lnTo>
                  <a:pt x="407051" y="4785"/>
                </a:lnTo>
                <a:lnTo>
                  <a:pt x="392757" y="0"/>
                </a:lnTo>
                <a:close/>
              </a:path>
            </a:pathLst>
          </a:custGeom>
          <a:solidFill>
            <a:srgbClr val="D6EAE2"/>
          </a:solidFill>
        </p:spPr>
        <p:txBody>
          <a:bodyPr wrap="square" lIns="0" tIns="0" rIns="0" bIns="0" rtlCol="0"/>
          <a:lstStyle/>
          <a:p>
            <a:endParaRPr/>
          </a:p>
        </p:txBody>
      </p:sp>
      <p:sp>
        <p:nvSpPr>
          <p:cNvPr id="8" name="object 8"/>
          <p:cNvSpPr/>
          <p:nvPr/>
        </p:nvSpPr>
        <p:spPr>
          <a:xfrm>
            <a:off x="11129930" y="3280329"/>
            <a:ext cx="502284" cy="300990"/>
          </a:xfrm>
          <a:custGeom>
            <a:avLst/>
            <a:gdLst/>
            <a:ahLst/>
            <a:cxnLst/>
            <a:rect l="l" t="t" r="r" b="b"/>
            <a:pathLst>
              <a:path w="502284" h="300989">
                <a:moveTo>
                  <a:pt x="43575" y="0"/>
                </a:moveTo>
                <a:lnTo>
                  <a:pt x="28664" y="725"/>
                </a:lnTo>
                <a:lnTo>
                  <a:pt x="15214" y="6791"/>
                </a:lnTo>
                <a:lnTo>
                  <a:pt x="4722" y="18452"/>
                </a:lnTo>
                <a:lnTo>
                  <a:pt x="0" y="32775"/>
                </a:lnTo>
                <a:lnTo>
                  <a:pt x="802" y="48300"/>
                </a:lnTo>
                <a:lnTo>
                  <a:pt x="7089" y="62332"/>
                </a:lnTo>
                <a:lnTo>
                  <a:pt x="18816" y="72179"/>
                </a:lnTo>
                <a:lnTo>
                  <a:pt x="66896" y="95277"/>
                </a:lnTo>
                <a:lnTo>
                  <a:pt x="114758" y="118815"/>
                </a:lnTo>
                <a:lnTo>
                  <a:pt x="162400" y="142790"/>
                </a:lnTo>
                <a:lnTo>
                  <a:pt x="209819" y="167201"/>
                </a:lnTo>
                <a:lnTo>
                  <a:pt x="257011" y="192046"/>
                </a:lnTo>
                <a:lnTo>
                  <a:pt x="303973" y="217323"/>
                </a:lnTo>
                <a:lnTo>
                  <a:pt x="350703" y="243031"/>
                </a:lnTo>
                <a:lnTo>
                  <a:pt x="397197" y="269168"/>
                </a:lnTo>
                <a:lnTo>
                  <a:pt x="443452" y="295732"/>
                </a:lnTo>
                <a:lnTo>
                  <a:pt x="458073" y="300596"/>
                </a:lnTo>
                <a:lnTo>
                  <a:pt x="473166" y="299550"/>
                </a:lnTo>
                <a:lnTo>
                  <a:pt x="486834" y="293071"/>
                </a:lnTo>
                <a:lnTo>
                  <a:pt x="497179" y="281638"/>
                </a:lnTo>
                <a:lnTo>
                  <a:pt x="502083" y="267017"/>
                </a:lnTo>
                <a:lnTo>
                  <a:pt x="501048" y="251914"/>
                </a:lnTo>
                <a:lnTo>
                  <a:pt x="436830" y="201355"/>
                </a:lnTo>
                <a:lnTo>
                  <a:pt x="390335" y="175216"/>
                </a:lnTo>
                <a:lnTo>
                  <a:pt x="343606" y="149506"/>
                </a:lnTo>
                <a:lnTo>
                  <a:pt x="296643" y="124228"/>
                </a:lnTo>
                <a:lnTo>
                  <a:pt x="249451" y="99382"/>
                </a:lnTo>
                <a:lnTo>
                  <a:pt x="202032" y="74971"/>
                </a:lnTo>
                <a:lnTo>
                  <a:pt x="154390" y="50995"/>
                </a:lnTo>
                <a:lnTo>
                  <a:pt x="106528" y="27458"/>
                </a:lnTo>
                <a:lnTo>
                  <a:pt x="58448" y="4359"/>
                </a:lnTo>
                <a:lnTo>
                  <a:pt x="43575" y="0"/>
                </a:lnTo>
                <a:close/>
              </a:path>
            </a:pathLst>
          </a:custGeom>
          <a:solidFill>
            <a:srgbClr val="D6EAE2"/>
          </a:solidFill>
        </p:spPr>
        <p:txBody>
          <a:bodyPr wrap="square" lIns="0" tIns="0" rIns="0" bIns="0" rtlCol="0"/>
          <a:lstStyle/>
          <a:p>
            <a:endParaRPr/>
          </a:p>
        </p:txBody>
      </p:sp>
      <p:pic>
        <p:nvPicPr>
          <p:cNvPr id="9" name="object 9"/>
          <p:cNvPicPr/>
          <p:nvPr/>
        </p:nvPicPr>
        <p:blipFill>
          <a:blip r:embed="rId3" cstate="print"/>
          <a:stretch>
            <a:fillRect/>
          </a:stretch>
        </p:blipFill>
        <p:spPr>
          <a:xfrm>
            <a:off x="11221071" y="2982433"/>
            <a:ext cx="183784" cy="82343"/>
          </a:xfrm>
          <a:prstGeom prst="rect">
            <a:avLst/>
          </a:prstGeom>
        </p:spPr>
      </p:pic>
      <p:sp>
        <p:nvSpPr>
          <p:cNvPr id="10" name="object 10"/>
          <p:cNvSpPr/>
          <p:nvPr/>
        </p:nvSpPr>
        <p:spPr>
          <a:xfrm>
            <a:off x="9808789" y="1502149"/>
            <a:ext cx="119380" cy="436245"/>
          </a:xfrm>
          <a:custGeom>
            <a:avLst/>
            <a:gdLst/>
            <a:ahLst/>
            <a:cxnLst/>
            <a:rect l="l" t="t" r="r" b="b"/>
            <a:pathLst>
              <a:path w="119379" h="436244">
                <a:moveTo>
                  <a:pt x="39265" y="0"/>
                </a:moveTo>
                <a:lnTo>
                  <a:pt x="24638" y="3427"/>
                </a:lnTo>
                <a:lnTo>
                  <a:pt x="11469" y="11760"/>
                </a:lnTo>
                <a:lnTo>
                  <a:pt x="2381" y="24029"/>
                </a:lnTo>
                <a:lnTo>
                  <a:pt x="0" y="39265"/>
                </a:lnTo>
                <a:lnTo>
                  <a:pt x="40229" y="396982"/>
                </a:lnTo>
                <a:lnTo>
                  <a:pt x="44114" y="411840"/>
                </a:lnTo>
                <a:lnTo>
                  <a:pt x="52150" y="424625"/>
                </a:lnTo>
                <a:lnTo>
                  <a:pt x="64041" y="433405"/>
                </a:lnTo>
                <a:lnTo>
                  <a:pt x="79494" y="436248"/>
                </a:lnTo>
                <a:lnTo>
                  <a:pt x="94120" y="432819"/>
                </a:lnTo>
                <a:lnTo>
                  <a:pt x="107287" y="424484"/>
                </a:lnTo>
                <a:lnTo>
                  <a:pt x="116374" y="412214"/>
                </a:lnTo>
                <a:lnTo>
                  <a:pt x="118760" y="396982"/>
                </a:lnTo>
                <a:lnTo>
                  <a:pt x="78531" y="39265"/>
                </a:lnTo>
                <a:lnTo>
                  <a:pt x="74641" y="24407"/>
                </a:lnTo>
                <a:lnTo>
                  <a:pt x="66606" y="11622"/>
                </a:lnTo>
                <a:lnTo>
                  <a:pt x="54717" y="2842"/>
                </a:lnTo>
                <a:lnTo>
                  <a:pt x="39265" y="0"/>
                </a:lnTo>
                <a:close/>
              </a:path>
            </a:pathLst>
          </a:custGeom>
          <a:solidFill>
            <a:srgbClr val="D6EAE2"/>
          </a:solidFill>
        </p:spPr>
        <p:txBody>
          <a:bodyPr wrap="square" lIns="0" tIns="0" rIns="0" bIns="0" rtlCol="0"/>
          <a:lstStyle/>
          <a:p>
            <a:endParaRPr/>
          </a:p>
        </p:txBody>
      </p:sp>
      <p:pic>
        <p:nvPicPr>
          <p:cNvPr id="11" name="object 11"/>
          <p:cNvPicPr/>
          <p:nvPr/>
        </p:nvPicPr>
        <p:blipFill>
          <a:blip r:embed="rId4" cstate="print"/>
          <a:stretch>
            <a:fillRect/>
          </a:stretch>
        </p:blipFill>
        <p:spPr>
          <a:xfrm>
            <a:off x="10174462" y="1735229"/>
            <a:ext cx="95696" cy="181808"/>
          </a:xfrm>
          <a:prstGeom prst="rect">
            <a:avLst/>
          </a:prstGeom>
        </p:spPr>
      </p:pic>
      <p:sp>
        <p:nvSpPr>
          <p:cNvPr id="12" name="object 12"/>
          <p:cNvSpPr/>
          <p:nvPr/>
        </p:nvSpPr>
        <p:spPr>
          <a:xfrm>
            <a:off x="8676451" y="2535252"/>
            <a:ext cx="344170" cy="207010"/>
          </a:xfrm>
          <a:custGeom>
            <a:avLst/>
            <a:gdLst/>
            <a:ahLst/>
            <a:cxnLst/>
            <a:rect l="l" t="t" r="r" b="b"/>
            <a:pathLst>
              <a:path w="344170" h="207010">
                <a:moveTo>
                  <a:pt x="43621" y="0"/>
                </a:moveTo>
                <a:lnTo>
                  <a:pt x="28689" y="766"/>
                </a:lnTo>
                <a:lnTo>
                  <a:pt x="15217" y="6885"/>
                </a:lnTo>
                <a:lnTo>
                  <a:pt x="4749" y="18517"/>
                </a:lnTo>
                <a:lnTo>
                  <a:pt x="0" y="32878"/>
                </a:lnTo>
                <a:lnTo>
                  <a:pt x="828" y="48348"/>
                </a:lnTo>
                <a:lnTo>
                  <a:pt x="7137" y="62331"/>
                </a:lnTo>
                <a:lnTo>
                  <a:pt x="18832" y="72233"/>
                </a:lnTo>
                <a:lnTo>
                  <a:pt x="285180" y="202177"/>
                </a:lnTo>
                <a:lnTo>
                  <a:pt x="300026" y="206607"/>
                </a:lnTo>
                <a:lnTo>
                  <a:pt x="314961" y="205843"/>
                </a:lnTo>
                <a:lnTo>
                  <a:pt x="328437" y="199725"/>
                </a:lnTo>
                <a:lnTo>
                  <a:pt x="338906" y="188093"/>
                </a:lnTo>
                <a:lnTo>
                  <a:pt x="343654" y="173728"/>
                </a:lnTo>
                <a:lnTo>
                  <a:pt x="342823" y="158258"/>
                </a:lnTo>
                <a:lnTo>
                  <a:pt x="336509" y="144274"/>
                </a:lnTo>
                <a:lnTo>
                  <a:pt x="324813" y="134367"/>
                </a:lnTo>
                <a:lnTo>
                  <a:pt x="58465" y="4423"/>
                </a:lnTo>
                <a:lnTo>
                  <a:pt x="43621" y="0"/>
                </a:lnTo>
                <a:close/>
              </a:path>
            </a:pathLst>
          </a:custGeom>
          <a:solidFill>
            <a:srgbClr val="D6EAE2"/>
          </a:solidFill>
        </p:spPr>
        <p:txBody>
          <a:bodyPr wrap="square" lIns="0" tIns="0" rIns="0" bIns="0" rtlCol="0"/>
          <a:lstStyle/>
          <a:p>
            <a:endParaRPr/>
          </a:p>
        </p:txBody>
      </p:sp>
      <p:sp>
        <p:nvSpPr>
          <p:cNvPr id="13" name="object 13"/>
          <p:cNvSpPr/>
          <p:nvPr/>
        </p:nvSpPr>
        <p:spPr>
          <a:xfrm>
            <a:off x="8487535" y="2976047"/>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36"/>
                </a:lnTo>
                <a:lnTo>
                  <a:pt x="11748" y="66806"/>
                </a:lnTo>
                <a:lnTo>
                  <a:pt x="23983" y="75123"/>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D6EAE2"/>
          </a:solidFill>
        </p:spPr>
        <p:txBody>
          <a:bodyPr wrap="square" lIns="0" tIns="0" rIns="0" bIns="0" rtlCol="0"/>
          <a:lstStyle/>
          <a:p>
            <a:endParaRPr/>
          </a:p>
        </p:txBody>
      </p:sp>
      <p:sp>
        <p:nvSpPr>
          <p:cNvPr id="14" name="object 14"/>
          <p:cNvSpPr/>
          <p:nvPr/>
        </p:nvSpPr>
        <p:spPr>
          <a:xfrm>
            <a:off x="8868188" y="3375776"/>
            <a:ext cx="259715" cy="187325"/>
          </a:xfrm>
          <a:custGeom>
            <a:avLst/>
            <a:gdLst/>
            <a:ahLst/>
            <a:cxnLst/>
            <a:rect l="l" t="t" r="r" b="b"/>
            <a:pathLst>
              <a:path w="259715" h="187325">
                <a:moveTo>
                  <a:pt x="215415" y="0"/>
                </a:moveTo>
                <a:lnTo>
                  <a:pt x="19248" y="114163"/>
                </a:lnTo>
                <a:lnTo>
                  <a:pt x="0" y="153399"/>
                </a:lnTo>
                <a:lnTo>
                  <a:pt x="5164" y="167889"/>
                </a:lnTo>
                <a:lnTo>
                  <a:pt x="15721" y="179144"/>
                </a:lnTo>
                <a:lnTo>
                  <a:pt x="29239" y="185812"/>
                </a:lnTo>
                <a:lnTo>
                  <a:pt x="44152" y="187039"/>
                </a:lnTo>
                <a:lnTo>
                  <a:pt x="58890" y="181973"/>
                </a:lnTo>
                <a:lnTo>
                  <a:pt x="240319" y="72877"/>
                </a:lnTo>
                <a:lnTo>
                  <a:pt x="251576" y="62546"/>
                </a:lnTo>
                <a:lnTo>
                  <a:pt x="258308" y="48790"/>
                </a:lnTo>
                <a:lnTo>
                  <a:pt x="259568" y="33646"/>
                </a:lnTo>
                <a:lnTo>
                  <a:pt x="254403" y="19150"/>
                </a:lnTo>
                <a:lnTo>
                  <a:pt x="243846" y="7891"/>
                </a:lnTo>
                <a:lnTo>
                  <a:pt x="230328" y="1224"/>
                </a:lnTo>
                <a:lnTo>
                  <a:pt x="215415" y="0"/>
                </a:lnTo>
                <a:close/>
              </a:path>
            </a:pathLst>
          </a:custGeom>
          <a:solidFill>
            <a:srgbClr val="D6EAE2"/>
          </a:solidFill>
        </p:spPr>
        <p:txBody>
          <a:bodyPr wrap="square" lIns="0" tIns="0" rIns="0" bIns="0" rtlCol="0"/>
          <a:lstStyle/>
          <a:p>
            <a:endParaRPr/>
          </a:p>
        </p:txBody>
      </p:sp>
      <p:grpSp>
        <p:nvGrpSpPr>
          <p:cNvPr id="15" name="object 15"/>
          <p:cNvGrpSpPr/>
          <p:nvPr/>
        </p:nvGrpSpPr>
        <p:grpSpPr>
          <a:xfrm>
            <a:off x="710104" y="611761"/>
            <a:ext cx="18580100" cy="436880"/>
            <a:chOff x="710104" y="611761"/>
            <a:chExt cx="18580100" cy="436880"/>
          </a:xfrm>
        </p:grpSpPr>
        <p:sp>
          <p:nvSpPr>
            <p:cNvPr id="16" name="object 1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7" name="object 1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8" name="object 18"/>
            <p:cNvPicPr/>
            <p:nvPr/>
          </p:nvPicPr>
          <p:blipFill>
            <a:blip r:embed="rId5" cstate="print"/>
            <a:stretch>
              <a:fillRect/>
            </a:stretch>
          </p:blipFill>
          <p:spPr>
            <a:xfrm>
              <a:off x="10224508" y="804486"/>
              <a:ext cx="101839" cy="104719"/>
            </a:xfrm>
            <a:prstGeom prst="rect">
              <a:avLst/>
            </a:prstGeom>
          </p:spPr>
        </p:pic>
        <p:sp>
          <p:nvSpPr>
            <p:cNvPr id="19" name="object 1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0" name="object 2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1" name="object 2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2" name="object 2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3" name="object 2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4" name="object 24"/>
            <p:cNvPicPr/>
            <p:nvPr/>
          </p:nvPicPr>
          <p:blipFill>
            <a:blip r:embed="rId6" cstate="print"/>
            <a:stretch>
              <a:fillRect/>
            </a:stretch>
          </p:blipFill>
          <p:spPr>
            <a:xfrm>
              <a:off x="900799" y="665402"/>
              <a:ext cx="90707" cy="160393"/>
            </a:xfrm>
            <a:prstGeom prst="rect">
              <a:avLst/>
            </a:prstGeom>
          </p:spPr>
        </p:pic>
      </p:grpSp>
      <p:pic>
        <p:nvPicPr>
          <p:cNvPr id="25" name="object 25"/>
          <p:cNvPicPr/>
          <p:nvPr/>
        </p:nvPicPr>
        <p:blipFill>
          <a:blip r:embed="rId7" cstate="print"/>
          <a:stretch>
            <a:fillRect/>
          </a:stretch>
        </p:blipFill>
        <p:spPr>
          <a:xfrm>
            <a:off x="4830843" y="383702"/>
            <a:ext cx="1200600" cy="345511"/>
          </a:xfrm>
          <a:prstGeom prst="rect">
            <a:avLst/>
          </a:prstGeom>
        </p:spPr>
      </p:pic>
      <p:pic>
        <p:nvPicPr>
          <p:cNvPr id="26" name="object 26"/>
          <p:cNvPicPr/>
          <p:nvPr/>
        </p:nvPicPr>
        <p:blipFill>
          <a:blip r:embed="rId8" cstate="print"/>
          <a:stretch>
            <a:fillRect/>
          </a:stretch>
        </p:blipFill>
        <p:spPr>
          <a:xfrm>
            <a:off x="6135998" y="476002"/>
            <a:ext cx="91232" cy="252861"/>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3"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7165064" y="7411986"/>
              <a:ext cx="11040386" cy="902335"/>
            </a:xfrm>
            <a:custGeom>
              <a:avLst/>
              <a:gdLst/>
              <a:ahLst/>
              <a:cxnLst/>
              <a:rect l="l" t="t" r="r" b="b"/>
              <a:pathLst>
                <a:path w="10101580" h="902334">
                  <a:moveTo>
                    <a:pt x="7372577" y="0"/>
                  </a:moveTo>
                  <a:lnTo>
                    <a:pt x="5232232" y="2620"/>
                  </a:lnTo>
                  <a:lnTo>
                    <a:pt x="1588030" y="22610"/>
                  </a:lnTo>
                  <a:lnTo>
                    <a:pt x="171575" y="36052"/>
                  </a:lnTo>
                  <a:lnTo>
                    <a:pt x="110655" y="40429"/>
                  </a:lnTo>
                  <a:lnTo>
                    <a:pt x="59778" y="51084"/>
                  </a:lnTo>
                  <a:lnTo>
                    <a:pt x="22203" y="66645"/>
                  </a:lnTo>
                  <a:lnTo>
                    <a:pt x="0" y="106993"/>
                  </a:lnTo>
                  <a:lnTo>
                    <a:pt x="17693" y="149751"/>
                  </a:lnTo>
                  <a:lnTo>
                    <a:pt x="33513" y="194680"/>
                  </a:lnTo>
                  <a:lnTo>
                    <a:pt x="47459" y="241449"/>
                  </a:lnTo>
                  <a:lnTo>
                    <a:pt x="59528" y="289728"/>
                  </a:lnTo>
                  <a:lnTo>
                    <a:pt x="69721" y="339187"/>
                  </a:lnTo>
                  <a:lnTo>
                    <a:pt x="78035" y="389495"/>
                  </a:lnTo>
                  <a:lnTo>
                    <a:pt x="84470" y="440322"/>
                  </a:lnTo>
                  <a:lnTo>
                    <a:pt x="89024" y="491338"/>
                  </a:lnTo>
                  <a:lnTo>
                    <a:pt x="91697" y="542213"/>
                  </a:lnTo>
                  <a:lnTo>
                    <a:pt x="92486" y="592616"/>
                  </a:lnTo>
                  <a:lnTo>
                    <a:pt x="91391" y="642217"/>
                  </a:lnTo>
                  <a:lnTo>
                    <a:pt x="88411" y="690686"/>
                  </a:lnTo>
                  <a:lnTo>
                    <a:pt x="83543" y="737693"/>
                  </a:lnTo>
                  <a:lnTo>
                    <a:pt x="76788" y="782906"/>
                  </a:lnTo>
                  <a:lnTo>
                    <a:pt x="68144" y="825997"/>
                  </a:lnTo>
                  <a:lnTo>
                    <a:pt x="75173" y="843725"/>
                  </a:lnTo>
                  <a:lnTo>
                    <a:pt x="101705" y="858385"/>
                  </a:lnTo>
                  <a:lnTo>
                    <a:pt x="143065" y="868335"/>
                  </a:lnTo>
                  <a:lnTo>
                    <a:pt x="194580" y="871933"/>
                  </a:lnTo>
                  <a:lnTo>
                    <a:pt x="1210814" y="871386"/>
                  </a:lnTo>
                  <a:lnTo>
                    <a:pt x="2333234" y="875137"/>
                  </a:lnTo>
                  <a:lnTo>
                    <a:pt x="5535536" y="899716"/>
                  </a:lnTo>
                  <a:lnTo>
                    <a:pt x="6353681" y="902289"/>
                  </a:lnTo>
                  <a:lnTo>
                    <a:pt x="7026570" y="901355"/>
                  </a:lnTo>
                  <a:lnTo>
                    <a:pt x="7694516" y="897547"/>
                  </a:lnTo>
                  <a:lnTo>
                    <a:pt x="8358663" y="891041"/>
                  </a:lnTo>
                  <a:lnTo>
                    <a:pt x="9685914" y="872739"/>
                  </a:lnTo>
                  <a:lnTo>
                    <a:pt x="9744179" y="871663"/>
                  </a:lnTo>
                  <a:lnTo>
                    <a:pt x="9802822" y="869639"/>
                  </a:lnTo>
                  <a:lnTo>
                    <a:pt x="9860161" y="866021"/>
                  </a:lnTo>
                  <a:lnTo>
                    <a:pt x="9914517" y="860165"/>
                  </a:lnTo>
                  <a:lnTo>
                    <a:pt x="9964210" y="851426"/>
                  </a:lnTo>
                  <a:lnTo>
                    <a:pt x="10007559" y="839159"/>
                  </a:lnTo>
                  <a:lnTo>
                    <a:pt x="10052224" y="816545"/>
                  </a:lnTo>
                  <a:lnTo>
                    <a:pt x="10088786" y="762278"/>
                  </a:lnTo>
                  <a:lnTo>
                    <a:pt x="10095535" y="684852"/>
                  </a:lnTo>
                  <a:lnTo>
                    <a:pt x="10097931" y="635783"/>
                  </a:lnTo>
                  <a:lnTo>
                    <a:pt x="10099727" y="586712"/>
                  </a:lnTo>
                  <a:lnTo>
                    <a:pt x="10100926" y="537639"/>
                  </a:lnTo>
                  <a:lnTo>
                    <a:pt x="10101525" y="488564"/>
                  </a:lnTo>
                  <a:lnTo>
                    <a:pt x="10101526" y="439488"/>
                  </a:lnTo>
                  <a:lnTo>
                    <a:pt x="10100928" y="390413"/>
                  </a:lnTo>
                  <a:lnTo>
                    <a:pt x="10099731" y="341340"/>
                  </a:lnTo>
                  <a:lnTo>
                    <a:pt x="10097935" y="292268"/>
                  </a:lnTo>
                  <a:lnTo>
                    <a:pt x="10095541" y="243200"/>
                  </a:lnTo>
                  <a:lnTo>
                    <a:pt x="10092547" y="194135"/>
                  </a:lnTo>
                  <a:lnTo>
                    <a:pt x="10088955" y="145075"/>
                  </a:lnTo>
                  <a:lnTo>
                    <a:pt x="10084765" y="96021"/>
                  </a:lnTo>
                  <a:lnTo>
                    <a:pt x="10079975" y="46974"/>
                  </a:lnTo>
                  <a:lnTo>
                    <a:pt x="10047323" y="21599"/>
                  </a:lnTo>
                  <a:lnTo>
                    <a:pt x="9972554" y="10744"/>
                  </a:lnTo>
                  <a:lnTo>
                    <a:pt x="8882703" y="3806"/>
                  </a:lnTo>
                  <a:lnTo>
                    <a:pt x="7372577" y="0"/>
                  </a:lnTo>
                  <a:close/>
                </a:path>
              </a:pathLst>
            </a:custGeom>
            <a:solidFill>
              <a:srgbClr val="9BCDC2"/>
            </a:solidFill>
          </p:spPr>
          <p:txBody>
            <a:bodyPr wrap="square" lIns="0" tIns="0" rIns="0" bIns="0" rtlCol="0"/>
            <a:lstStyle/>
            <a:p>
              <a:endParaRPr dirty="0"/>
            </a:p>
          </p:txBody>
        </p:sp>
      </p:grpSp>
      <p:sp>
        <p:nvSpPr>
          <p:cNvPr id="5" name="object 5"/>
          <p:cNvSpPr txBox="1"/>
          <p:nvPr/>
        </p:nvSpPr>
        <p:spPr>
          <a:xfrm>
            <a:off x="7386882" y="2869716"/>
            <a:ext cx="3808168" cy="1020151"/>
          </a:xfrm>
          <a:prstGeom prst="rect">
            <a:avLst/>
          </a:prstGeom>
        </p:spPr>
        <p:txBody>
          <a:bodyPr vert="horz" wrap="square" lIns="0" tIns="12065" rIns="0" bIns="0" rtlCol="0">
            <a:spAutoFit/>
          </a:bodyPr>
          <a:lstStyle/>
          <a:p>
            <a:pPr marL="12700">
              <a:lnSpc>
                <a:spcPct val="100000"/>
              </a:lnSpc>
              <a:spcBef>
                <a:spcPts val="95"/>
              </a:spcBef>
            </a:pPr>
            <a:r>
              <a:rPr lang="fr-FR" sz="6550" b="1" u="sng" spc="-300" dirty="0">
                <a:solidFill>
                  <a:srgbClr val="1D1D1B"/>
                </a:solidFill>
                <a:uFill>
                  <a:solidFill>
                    <a:srgbClr val="1D1D1B"/>
                  </a:solidFill>
                </a:uFill>
                <a:latin typeface="Calibri"/>
                <a:cs typeface="Calibri"/>
              </a:rPr>
              <a:t>ACTIVITÉ 2</a:t>
            </a:r>
            <a:endParaRPr lang="fr-FR" sz="6550" b="1" spc="-300" dirty="0">
              <a:latin typeface="Calibri"/>
              <a:cs typeface="Calibri"/>
            </a:endParaRPr>
          </a:p>
        </p:txBody>
      </p:sp>
      <p:pic>
        <p:nvPicPr>
          <p:cNvPr id="7" name="object 7"/>
          <p:cNvPicPr/>
          <p:nvPr/>
        </p:nvPicPr>
        <p:blipFill>
          <a:blip r:embed="rId2" cstate="print"/>
          <a:stretch>
            <a:fillRect/>
          </a:stretch>
        </p:blipFill>
        <p:spPr>
          <a:xfrm>
            <a:off x="2327618" y="2753092"/>
            <a:ext cx="4431006" cy="5574185"/>
          </a:xfrm>
          <a:prstGeom prst="rect">
            <a:avLst/>
          </a:prstGeom>
        </p:spPr>
      </p:pic>
      <p:sp>
        <p:nvSpPr>
          <p:cNvPr id="9" name="object 6">
            <a:extLst>
              <a:ext uri="{FF2B5EF4-FFF2-40B4-BE49-F238E27FC236}">
                <a16:creationId xmlns:a16="http://schemas.microsoft.com/office/drawing/2014/main" id="{BCED2BC8-E980-C660-75C1-4F2E6F3D443A}"/>
              </a:ext>
            </a:extLst>
          </p:cNvPr>
          <p:cNvSpPr txBox="1"/>
          <p:nvPr/>
        </p:nvSpPr>
        <p:spPr>
          <a:xfrm>
            <a:off x="7386882" y="3715364"/>
            <a:ext cx="12190168" cy="4641014"/>
          </a:xfrm>
          <a:prstGeom prst="rect">
            <a:avLst/>
          </a:prstGeom>
        </p:spPr>
        <p:txBody>
          <a:bodyPr vert="horz" wrap="square" lIns="0" tIns="11430" rIns="0" bIns="0" rtlCol="0">
            <a:spAutoFit/>
          </a:bodyPr>
          <a:lstStyle/>
          <a:p>
            <a:pPr marL="12700">
              <a:lnSpc>
                <a:spcPts val="15119"/>
              </a:lnSpc>
              <a:spcBef>
                <a:spcPts val="90"/>
              </a:spcBef>
            </a:pPr>
            <a:r>
              <a:rPr lang="fr-FR" sz="13200" b="1" spc="-300" dirty="0">
                <a:solidFill>
                  <a:srgbClr val="1D1D1B"/>
                </a:solidFill>
                <a:latin typeface="Calibri"/>
                <a:cs typeface="Calibri"/>
              </a:rPr>
              <a:t>PROTÉGEZ</a:t>
            </a:r>
            <a:endParaRPr lang="fr-FR" sz="13200" b="1" spc="-300" dirty="0">
              <a:latin typeface="Calibri"/>
              <a:cs typeface="Calibri"/>
            </a:endParaRPr>
          </a:p>
          <a:p>
            <a:pPr marL="12700" marR="15875">
              <a:lnSpc>
                <a:spcPts val="10500"/>
              </a:lnSpc>
              <a:spcBef>
                <a:spcPts val="45"/>
              </a:spcBef>
            </a:pPr>
            <a:r>
              <a:rPr lang="fr-FR" sz="9300" b="1" spc="-300" dirty="0">
                <a:solidFill>
                  <a:srgbClr val="1D1D1B"/>
                </a:solidFill>
                <a:latin typeface="Calibri"/>
                <a:cs typeface="Calibri"/>
              </a:rPr>
              <a:t>VOS COMPTES EN LIGNE LES PLUS IMPORTANTS</a:t>
            </a:r>
            <a:endParaRPr lang="fr-FR" sz="9300" b="1" spc="-300" dirty="0">
              <a:latin typeface="Calibri"/>
              <a:cs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9717" y="1767604"/>
            <a:ext cx="4424680" cy="5243830"/>
          </a:xfrm>
          <a:custGeom>
            <a:avLst/>
            <a:gdLst/>
            <a:ahLst/>
            <a:cxnLst/>
            <a:rect l="l" t="t" r="r" b="b"/>
            <a:pathLst>
              <a:path w="4424680" h="5243830">
                <a:moveTo>
                  <a:pt x="2346566" y="1088199"/>
                </a:moveTo>
                <a:lnTo>
                  <a:pt x="2345537" y="1042200"/>
                </a:lnTo>
                <a:lnTo>
                  <a:pt x="2342477" y="996683"/>
                </a:lnTo>
                <a:lnTo>
                  <a:pt x="2337422" y="951687"/>
                </a:lnTo>
                <a:lnTo>
                  <a:pt x="2330424" y="907262"/>
                </a:lnTo>
                <a:lnTo>
                  <a:pt x="2321509" y="863434"/>
                </a:lnTo>
                <a:lnTo>
                  <a:pt x="2310727" y="820254"/>
                </a:lnTo>
                <a:lnTo>
                  <a:pt x="2298128" y="777735"/>
                </a:lnTo>
                <a:lnTo>
                  <a:pt x="2283726" y="735939"/>
                </a:lnTo>
                <a:lnTo>
                  <a:pt x="2267585" y="694893"/>
                </a:lnTo>
                <a:lnTo>
                  <a:pt x="2249741" y="654634"/>
                </a:lnTo>
                <a:lnTo>
                  <a:pt x="2230234" y="615200"/>
                </a:lnTo>
                <a:lnTo>
                  <a:pt x="2209101" y="576630"/>
                </a:lnTo>
                <a:lnTo>
                  <a:pt x="2186381" y="538962"/>
                </a:lnTo>
                <a:lnTo>
                  <a:pt x="2162111" y="502234"/>
                </a:lnTo>
                <a:lnTo>
                  <a:pt x="2136356" y="466483"/>
                </a:lnTo>
                <a:lnTo>
                  <a:pt x="2109127" y="431749"/>
                </a:lnTo>
                <a:lnTo>
                  <a:pt x="2080475" y="398068"/>
                </a:lnTo>
                <a:lnTo>
                  <a:pt x="2050453" y="365480"/>
                </a:lnTo>
                <a:lnTo>
                  <a:pt x="2019096" y="334022"/>
                </a:lnTo>
                <a:lnTo>
                  <a:pt x="1986432" y="303720"/>
                </a:lnTo>
                <a:lnTo>
                  <a:pt x="1952510" y="274637"/>
                </a:lnTo>
                <a:lnTo>
                  <a:pt x="1917369" y="246786"/>
                </a:lnTo>
                <a:lnTo>
                  <a:pt x="1881060" y="220218"/>
                </a:lnTo>
                <a:lnTo>
                  <a:pt x="1843608" y="194970"/>
                </a:lnTo>
                <a:lnTo>
                  <a:pt x="1805063" y="171069"/>
                </a:lnTo>
                <a:lnTo>
                  <a:pt x="1765465" y="148564"/>
                </a:lnTo>
                <a:lnTo>
                  <a:pt x="1724850" y="127495"/>
                </a:lnTo>
                <a:lnTo>
                  <a:pt x="1683270" y="107899"/>
                </a:lnTo>
                <a:lnTo>
                  <a:pt x="1640751" y="89801"/>
                </a:lnTo>
                <a:lnTo>
                  <a:pt x="1597342" y="73240"/>
                </a:lnTo>
                <a:lnTo>
                  <a:pt x="1553083" y="58280"/>
                </a:lnTo>
                <a:lnTo>
                  <a:pt x="1508010" y="44919"/>
                </a:lnTo>
                <a:lnTo>
                  <a:pt x="1462176" y="33235"/>
                </a:lnTo>
                <a:lnTo>
                  <a:pt x="1415605" y="23228"/>
                </a:lnTo>
                <a:lnTo>
                  <a:pt x="1368361" y="14973"/>
                </a:lnTo>
                <a:lnTo>
                  <a:pt x="1320457" y="8470"/>
                </a:lnTo>
                <a:lnTo>
                  <a:pt x="1271955" y="3797"/>
                </a:lnTo>
                <a:lnTo>
                  <a:pt x="1222883" y="952"/>
                </a:lnTo>
                <a:lnTo>
                  <a:pt x="1173276" y="0"/>
                </a:lnTo>
                <a:lnTo>
                  <a:pt x="1123683" y="952"/>
                </a:lnTo>
                <a:lnTo>
                  <a:pt x="1074610" y="3797"/>
                </a:lnTo>
                <a:lnTo>
                  <a:pt x="1026109" y="8470"/>
                </a:lnTo>
                <a:lnTo>
                  <a:pt x="978204" y="14973"/>
                </a:lnTo>
                <a:lnTo>
                  <a:pt x="930948" y="23228"/>
                </a:lnTo>
                <a:lnTo>
                  <a:pt x="884389" y="33235"/>
                </a:lnTo>
                <a:lnTo>
                  <a:pt x="838555" y="44919"/>
                </a:lnTo>
                <a:lnTo>
                  <a:pt x="793483" y="58280"/>
                </a:lnTo>
                <a:lnTo>
                  <a:pt x="749223" y="73240"/>
                </a:lnTo>
                <a:lnTo>
                  <a:pt x="705815" y="89801"/>
                </a:lnTo>
                <a:lnTo>
                  <a:pt x="663295" y="107899"/>
                </a:lnTo>
                <a:lnTo>
                  <a:pt x="621715" y="127495"/>
                </a:lnTo>
                <a:lnTo>
                  <a:pt x="581101" y="148564"/>
                </a:lnTo>
                <a:lnTo>
                  <a:pt x="541502" y="171069"/>
                </a:lnTo>
                <a:lnTo>
                  <a:pt x="502958" y="194970"/>
                </a:lnTo>
                <a:lnTo>
                  <a:pt x="465505" y="220218"/>
                </a:lnTo>
                <a:lnTo>
                  <a:pt x="429196" y="246786"/>
                </a:lnTo>
                <a:lnTo>
                  <a:pt x="394055" y="274637"/>
                </a:lnTo>
                <a:lnTo>
                  <a:pt x="360133" y="303720"/>
                </a:lnTo>
                <a:lnTo>
                  <a:pt x="327469" y="334022"/>
                </a:lnTo>
                <a:lnTo>
                  <a:pt x="296100" y="365480"/>
                </a:lnTo>
                <a:lnTo>
                  <a:pt x="266077" y="398068"/>
                </a:lnTo>
                <a:lnTo>
                  <a:pt x="237439" y="431749"/>
                </a:lnTo>
                <a:lnTo>
                  <a:pt x="210210" y="466483"/>
                </a:lnTo>
                <a:lnTo>
                  <a:pt x="184442" y="502234"/>
                </a:lnTo>
                <a:lnTo>
                  <a:pt x="160185" y="538962"/>
                </a:lnTo>
                <a:lnTo>
                  <a:pt x="137464" y="576630"/>
                </a:lnTo>
                <a:lnTo>
                  <a:pt x="116332" y="615200"/>
                </a:lnTo>
                <a:lnTo>
                  <a:pt x="96824" y="654634"/>
                </a:lnTo>
                <a:lnTo>
                  <a:pt x="78968" y="694893"/>
                </a:lnTo>
                <a:lnTo>
                  <a:pt x="62826" y="735939"/>
                </a:lnTo>
                <a:lnTo>
                  <a:pt x="48437" y="777735"/>
                </a:lnTo>
                <a:lnTo>
                  <a:pt x="35826" y="820254"/>
                </a:lnTo>
                <a:lnTo>
                  <a:pt x="25057" y="863434"/>
                </a:lnTo>
                <a:lnTo>
                  <a:pt x="16141" y="907262"/>
                </a:lnTo>
                <a:lnTo>
                  <a:pt x="9144" y="951687"/>
                </a:lnTo>
                <a:lnTo>
                  <a:pt x="4089" y="996683"/>
                </a:lnTo>
                <a:lnTo>
                  <a:pt x="1028" y="1042200"/>
                </a:lnTo>
                <a:lnTo>
                  <a:pt x="0" y="1088199"/>
                </a:lnTo>
                <a:lnTo>
                  <a:pt x="1028" y="1134198"/>
                </a:lnTo>
                <a:lnTo>
                  <a:pt x="4089" y="1179715"/>
                </a:lnTo>
                <a:lnTo>
                  <a:pt x="9144" y="1224699"/>
                </a:lnTo>
                <a:lnTo>
                  <a:pt x="16141" y="1269123"/>
                </a:lnTo>
                <a:lnTo>
                  <a:pt x="25057" y="1312951"/>
                </a:lnTo>
                <a:lnTo>
                  <a:pt x="35826" y="1356144"/>
                </a:lnTo>
                <a:lnTo>
                  <a:pt x="48437" y="1398663"/>
                </a:lnTo>
                <a:lnTo>
                  <a:pt x="62826" y="1440459"/>
                </a:lnTo>
                <a:lnTo>
                  <a:pt x="78968" y="1481505"/>
                </a:lnTo>
                <a:lnTo>
                  <a:pt x="96824" y="1521777"/>
                </a:lnTo>
                <a:lnTo>
                  <a:pt x="116332" y="1561211"/>
                </a:lnTo>
                <a:lnTo>
                  <a:pt x="137464" y="1599780"/>
                </a:lnTo>
                <a:lnTo>
                  <a:pt x="160185" y="1637449"/>
                </a:lnTo>
                <a:lnTo>
                  <a:pt x="184442" y="1674177"/>
                </a:lnTo>
                <a:lnTo>
                  <a:pt x="210210" y="1709928"/>
                </a:lnTo>
                <a:lnTo>
                  <a:pt x="237439" y="1744662"/>
                </a:lnTo>
                <a:lnTo>
                  <a:pt x="266077" y="1778342"/>
                </a:lnTo>
                <a:lnTo>
                  <a:pt x="296100" y="1810931"/>
                </a:lnTo>
                <a:lnTo>
                  <a:pt x="327469" y="1842389"/>
                </a:lnTo>
                <a:lnTo>
                  <a:pt x="360133" y="1872691"/>
                </a:lnTo>
                <a:lnTo>
                  <a:pt x="394055" y="1901774"/>
                </a:lnTo>
                <a:lnTo>
                  <a:pt x="429196" y="1929625"/>
                </a:lnTo>
                <a:lnTo>
                  <a:pt x="465505" y="1956193"/>
                </a:lnTo>
                <a:lnTo>
                  <a:pt x="502958" y="1981441"/>
                </a:lnTo>
                <a:lnTo>
                  <a:pt x="541502" y="2005342"/>
                </a:lnTo>
                <a:lnTo>
                  <a:pt x="581101" y="2027847"/>
                </a:lnTo>
                <a:lnTo>
                  <a:pt x="621715" y="2048916"/>
                </a:lnTo>
                <a:lnTo>
                  <a:pt x="663295" y="2068512"/>
                </a:lnTo>
                <a:lnTo>
                  <a:pt x="705815" y="2086610"/>
                </a:lnTo>
                <a:lnTo>
                  <a:pt x="749223" y="2103170"/>
                </a:lnTo>
                <a:lnTo>
                  <a:pt x="793483" y="2118131"/>
                </a:lnTo>
                <a:lnTo>
                  <a:pt x="838555" y="2131491"/>
                </a:lnTo>
                <a:lnTo>
                  <a:pt x="884389" y="2143175"/>
                </a:lnTo>
                <a:lnTo>
                  <a:pt x="930948" y="2153170"/>
                </a:lnTo>
                <a:lnTo>
                  <a:pt x="978204" y="2161438"/>
                </a:lnTo>
                <a:lnTo>
                  <a:pt x="1026109" y="2167940"/>
                </a:lnTo>
                <a:lnTo>
                  <a:pt x="1074610" y="2172614"/>
                </a:lnTo>
                <a:lnTo>
                  <a:pt x="1123683" y="2175459"/>
                </a:lnTo>
                <a:lnTo>
                  <a:pt x="1173276" y="2176411"/>
                </a:lnTo>
                <a:lnTo>
                  <a:pt x="1222883" y="2175459"/>
                </a:lnTo>
                <a:lnTo>
                  <a:pt x="1271955" y="2172614"/>
                </a:lnTo>
                <a:lnTo>
                  <a:pt x="1320457" y="2167940"/>
                </a:lnTo>
                <a:lnTo>
                  <a:pt x="1368361" y="2161438"/>
                </a:lnTo>
                <a:lnTo>
                  <a:pt x="1415605" y="2153170"/>
                </a:lnTo>
                <a:lnTo>
                  <a:pt x="1462176" y="2143175"/>
                </a:lnTo>
                <a:lnTo>
                  <a:pt x="1508010" y="2131491"/>
                </a:lnTo>
                <a:lnTo>
                  <a:pt x="1553083" y="2118131"/>
                </a:lnTo>
                <a:lnTo>
                  <a:pt x="1597342" y="2103170"/>
                </a:lnTo>
                <a:lnTo>
                  <a:pt x="1640751" y="2086610"/>
                </a:lnTo>
                <a:lnTo>
                  <a:pt x="1683270" y="2068512"/>
                </a:lnTo>
                <a:lnTo>
                  <a:pt x="1724850" y="2048916"/>
                </a:lnTo>
                <a:lnTo>
                  <a:pt x="1765465" y="2027847"/>
                </a:lnTo>
                <a:lnTo>
                  <a:pt x="1805063" y="2005342"/>
                </a:lnTo>
                <a:lnTo>
                  <a:pt x="1843608" y="1981441"/>
                </a:lnTo>
                <a:lnTo>
                  <a:pt x="1881060" y="1956193"/>
                </a:lnTo>
                <a:lnTo>
                  <a:pt x="1917369" y="1929625"/>
                </a:lnTo>
                <a:lnTo>
                  <a:pt x="1952510" y="1901774"/>
                </a:lnTo>
                <a:lnTo>
                  <a:pt x="1986432" y="1872691"/>
                </a:lnTo>
                <a:lnTo>
                  <a:pt x="2019096" y="1842389"/>
                </a:lnTo>
                <a:lnTo>
                  <a:pt x="2050453" y="1810931"/>
                </a:lnTo>
                <a:lnTo>
                  <a:pt x="2080475" y="1778342"/>
                </a:lnTo>
                <a:lnTo>
                  <a:pt x="2109127" y="1744662"/>
                </a:lnTo>
                <a:lnTo>
                  <a:pt x="2136356" y="1709928"/>
                </a:lnTo>
                <a:lnTo>
                  <a:pt x="2162111" y="1674177"/>
                </a:lnTo>
                <a:lnTo>
                  <a:pt x="2186381" y="1637449"/>
                </a:lnTo>
                <a:lnTo>
                  <a:pt x="2209101" y="1599780"/>
                </a:lnTo>
                <a:lnTo>
                  <a:pt x="2230234" y="1561211"/>
                </a:lnTo>
                <a:lnTo>
                  <a:pt x="2249741" y="1521777"/>
                </a:lnTo>
                <a:lnTo>
                  <a:pt x="2267585" y="1481505"/>
                </a:lnTo>
                <a:lnTo>
                  <a:pt x="2283726" y="1440459"/>
                </a:lnTo>
                <a:lnTo>
                  <a:pt x="2298128" y="1398663"/>
                </a:lnTo>
                <a:lnTo>
                  <a:pt x="2310727" y="1356144"/>
                </a:lnTo>
                <a:lnTo>
                  <a:pt x="2321509" y="1312951"/>
                </a:lnTo>
                <a:lnTo>
                  <a:pt x="2330424" y="1269123"/>
                </a:lnTo>
                <a:lnTo>
                  <a:pt x="2337422" y="1224699"/>
                </a:lnTo>
                <a:lnTo>
                  <a:pt x="2342477" y="1179715"/>
                </a:lnTo>
                <a:lnTo>
                  <a:pt x="2345537" y="1134198"/>
                </a:lnTo>
                <a:lnTo>
                  <a:pt x="2346566" y="1088199"/>
                </a:lnTo>
                <a:close/>
              </a:path>
              <a:path w="4424680" h="5243830">
                <a:moveTo>
                  <a:pt x="3932682" y="3723729"/>
                </a:moveTo>
                <a:lnTo>
                  <a:pt x="3931920" y="3677259"/>
                </a:lnTo>
                <a:lnTo>
                  <a:pt x="3929684" y="3631133"/>
                </a:lnTo>
                <a:lnTo>
                  <a:pt x="3925976" y="3585387"/>
                </a:lnTo>
                <a:lnTo>
                  <a:pt x="3920833" y="3540010"/>
                </a:lnTo>
                <a:lnTo>
                  <a:pt x="3914254" y="3495052"/>
                </a:lnTo>
                <a:lnTo>
                  <a:pt x="3906278" y="3450513"/>
                </a:lnTo>
                <a:lnTo>
                  <a:pt x="3896918" y="3406419"/>
                </a:lnTo>
                <a:lnTo>
                  <a:pt x="3886200" y="3362795"/>
                </a:lnTo>
                <a:lnTo>
                  <a:pt x="3874135" y="3319665"/>
                </a:lnTo>
                <a:lnTo>
                  <a:pt x="3860762" y="3277031"/>
                </a:lnTo>
                <a:lnTo>
                  <a:pt x="3846093" y="3234918"/>
                </a:lnTo>
                <a:lnTo>
                  <a:pt x="3830155" y="3193364"/>
                </a:lnTo>
                <a:lnTo>
                  <a:pt x="3812959" y="3152368"/>
                </a:lnTo>
                <a:lnTo>
                  <a:pt x="3794531" y="3111957"/>
                </a:lnTo>
                <a:lnTo>
                  <a:pt x="3774884" y="3072155"/>
                </a:lnTo>
                <a:lnTo>
                  <a:pt x="3754056" y="3032976"/>
                </a:lnTo>
                <a:lnTo>
                  <a:pt x="3732072" y="2994444"/>
                </a:lnTo>
                <a:lnTo>
                  <a:pt x="3708933" y="2956572"/>
                </a:lnTo>
                <a:lnTo>
                  <a:pt x="3684676" y="2919387"/>
                </a:lnTo>
                <a:lnTo>
                  <a:pt x="3659301" y="2882900"/>
                </a:lnTo>
                <a:lnTo>
                  <a:pt x="3632860" y="2847149"/>
                </a:lnTo>
                <a:lnTo>
                  <a:pt x="3605352" y="2812135"/>
                </a:lnTo>
                <a:lnTo>
                  <a:pt x="3576815" y="2777896"/>
                </a:lnTo>
                <a:lnTo>
                  <a:pt x="3547249" y="2744432"/>
                </a:lnTo>
                <a:lnTo>
                  <a:pt x="3516693" y="2711767"/>
                </a:lnTo>
                <a:lnTo>
                  <a:pt x="3485159" y="2679941"/>
                </a:lnTo>
                <a:lnTo>
                  <a:pt x="3452685" y="2648940"/>
                </a:lnTo>
                <a:lnTo>
                  <a:pt x="3419271" y="2618816"/>
                </a:lnTo>
                <a:lnTo>
                  <a:pt x="3384943" y="2589580"/>
                </a:lnTo>
                <a:lnTo>
                  <a:pt x="3349739" y="2561234"/>
                </a:lnTo>
                <a:lnTo>
                  <a:pt x="3313658" y="2533815"/>
                </a:lnTo>
                <a:lnTo>
                  <a:pt x="3276727" y="2507348"/>
                </a:lnTo>
                <a:lnTo>
                  <a:pt x="3238982" y="2481834"/>
                </a:lnTo>
                <a:lnTo>
                  <a:pt x="3200425" y="2457310"/>
                </a:lnTo>
                <a:lnTo>
                  <a:pt x="3161093" y="2433777"/>
                </a:lnTo>
                <a:lnTo>
                  <a:pt x="3121012" y="2411272"/>
                </a:lnTo>
                <a:lnTo>
                  <a:pt x="3080181" y="2389822"/>
                </a:lnTo>
                <a:lnTo>
                  <a:pt x="3038627" y="2369413"/>
                </a:lnTo>
                <a:lnTo>
                  <a:pt x="2996387" y="2350109"/>
                </a:lnTo>
                <a:lnTo>
                  <a:pt x="2953474" y="2331885"/>
                </a:lnTo>
                <a:lnTo>
                  <a:pt x="2909900" y="2314803"/>
                </a:lnTo>
                <a:lnTo>
                  <a:pt x="2865704" y="2298852"/>
                </a:lnTo>
                <a:lnTo>
                  <a:pt x="2820898" y="2284057"/>
                </a:lnTo>
                <a:lnTo>
                  <a:pt x="2775496" y="2270455"/>
                </a:lnTo>
                <a:lnTo>
                  <a:pt x="2729534" y="2258047"/>
                </a:lnTo>
                <a:lnTo>
                  <a:pt x="2683014" y="2246871"/>
                </a:lnTo>
                <a:lnTo>
                  <a:pt x="2635986" y="2236927"/>
                </a:lnTo>
                <a:lnTo>
                  <a:pt x="2588450" y="2228240"/>
                </a:lnTo>
                <a:lnTo>
                  <a:pt x="2540431" y="2220849"/>
                </a:lnTo>
                <a:lnTo>
                  <a:pt x="2491956" y="2214753"/>
                </a:lnTo>
                <a:lnTo>
                  <a:pt x="2443035" y="2209965"/>
                </a:lnTo>
                <a:lnTo>
                  <a:pt x="2393696" y="2206536"/>
                </a:lnTo>
                <a:lnTo>
                  <a:pt x="2343975" y="2204453"/>
                </a:lnTo>
                <a:lnTo>
                  <a:pt x="2293874" y="2203754"/>
                </a:lnTo>
                <a:lnTo>
                  <a:pt x="2243759" y="2204453"/>
                </a:lnTo>
                <a:lnTo>
                  <a:pt x="2194039" y="2206536"/>
                </a:lnTo>
                <a:lnTo>
                  <a:pt x="2144699" y="2209965"/>
                </a:lnTo>
                <a:lnTo>
                  <a:pt x="2095792" y="2214753"/>
                </a:lnTo>
                <a:lnTo>
                  <a:pt x="2047303" y="2220849"/>
                </a:lnTo>
                <a:lnTo>
                  <a:pt x="1999284" y="2228240"/>
                </a:lnTo>
                <a:lnTo>
                  <a:pt x="1951748" y="2236927"/>
                </a:lnTo>
                <a:lnTo>
                  <a:pt x="1904720" y="2246871"/>
                </a:lnTo>
                <a:lnTo>
                  <a:pt x="1858200" y="2258047"/>
                </a:lnTo>
                <a:lnTo>
                  <a:pt x="1812239" y="2270455"/>
                </a:lnTo>
                <a:lnTo>
                  <a:pt x="1766836" y="2284057"/>
                </a:lnTo>
                <a:lnTo>
                  <a:pt x="1722031" y="2298852"/>
                </a:lnTo>
                <a:lnTo>
                  <a:pt x="1677835" y="2314803"/>
                </a:lnTo>
                <a:lnTo>
                  <a:pt x="1634261" y="2331885"/>
                </a:lnTo>
                <a:lnTo>
                  <a:pt x="1591348" y="2350109"/>
                </a:lnTo>
                <a:lnTo>
                  <a:pt x="1549107" y="2369413"/>
                </a:lnTo>
                <a:lnTo>
                  <a:pt x="1507553" y="2389822"/>
                </a:lnTo>
                <a:lnTo>
                  <a:pt x="1466723" y="2411272"/>
                </a:lnTo>
                <a:lnTo>
                  <a:pt x="1426641" y="2433777"/>
                </a:lnTo>
                <a:lnTo>
                  <a:pt x="1387309" y="2457310"/>
                </a:lnTo>
                <a:lnTo>
                  <a:pt x="1348752" y="2481834"/>
                </a:lnTo>
                <a:lnTo>
                  <a:pt x="1311008" y="2507348"/>
                </a:lnTo>
                <a:lnTo>
                  <a:pt x="1274076" y="2533815"/>
                </a:lnTo>
                <a:lnTo>
                  <a:pt x="1238008" y="2561234"/>
                </a:lnTo>
                <a:lnTo>
                  <a:pt x="1202791" y="2589580"/>
                </a:lnTo>
                <a:lnTo>
                  <a:pt x="1168463" y="2618816"/>
                </a:lnTo>
                <a:lnTo>
                  <a:pt x="1135049" y="2648940"/>
                </a:lnTo>
                <a:lnTo>
                  <a:pt x="1102575" y="2679941"/>
                </a:lnTo>
                <a:lnTo>
                  <a:pt x="1071041" y="2711767"/>
                </a:lnTo>
                <a:lnTo>
                  <a:pt x="1040485" y="2744432"/>
                </a:lnTo>
                <a:lnTo>
                  <a:pt x="1010920" y="2777896"/>
                </a:lnTo>
                <a:lnTo>
                  <a:pt x="982383" y="2812135"/>
                </a:lnTo>
                <a:lnTo>
                  <a:pt x="954874" y="2847149"/>
                </a:lnTo>
                <a:lnTo>
                  <a:pt x="928433" y="2882900"/>
                </a:lnTo>
                <a:lnTo>
                  <a:pt x="903071" y="2919387"/>
                </a:lnTo>
                <a:lnTo>
                  <a:pt x="878801" y="2956572"/>
                </a:lnTo>
                <a:lnTo>
                  <a:pt x="855662" y="2994444"/>
                </a:lnTo>
                <a:lnTo>
                  <a:pt x="833678" y="3032976"/>
                </a:lnTo>
                <a:lnTo>
                  <a:pt x="812850" y="3072155"/>
                </a:lnTo>
                <a:lnTo>
                  <a:pt x="793216" y="3111957"/>
                </a:lnTo>
                <a:lnTo>
                  <a:pt x="774788" y="3152368"/>
                </a:lnTo>
                <a:lnTo>
                  <a:pt x="757593" y="3193364"/>
                </a:lnTo>
                <a:lnTo>
                  <a:pt x="741641" y="3234918"/>
                </a:lnTo>
                <a:lnTo>
                  <a:pt x="726973" y="3277031"/>
                </a:lnTo>
                <a:lnTo>
                  <a:pt x="713600" y="3319665"/>
                </a:lnTo>
                <a:lnTo>
                  <a:pt x="701535" y="3362795"/>
                </a:lnTo>
                <a:lnTo>
                  <a:pt x="690816" y="3406419"/>
                </a:lnTo>
                <a:lnTo>
                  <a:pt x="681456" y="3450513"/>
                </a:lnTo>
                <a:lnTo>
                  <a:pt x="673481" y="3495052"/>
                </a:lnTo>
                <a:lnTo>
                  <a:pt x="666902" y="3540010"/>
                </a:lnTo>
                <a:lnTo>
                  <a:pt x="661758" y="3585387"/>
                </a:lnTo>
                <a:lnTo>
                  <a:pt x="658050" y="3631133"/>
                </a:lnTo>
                <a:lnTo>
                  <a:pt x="655815" y="3677259"/>
                </a:lnTo>
                <a:lnTo>
                  <a:pt x="655053" y="3723729"/>
                </a:lnTo>
                <a:lnTo>
                  <a:pt x="655815" y="3770198"/>
                </a:lnTo>
                <a:lnTo>
                  <a:pt x="658050" y="3816324"/>
                </a:lnTo>
                <a:lnTo>
                  <a:pt x="661758" y="3862082"/>
                </a:lnTo>
                <a:lnTo>
                  <a:pt x="666902" y="3907447"/>
                </a:lnTo>
                <a:lnTo>
                  <a:pt x="673481" y="3952417"/>
                </a:lnTo>
                <a:lnTo>
                  <a:pt x="681456" y="3996956"/>
                </a:lnTo>
                <a:lnTo>
                  <a:pt x="690816" y="4041038"/>
                </a:lnTo>
                <a:lnTo>
                  <a:pt x="701535" y="4084663"/>
                </a:lnTo>
                <a:lnTo>
                  <a:pt x="713600" y="4127804"/>
                </a:lnTo>
                <a:lnTo>
                  <a:pt x="726973" y="4170438"/>
                </a:lnTo>
                <a:lnTo>
                  <a:pt x="741641" y="4212539"/>
                </a:lnTo>
                <a:lnTo>
                  <a:pt x="757593" y="4254106"/>
                </a:lnTo>
                <a:lnTo>
                  <a:pt x="774788" y="4295102"/>
                </a:lnTo>
                <a:lnTo>
                  <a:pt x="793216" y="4335513"/>
                </a:lnTo>
                <a:lnTo>
                  <a:pt x="812850" y="4375315"/>
                </a:lnTo>
                <a:lnTo>
                  <a:pt x="833678" y="4414494"/>
                </a:lnTo>
                <a:lnTo>
                  <a:pt x="855662" y="4453026"/>
                </a:lnTo>
                <a:lnTo>
                  <a:pt x="878801" y="4490898"/>
                </a:lnTo>
                <a:lnTo>
                  <a:pt x="903071" y="4528083"/>
                </a:lnTo>
                <a:lnTo>
                  <a:pt x="928433" y="4564570"/>
                </a:lnTo>
                <a:lnTo>
                  <a:pt x="954874" y="4600321"/>
                </a:lnTo>
                <a:lnTo>
                  <a:pt x="982383" y="4635335"/>
                </a:lnTo>
                <a:lnTo>
                  <a:pt x="1010920" y="4669574"/>
                </a:lnTo>
                <a:lnTo>
                  <a:pt x="1040485" y="4703038"/>
                </a:lnTo>
                <a:lnTo>
                  <a:pt x="1071041" y="4735703"/>
                </a:lnTo>
                <a:lnTo>
                  <a:pt x="1102575" y="4767529"/>
                </a:lnTo>
                <a:lnTo>
                  <a:pt x="1135049" y="4798530"/>
                </a:lnTo>
                <a:lnTo>
                  <a:pt x="1168463" y="4828654"/>
                </a:lnTo>
                <a:lnTo>
                  <a:pt x="1202791" y="4857902"/>
                </a:lnTo>
                <a:lnTo>
                  <a:pt x="1238008" y="4886236"/>
                </a:lnTo>
                <a:lnTo>
                  <a:pt x="1274076" y="4913655"/>
                </a:lnTo>
                <a:lnTo>
                  <a:pt x="1311008" y="4940135"/>
                </a:lnTo>
                <a:lnTo>
                  <a:pt x="1348752" y="4965636"/>
                </a:lnTo>
                <a:lnTo>
                  <a:pt x="1387309" y="4990173"/>
                </a:lnTo>
                <a:lnTo>
                  <a:pt x="1426641" y="5013693"/>
                </a:lnTo>
                <a:lnTo>
                  <a:pt x="1466723" y="5036197"/>
                </a:lnTo>
                <a:lnTo>
                  <a:pt x="1507553" y="5057660"/>
                </a:lnTo>
                <a:lnTo>
                  <a:pt x="1549107" y="5078057"/>
                </a:lnTo>
                <a:lnTo>
                  <a:pt x="1591348" y="5097373"/>
                </a:lnTo>
                <a:lnTo>
                  <a:pt x="1634261" y="5115585"/>
                </a:lnTo>
                <a:lnTo>
                  <a:pt x="1677835" y="5132679"/>
                </a:lnTo>
                <a:lnTo>
                  <a:pt x="1722031" y="5148618"/>
                </a:lnTo>
                <a:lnTo>
                  <a:pt x="1766836" y="5163413"/>
                </a:lnTo>
                <a:lnTo>
                  <a:pt x="1812239" y="5177015"/>
                </a:lnTo>
                <a:lnTo>
                  <a:pt x="1858200" y="5189423"/>
                </a:lnTo>
                <a:lnTo>
                  <a:pt x="1904720" y="5200599"/>
                </a:lnTo>
                <a:lnTo>
                  <a:pt x="1951748" y="5210543"/>
                </a:lnTo>
                <a:lnTo>
                  <a:pt x="1999284" y="5219230"/>
                </a:lnTo>
                <a:lnTo>
                  <a:pt x="2047303" y="5226621"/>
                </a:lnTo>
                <a:lnTo>
                  <a:pt x="2095792" y="5232730"/>
                </a:lnTo>
                <a:lnTo>
                  <a:pt x="2144699" y="5237505"/>
                </a:lnTo>
                <a:lnTo>
                  <a:pt x="2194039" y="5240947"/>
                </a:lnTo>
                <a:lnTo>
                  <a:pt x="2243759" y="5243017"/>
                </a:lnTo>
                <a:lnTo>
                  <a:pt x="2293874" y="5243715"/>
                </a:lnTo>
                <a:lnTo>
                  <a:pt x="2343975" y="5243017"/>
                </a:lnTo>
                <a:lnTo>
                  <a:pt x="2393696" y="5240947"/>
                </a:lnTo>
                <a:lnTo>
                  <a:pt x="2443035" y="5237505"/>
                </a:lnTo>
                <a:lnTo>
                  <a:pt x="2491956" y="5232730"/>
                </a:lnTo>
                <a:lnTo>
                  <a:pt x="2540431" y="5226621"/>
                </a:lnTo>
                <a:lnTo>
                  <a:pt x="2588450" y="5219230"/>
                </a:lnTo>
                <a:lnTo>
                  <a:pt x="2635986" y="5210543"/>
                </a:lnTo>
                <a:lnTo>
                  <a:pt x="2683014" y="5200599"/>
                </a:lnTo>
                <a:lnTo>
                  <a:pt x="2729534" y="5189423"/>
                </a:lnTo>
                <a:lnTo>
                  <a:pt x="2775496" y="5177015"/>
                </a:lnTo>
                <a:lnTo>
                  <a:pt x="2820898" y="5163413"/>
                </a:lnTo>
                <a:lnTo>
                  <a:pt x="2865704" y="5148618"/>
                </a:lnTo>
                <a:lnTo>
                  <a:pt x="2909900" y="5132679"/>
                </a:lnTo>
                <a:lnTo>
                  <a:pt x="2953474" y="5115585"/>
                </a:lnTo>
                <a:lnTo>
                  <a:pt x="2996387" y="5097373"/>
                </a:lnTo>
                <a:lnTo>
                  <a:pt x="3038627" y="5078057"/>
                </a:lnTo>
                <a:lnTo>
                  <a:pt x="3080181" y="5057660"/>
                </a:lnTo>
                <a:lnTo>
                  <a:pt x="3121012" y="5036197"/>
                </a:lnTo>
                <a:lnTo>
                  <a:pt x="3161093" y="5013693"/>
                </a:lnTo>
                <a:lnTo>
                  <a:pt x="3200425" y="4990173"/>
                </a:lnTo>
                <a:lnTo>
                  <a:pt x="3238982" y="4965636"/>
                </a:lnTo>
                <a:lnTo>
                  <a:pt x="3276727" y="4940135"/>
                </a:lnTo>
                <a:lnTo>
                  <a:pt x="3313658" y="4913655"/>
                </a:lnTo>
                <a:lnTo>
                  <a:pt x="3349739" y="4886236"/>
                </a:lnTo>
                <a:lnTo>
                  <a:pt x="3384943" y="4857902"/>
                </a:lnTo>
                <a:lnTo>
                  <a:pt x="3419271" y="4828654"/>
                </a:lnTo>
                <a:lnTo>
                  <a:pt x="3452685" y="4798530"/>
                </a:lnTo>
                <a:lnTo>
                  <a:pt x="3485159" y="4767529"/>
                </a:lnTo>
                <a:lnTo>
                  <a:pt x="3516693" y="4735703"/>
                </a:lnTo>
                <a:lnTo>
                  <a:pt x="3547249" y="4703038"/>
                </a:lnTo>
                <a:lnTo>
                  <a:pt x="3576815" y="4669574"/>
                </a:lnTo>
                <a:lnTo>
                  <a:pt x="3605352" y="4635335"/>
                </a:lnTo>
                <a:lnTo>
                  <a:pt x="3632860" y="4600321"/>
                </a:lnTo>
                <a:lnTo>
                  <a:pt x="3659301" y="4564570"/>
                </a:lnTo>
                <a:lnTo>
                  <a:pt x="3684676" y="4528083"/>
                </a:lnTo>
                <a:lnTo>
                  <a:pt x="3708933" y="4490898"/>
                </a:lnTo>
                <a:lnTo>
                  <a:pt x="3732072" y="4453026"/>
                </a:lnTo>
                <a:lnTo>
                  <a:pt x="3754056" y="4414494"/>
                </a:lnTo>
                <a:lnTo>
                  <a:pt x="3774884" y="4375315"/>
                </a:lnTo>
                <a:lnTo>
                  <a:pt x="3794531" y="4335513"/>
                </a:lnTo>
                <a:lnTo>
                  <a:pt x="3812959" y="4295102"/>
                </a:lnTo>
                <a:lnTo>
                  <a:pt x="3830155" y="4254106"/>
                </a:lnTo>
                <a:lnTo>
                  <a:pt x="3846093" y="4212539"/>
                </a:lnTo>
                <a:lnTo>
                  <a:pt x="3860762" y="4170438"/>
                </a:lnTo>
                <a:lnTo>
                  <a:pt x="3874135" y="4127804"/>
                </a:lnTo>
                <a:lnTo>
                  <a:pt x="3886200" y="4084663"/>
                </a:lnTo>
                <a:lnTo>
                  <a:pt x="3896918" y="4041038"/>
                </a:lnTo>
                <a:lnTo>
                  <a:pt x="3906278" y="3996956"/>
                </a:lnTo>
                <a:lnTo>
                  <a:pt x="3914254" y="3952417"/>
                </a:lnTo>
                <a:lnTo>
                  <a:pt x="3920833" y="3907447"/>
                </a:lnTo>
                <a:lnTo>
                  <a:pt x="3925976" y="3862082"/>
                </a:lnTo>
                <a:lnTo>
                  <a:pt x="3929684" y="3816324"/>
                </a:lnTo>
                <a:lnTo>
                  <a:pt x="3931920" y="3770198"/>
                </a:lnTo>
                <a:lnTo>
                  <a:pt x="3932682" y="3723729"/>
                </a:lnTo>
                <a:close/>
              </a:path>
              <a:path w="4424680" h="5243830">
                <a:moveTo>
                  <a:pt x="4424426" y="1542034"/>
                </a:moveTo>
                <a:lnTo>
                  <a:pt x="4422724" y="1495031"/>
                </a:lnTo>
                <a:lnTo>
                  <a:pt x="4417669" y="1448866"/>
                </a:lnTo>
                <a:lnTo>
                  <a:pt x="4409389" y="1403667"/>
                </a:lnTo>
                <a:lnTo>
                  <a:pt x="4397984" y="1359509"/>
                </a:lnTo>
                <a:lnTo>
                  <a:pt x="4383570" y="1316520"/>
                </a:lnTo>
                <a:lnTo>
                  <a:pt x="4366247" y="1274775"/>
                </a:lnTo>
                <a:lnTo>
                  <a:pt x="4346143" y="1234401"/>
                </a:lnTo>
                <a:lnTo>
                  <a:pt x="4323359" y="1195489"/>
                </a:lnTo>
                <a:lnTo>
                  <a:pt x="4297997" y="1158151"/>
                </a:lnTo>
                <a:lnTo>
                  <a:pt x="4270184" y="1122464"/>
                </a:lnTo>
                <a:lnTo>
                  <a:pt x="4240009" y="1088567"/>
                </a:lnTo>
                <a:lnTo>
                  <a:pt x="4207599" y="1056525"/>
                </a:lnTo>
                <a:lnTo>
                  <a:pt x="4173067" y="1026464"/>
                </a:lnTo>
                <a:lnTo>
                  <a:pt x="4136504" y="998486"/>
                </a:lnTo>
                <a:lnTo>
                  <a:pt x="4098048" y="972680"/>
                </a:lnTo>
                <a:lnTo>
                  <a:pt x="4057777" y="949159"/>
                </a:lnTo>
                <a:lnTo>
                  <a:pt x="4015829" y="928027"/>
                </a:lnTo>
                <a:lnTo>
                  <a:pt x="3972293" y="909383"/>
                </a:lnTo>
                <a:lnTo>
                  <a:pt x="3927297" y="893318"/>
                </a:lnTo>
                <a:lnTo>
                  <a:pt x="3880942" y="879944"/>
                </a:lnTo>
                <a:lnTo>
                  <a:pt x="3833330" y="869365"/>
                </a:lnTo>
                <a:lnTo>
                  <a:pt x="3784587" y="861682"/>
                </a:lnTo>
                <a:lnTo>
                  <a:pt x="3734816" y="857008"/>
                </a:lnTo>
                <a:lnTo>
                  <a:pt x="3684143" y="855421"/>
                </a:lnTo>
                <a:lnTo>
                  <a:pt x="3633457" y="857008"/>
                </a:lnTo>
                <a:lnTo>
                  <a:pt x="3583686" y="861682"/>
                </a:lnTo>
                <a:lnTo>
                  <a:pt x="3534943" y="869365"/>
                </a:lnTo>
                <a:lnTo>
                  <a:pt x="3487331" y="879944"/>
                </a:lnTo>
                <a:lnTo>
                  <a:pt x="3440976" y="893318"/>
                </a:lnTo>
                <a:lnTo>
                  <a:pt x="3395980" y="909383"/>
                </a:lnTo>
                <a:lnTo>
                  <a:pt x="3352444" y="928027"/>
                </a:lnTo>
                <a:lnTo>
                  <a:pt x="3310496" y="949159"/>
                </a:lnTo>
                <a:lnTo>
                  <a:pt x="3270224" y="972680"/>
                </a:lnTo>
                <a:lnTo>
                  <a:pt x="3231769" y="998486"/>
                </a:lnTo>
                <a:lnTo>
                  <a:pt x="3195205" y="1026464"/>
                </a:lnTo>
                <a:lnTo>
                  <a:pt x="3160674" y="1056525"/>
                </a:lnTo>
                <a:lnTo>
                  <a:pt x="3128264" y="1088567"/>
                </a:lnTo>
                <a:lnTo>
                  <a:pt x="3098088" y="1122464"/>
                </a:lnTo>
                <a:lnTo>
                  <a:pt x="3070275" y="1158151"/>
                </a:lnTo>
                <a:lnTo>
                  <a:pt x="3044914" y="1195489"/>
                </a:lnTo>
                <a:lnTo>
                  <a:pt x="3022130" y="1234401"/>
                </a:lnTo>
                <a:lnTo>
                  <a:pt x="3002026" y="1274775"/>
                </a:lnTo>
                <a:lnTo>
                  <a:pt x="2984703" y="1316520"/>
                </a:lnTo>
                <a:lnTo>
                  <a:pt x="2970288" y="1359509"/>
                </a:lnTo>
                <a:lnTo>
                  <a:pt x="2958884" y="1403667"/>
                </a:lnTo>
                <a:lnTo>
                  <a:pt x="2950603" y="1448866"/>
                </a:lnTo>
                <a:lnTo>
                  <a:pt x="2945549" y="1495031"/>
                </a:lnTo>
                <a:lnTo>
                  <a:pt x="2943847" y="1542034"/>
                </a:lnTo>
                <a:lnTo>
                  <a:pt x="2945549" y="1589049"/>
                </a:lnTo>
                <a:lnTo>
                  <a:pt x="2950603" y="1635213"/>
                </a:lnTo>
                <a:lnTo>
                  <a:pt x="2958884" y="1680413"/>
                </a:lnTo>
                <a:lnTo>
                  <a:pt x="2970288" y="1724571"/>
                </a:lnTo>
                <a:lnTo>
                  <a:pt x="2984703" y="1767560"/>
                </a:lnTo>
                <a:lnTo>
                  <a:pt x="3002026" y="1809305"/>
                </a:lnTo>
                <a:lnTo>
                  <a:pt x="3022130" y="1849678"/>
                </a:lnTo>
                <a:lnTo>
                  <a:pt x="3044914" y="1888591"/>
                </a:lnTo>
                <a:lnTo>
                  <a:pt x="3070275" y="1925929"/>
                </a:lnTo>
                <a:lnTo>
                  <a:pt x="3098088" y="1961616"/>
                </a:lnTo>
                <a:lnTo>
                  <a:pt x="3128264" y="1995512"/>
                </a:lnTo>
                <a:lnTo>
                  <a:pt x="3160674" y="2027555"/>
                </a:lnTo>
                <a:lnTo>
                  <a:pt x="3195205" y="2057615"/>
                </a:lnTo>
                <a:lnTo>
                  <a:pt x="3231769" y="2085594"/>
                </a:lnTo>
                <a:lnTo>
                  <a:pt x="3270224" y="2111387"/>
                </a:lnTo>
                <a:lnTo>
                  <a:pt x="3310496" y="2134908"/>
                </a:lnTo>
                <a:lnTo>
                  <a:pt x="3352444" y="2156053"/>
                </a:lnTo>
                <a:lnTo>
                  <a:pt x="3395980" y="2174697"/>
                </a:lnTo>
                <a:lnTo>
                  <a:pt x="3440976" y="2190762"/>
                </a:lnTo>
                <a:lnTo>
                  <a:pt x="3487331" y="2204123"/>
                </a:lnTo>
                <a:lnTo>
                  <a:pt x="3534943" y="2214702"/>
                </a:lnTo>
                <a:lnTo>
                  <a:pt x="3583686" y="2222385"/>
                </a:lnTo>
                <a:lnTo>
                  <a:pt x="3633457" y="2227072"/>
                </a:lnTo>
                <a:lnTo>
                  <a:pt x="3684143" y="2228659"/>
                </a:lnTo>
                <a:lnTo>
                  <a:pt x="3734816" y="2227072"/>
                </a:lnTo>
                <a:lnTo>
                  <a:pt x="3784587" y="2222385"/>
                </a:lnTo>
                <a:lnTo>
                  <a:pt x="3833330" y="2214702"/>
                </a:lnTo>
                <a:lnTo>
                  <a:pt x="3880942" y="2204123"/>
                </a:lnTo>
                <a:lnTo>
                  <a:pt x="3927297" y="2190762"/>
                </a:lnTo>
                <a:lnTo>
                  <a:pt x="3972293" y="2174697"/>
                </a:lnTo>
                <a:lnTo>
                  <a:pt x="4015829" y="2156053"/>
                </a:lnTo>
                <a:lnTo>
                  <a:pt x="4057777" y="2134908"/>
                </a:lnTo>
                <a:lnTo>
                  <a:pt x="4098048" y="2111387"/>
                </a:lnTo>
                <a:lnTo>
                  <a:pt x="4136504" y="2085594"/>
                </a:lnTo>
                <a:lnTo>
                  <a:pt x="4173067" y="2057615"/>
                </a:lnTo>
                <a:lnTo>
                  <a:pt x="4207599" y="2027555"/>
                </a:lnTo>
                <a:lnTo>
                  <a:pt x="4240009" y="1995512"/>
                </a:lnTo>
                <a:lnTo>
                  <a:pt x="4270184" y="1961616"/>
                </a:lnTo>
                <a:lnTo>
                  <a:pt x="4297997" y="1925929"/>
                </a:lnTo>
                <a:lnTo>
                  <a:pt x="4323359" y="1888591"/>
                </a:lnTo>
                <a:lnTo>
                  <a:pt x="4346143" y="1849678"/>
                </a:lnTo>
                <a:lnTo>
                  <a:pt x="4366247" y="1809305"/>
                </a:lnTo>
                <a:lnTo>
                  <a:pt x="4383570" y="1767560"/>
                </a:lnTo>
                <a:lnTo>
                  <a:pt x="4397984" y="1724571"/>
                </a:lnTo>
                <a:lnTo>
                  <a:pt x="4409389" y="1680413"/>
                </a:lnTo>
                <a:lnTo>
                  <a:pt x="4417669" y="1635213"/>
                </a:lnTo>
                <a:lnTo>
                  <a:pt x="4422724" y="1589049"/>
                </a:lnTo>
                <a:lnTo>
                  <a:pt x="4424426" y="1542034"/>
                </a:lnTo>
                <a:close/>
              </a:path>
            </a:pathLst>
          </a:custGeom>
          <a:solidFill>
            <a:srgbClr val="DADADA">
              <a:alpha val="50000"/>
            </a:srgbClr>
          </a:solidFill>
        </p:spPr>
        <p:txBody>
          <a:bodyPr wrap="square" lIns="0" tIns="0" rIns="0" bIns="0" rtlCol="0"/>
          <a:lstStyle/>
          <a:p>
            <a:endParaRPr lang="fr-FR" b="1" spc="-150" dirty="0"/>
          </a:p>
        </p:txBody>
      </p:sp>
      <p:grpSp>
        <p:nvGrpSpPr>
          <p:cNvPr id="3" name="object 3"/>
          <p:cNvGrpSpPr/>
          <p:nvPr/>
        </p:nvGrpSpPr>
        <p:grpSpPr>
          <a:xfrm>
            <a:off x="1705720" y="1259451"/>
            <a:ext cx="17320895" cy="9058910"/>
            <a:chOff x="1705720" y="1259451"/>
            <a:chExt cx="17320895" cy="9058910"/>
          </a:xfrm>
        </p:grpSpPr>
        <p:pic>
          <p:nvPicPr>
            <p:cNvPr id="4" name="object 4"/>
            <p:cNvPicPr/>
            <p:nvPr/>
          </p:nvPicPr>
          <p:blipFill>
            <a:blip r:embed="rId2" cstate="print"/>
            <a:stretch>
              <a:fillRect/>
            </a:stretch>
          </p:blipFill>
          <p:spPr>
            <a:xfrm>
              <a:off x="6058907" y="1259451"/>
              <a:ext cx="12967401" cy="9058600"/>
            </a:xfrm>
            <a:prstGeom prst="rect">
              <a:avLst/>
            </a:prstGeom>
          </p:spPr>
        </p:pic>
        <p:sp>
          <p:nvSpPr>
            <p:cNvPr id="5" name="object 5"/>
            <p:cNvSpPr/>
            <p:nvPr/>
          </p:nvSpPr>
          <p:spPr>
            <a:xfrm>
              <a:off x="10592162" y="4838904"/>
              <a:ext cx="5693410" cy="1625600"/>
            </a:xfrm>
            <a:custGeom>
              <a:avLst/>
              <a:gdLst/>
              <a:ahLst/>
              <a:cxnLst/>
              <a:rect l="l" t="t" r="r" b="b"/>
              <a:pathLst>
                <a:path w="5693409" h="1625600">
                  <a:moveTo>
                    <a:pt x="0" y="0"/>
                  </a:moveTo>
                  <a:lnTo>
                    <a:pt x="5692790" y="1625385"/>
                  </a:lnTo>
                </a:path>
              </a:pathLst>
            </a:custGeom>
            <a:ln w="125650">
              <a:solidFill>
                <a:srgbClr val="157C82"/>
              </a:solidFill>
            </a:ln>
          </p:spPr>
          <p:txBody>
            <a:bodyPr wrap="square" lIns="0" tIns="0" rIns="0" bIns="0" rtlCol="0"/>
            <a:lstStyle/>
            <a:p>
              <a:endParaRPr lang="fr-FR" b="1" spc="-150" dirty="0"/>
            </a:p>
          </p:txBody>
        </p:sp>
        <p:sp>
          <p:nvSpPr>
            <p:cNvPr id="6" name="object 6"/>
            <p:cNvSpPr/>
            <p:nvPr/>
          </p:nvSpPr>
          <p:spPr>
            <a:xfrm>
              <a:off x="4162026" y="4877485"/>
              <a:ext cx="5967730" cy="314325"/>
            </a:xfrm>
            <a:custGeom>
              <a:avLst/>
              <a:gdLst/>
              <a:ahLst/>
              <a:cxnLst/>
              <a:rect l="l" t="t" r="r" b="b"/>
              <a:pathLst>
                <a:path w="5967730" h="314325">
                  <a:moveTo>
                    <a:pt x="0" y="314157"/>
                  </a:moveTo>
                  <a:lnTo>
                    <a:pt x="5967179" y="0"/>
                  </a:lnTo>
                </a:path>
              </a:pathLst>
            </a:custGeom>
            <a:ln w="125650">
              <a:solidFill>
                <a:srgbClr val="157C82"/>
              </a:solidFill>
            </a:ln>
          </p:spPr>
          <p:txBody>
            <a:bodyPr wrap="square" lIns="0" tIns="0" rIns="0" bIns="0" rtlCol="0"/>
            <a:lstStyle/>
            <a:p>
              <a:endParaRPr lang="fr-FR" b="1" spc="-150" dirty="0"/>
            </a:p>
          </p:txBody>
        </p:sp>
        <p:pic>
          <p:nvPicPr>
            <p:cNvPr id="7" name="object 7"/>
            <p:cNvPicPr/>
            <p:nvPr/>
          </p:nvPicPr>
          <p:blipFill>
            <a:blip r:embed="rId3" cstate="print"/>
            <a:stretch>
              <a:fillRect/>
            </a:stretch>
          </p:blipFill>
          <p:spPr>
            <a:xfrm>
              <a:off x="1705720" y="1670044"/>
              <a:ext cx="4170006" cy="4965481"/>
            </a:xfrm>
            <a:prstGeom prst="rect">
              <a:avLst/>
            </a:prstGeom>
          </p:spPr>
        </p:pic>
      </p:grpSp>
      <p:sp>
        <p:nvSpPr>
          <p:cNvPr id="8" name="object 8"/>
          <p:cNvSpPr txBox="1"/>
          <p:nvPr/>
        </p:nvSpPr>
        <p:spPr>
          <a:xfrm>
            <a:off x="2633210" y="4297757"/>
            <a:ext cx="2454964" cy="1602298"/>
          </a:xfrm>
          <a:prstGeom prst="rect">
            <a:avLst/>
          </a:prstGeom>
        </p:spPr>
        <p:txBody>
          <a:bodyPr vert="horz" wrap="square" lIns="0" tIns="128905" rIns="0" bIns="0" rtlCol="0">
            <a:spAutoFit/>
          </a:bodyPr>
          <a:lstStyle/>
          <a:p>
            <a:pPr marL="12065" marR="5080" algn="ctr">
              <a:lnSpc>
                <a:spcPts val="3770"/>
              </a:lnSpc>
              <a:spcBef>
                <a:spcPts val="1015"/>
              </a:spcBef>
            </a:pPr>
            <a:r>
              <a:rPr lang="fr-FR" sz="3900" b="1" spc="-150" dirty="0">
                <a:solidFill>
                  <a:srgbClr val="FFFFFF"/>
                </a:solidFill>
                <a:latin typeface="Calibri"/>
                <a:cs typeface="Calibri"/>
              </a:rPr>
              <a:t>BOÎTE MAIL ÉCOLE</a:t>
            </a:r>
            <a:endParaRPr lang="fr-FR" sz="3900" b="1" spc="-150" dirty="0">
              <a:latin typeface="Calibri"/>
              <a:cs typeface="Calibri"/>
            </a:endParaRPr>
          </a:p>
          <a:p>
            <a:pPr algn="ctr">
              <a:lnSpc>
                <a:spcPts val="3800"/>
              </a:lnSpc>
            </a:pPr>
            <a:r>
              <a:rPr lang="fr-FR" sz="3900" b="1" spc="-150" dirty="0">
                <a:solidFill>
                  <a:srgbClr val="FFFFFF"/>
                </a:solidFill>
                <a:latin typeface="Calibri"/>
                <a:cs typeface="Calibri"/>
              </a:rPr>
              <a:t>/ÉTUDES</a:t>
            </a:r>
            <a:endParaRPr lang="fr-FR" sz="3900" b="1" spc="-150" dirty="0">
              <a:latin typeface="Calibri"/>
              <a:cs typeface="Calibri"/>
            </a:endParaRPr>
          </a:p>
        </p:txBody>
      </p:sp>
      <p:sp>
        <p:nvSpPr>
          <p:cNvPr id="9" name="object 9"/>
          <p:cNvSpPr txBox="1"/>
          <p:nvPr/>
        </p:nvSpPr>
        <p:spPr>
          <a:xfrm>
            <a:off x="1939332" y="2329935"/>
            <a:ext cx="1645868" cy="583493"/>
          </a:xfrm>
          <a:prstGeom prst="rect">
            <a:avLst/>
          </a:prstGeom>
        </p:spPr>
        <p:txBody>
          <a:bodyPr vert="horz" wrap="square" lIns="0" tIns="13970" rIns="0" bIns="0" rtlCol="0">
            <a:spAutoFit/>
          </a:bodyPr>
          <a:lstStyle/>
          <a:p>
            <a:pPr marL="12700">
              <a:lnSpc>
                <a:spcPct val="100000"/>
              </a:lnSpc>
              <a:spcBef>
                <a:spcPts val="110"/>
              </a:spcBef>
            </a:pPr>
            <a:r>
              <a:rPr lang="fr-FR" sz="3700" b="1" spc="-150" dirty="0">
                <a:solidFill>
                  <a:srgbClr val="FFFFFF"/>
                </a:solidFill>
                <a:latin typeface="Calibri"/>
                <a:cs typeface="Calibri"/>
              </a:rPr>
              <a:t>DEVOIRS</a:t>
            </a:r>
            <a:endParaRPr lang="fr-FR" sz="3700" b="1" spc="-150" dirty="0">
              <a:latin typeface="Calibri"/>
              <a:cs typeface="Calibri"/>
            </a:endParaRPr>
          </a:p>
        </p:txBody>
      </p:sp>
      <p:pic>
        <p:nvPicPr>
          <p:cNvPr id="10" name="object 10"/>
          <p:cNvPicPr/>
          <p:nvPr/>
        </p:nvPicPr>
        <p:blipFill>
          <a:blip r:embed="rId4" cstate="print"/>
          <a:stretch>
            <a:fillRect/>
          </a:stretch>
        </p:blipFill>
        <p:spPr>
          <a:xfrm>
            <a:off x="6211200" y="1147174"/>
            <a:ext cx="12706767" cy="8914025"/>
          </a:xfrm>
          <a:prstGeom prst="rect">
            <a:avLst/>
          </a:prstGeom>
        </p:spPr>
      </p:pic>
      <p:sp>
        <p:nvSpPr>
          <p:cNvPr id="11" name="object 11"/>
          <p:cNvSpPr txBox="1"/>
          <p:nvPr/>
        </p:nvSpPr>
        <p:spPr>
          <a:xfrm>
            <a:off x="8120391" y="2101700"/>
            <a:ext cx="1550659" cy="652999"/>
          </a:xfrm>
          <a:prstGeom prst="rect">
            <a:avLst/>
          </a:prstGeom>
        </p:spPr>
        <p:txBody>
          <a:bodyPr vert="horz" wrap="square" lIns="0" tIns="80645" rIns="0" bIns="0" rtlCol="0">
            <a:spAutoFit/>
          </a:bodyPr>
          <a:lstStyle/>
          <a:p>
            <a:pPr marL="12700" marR="9525" indent="403860">
              <a:lnSpc>
                <a:spcPts val="2210"/>
              </a:lnSpc>
              <a:spcBef>
                <a:spcPts val="635"/>
              </a:spcBef>
            </a:pPr>
            <a:r>
              <a:rPr lang="fr-FR" sz="2300" b="1" spc="-150" dirty="0">
                <a:solidFill>
                  <a:srgbClr val="FFFFFF"/>
                </a:solidFill>
                <a:latin typeface="Calibri"/>
                <a:cs typeface="Calibri"/>
              </a:rPr>
              <a:t>SITE ECOMMERCE</a:t>
            </a:r>
            <a:endParaRPr lang="fr-FR" sz="2300" b="1" spc="-150" dirty="0">
              <a:latin typeface="Calibri"/>
              <a:cs typeface="Calibri"/>
            </a:endParaRPr>
          </a:p>
        </p:txBody>
      </p:sp>
      <p:sp>
        <p:nvSpPr>
          <p:cNvPr id="12" name="object 12"/>
          <p:cNvSpPr txBox="1"/>
          <p:nvPr/>
        </p:nvSpPr>
        <p:spPr>
          <a:xfrm>
            <a:off x="12148137" y="1752838"/>
            <a:ext cx="2171113" cy="938530"/>
          </a:xfrm>
          <a:prstGeom prst="rect">
            <a:avLst/>
          </a:prstGeom>
        </p:spPr>
        <p:txBody>
          <a:bodyPr vert="horz" wrap="square" lIns="0" tIns="80645" rIns="0" bIns="0" rtlCol="0">
            <a:spAutoFit/>
          </a:bodyPr>
          <a:lstStyle/>
          <a:p>
            <a:pPr marL="38100" marR="30480" algn="ctr">
              <a:lnSpc>
                <a:spcPts val="2210"/>
              </a:lnSpc>
              <a:spcBef>
                <a:spcPts val="635"/>
              </a:spcBef>
            </a:pPr>
            <a:r>
              <a:rPr lang="fr-FR" sz="2300" b="1" spc="-150" dirty="0">
                <a:solidFill>
                  <a:srgbClr val="FFFFFF"/>
                </a:solidFill>
                <a:latin typeface="Calibri"/>
                <a:cs typeface="Calibri"/>
              </a:rPr>
              <a:t>ADMINISTRATION IMPÔTS ASSURANCE…</a:t>
            </a:r>
            <a:endParaRPr lang="fr-FR" sz="2300" b="1" spc="-150" dirty="0">
              <a:latin typeface="Calibri"/>
              <a:cs typeface="Calibri"/>
            </a:endParaRPr>
          </a:p>
        </p:txBody>
      </p:sp>
      <p:sp>
        <p:nvSpPr>
          <p:cNvPr id="13" name="object 13"/>
          <p:cNvSpPr txBox="1"/>
          <p:nvPr/>
        </p:nvSpPr>
        <p:spPr>
          <a:xfrm>
            <a:off x="10217621" y="2114288"/>
            <a:ext cx="1221105" cy="652999"/>
          </a:xfrm>
          <a:prstGeom prst="rect">
            <a:avLst/>
          </a:prstGeom>
        </p:spPr>
        <p:txBody>
          <a:bodyPr vert="horz" wrap="square" lIns="0" tIns="80645" rIns="0" bIns="0" rtlCol="0">
            <a:spAutoFit/>
          </a:bodyPr>
          <a:lstStyle/>
          <a:p>
            <a:pPr marL="149225" marR="5080" indent="-137160">
              <a:lnSpc>
                <a:spcPts val="2210"/>
              </a:lnSpc>
              <a:spcBef>
                <a:spcPts val="635"/>
              </a:spcBef>
            </a:pPr>
            <a:r>
              <a:rPr lang="fr-FR" sz="2300" b="1" spc="-150" dirty="0">
                <a:solidFill>
                  <a:srgbClr val="FFFFFF"/>
                </a:solidFill>
                <a:latin typeface="Calibri"/>
                <a:cs typeface="Calibri"/>
              </a:rPr>
              <a:t>STOCKAGE D’IMAGE</a:t>
            </a:r>
            <a:endParaRPr lang="fr-FR" sz="2300" b="1" spc="-150" dirty="0">
              <a:latin typeface="Calibri"/>
              <a:cs typeface="Calibri"/>
            </a:endParaRPr>
          </a:p>
        </p:txBody>
      </p:sp>
      <p:sp>
        <p:nvSpPr>
          <p:cNvPr id="14" name="object 14"/>
          <p:cNvSpPr txBox="1"/>
          <p:nvPr/>
        </p:nvSpPr>
        <p:spPr>
          <a:xfrm>
            <a:off x="4758511" y="2734332"/>
            <a:ext cx="969644" cy="776110"/>
          </a:xfrm>
          <a:prstGeom prst="rect">
            <a:avLst/>
          </a:prstGeom>
        </p:spPr>
        <p:txBody>
          <a:bodyPr vert="horz" wrap="square" lIns="0" tIns="66675" rIns="0" bIns="0" rtlCol="0">
            <a:spAutoFit/>
          </a:bodyPr>
          <a:lstStyle/>
          <a:p>
            <a:pPr marL="238760" marR="231775" algn="ctr">
              <a:lnSpc>
                <a:spcPts val="1839"/>
              </a:lnSpc>
              <a:spcBef>
                <a:spcPts val="525"/>
              </a:spcBef>
            </a:pPr>
            <a:r>
              <a:rPr lang="fr-FR" sz="1900" b="1" spc="-150" dirty="0">
                <a:solidFill>
                  <a:srgbClr val="FFFFFF"/>
                </a:solidFill>
                <a:latin typeface="Calibri"/>
                <a:cs typeface="Calibri"/>
              </a:rPr>
              <a:t>LISTE DE</a:t>
            </a:r>
            <a:endParaRPr lang="fr-FR" sz="1900" b="1" spc="-150" dirty="0">
              <a:latin typeface="Calibri"/>
              <a:cs typeface="Calibri"/>
            </a:endParaRPr>
          </a:p>
          <a:p>
            <a:pPr algn="ctr">
              <a:lnSpc>
                <a:spcPts val="1855"/>
              </a:lnSpc>
            </a:pPr>
            <a:r>
              <a:rPr lang="fr-FR" sz="1900" b="1" spc="-150" dirty="0">
                <a:solidFill>
                  <a:srgbClr val="FFFFFF"/>
                </a:solidFill>
                <a:latin typeface="Calibri"/>
                <a:cs typeface="Calibri"/>
              </a:rPr>
              <a:t>CONTACTS</a:t>
            </a:r>
            <a:endParaRPr lang="fr-FR" sz="1900" b="1" spc="-150" dirty="0">
              <a:latin typeface="Calibri"/>
              <a:cs typeface="Calibri"/>
            </a:endParaRPr>
          </a:p>
        </p:txBody>
      </p:sp>
      <p:sp>
        <p:nvSpPr>
          <p:cNvPr id="15" name="object 15"/>
          <p:cNvSpPr txBox="1"/>
          <p:nvPr/>
        </p:nvSpPr>
        <p:spPr>
          <a:xfrm>
            <a:off x="15767640" y="5779129"/>
            <a:ext cx="1440815" cy="1312924"/>
          </a:xfrm>
          <a:prstGeom prst="rect">
            <a:avLst/>
          </a:prstGeom>
        </p:spPr>
        <p:txBody>
          <a:bodyPr vert="horz" wrap="square" lIns="0" tIns="108585" rIns="0" bIns="0" rtlCol="0">
            <a:spAutoFit/>
          </a:bodyPr>
          <a:lstStyle/>
          <a:p>
            <a:pPr marL="73025" marR="5080" indent="-60960" algn="just">
              <a:lnSpc>
                <a:spcPts val="3140"/>
              </a:lnSpc>
              <a:spcBef>
                <a:spcPts val="855"/>
              </a:spcBef>
            </a:pPr>
            <a:r>
              <a:rPr lang="fr-FR" sz="3250" b="1" spc="-150" dirty="0">
                <a:solidFill>
                  <a:srgbClr val="FFFFFF"/>
                </a:solidFill>
                <a:latin typeface="Calibri"/>
                <a:cs typeface="Calibri"/>
              </a:rPr>
              <a:t>IDENTITÉ RÉSEAU SOCIAL</a:t>
            </a:r>
            <a:endParaRPr lang="fr-FR" sz="3250" b="1" spc="-150" dirty="0">
              <a:latin typeface="Calibri"/>
              <a:cs typeface="Calibri"/>
            </a:endParaRPr>
          </a:p>
        </p:txBody>
      </p:sp>
      <p:sp>
        <p:nvSpPr>
          <p:cNvPr id="16" name="object 16"/>
          <p:cNvSpPr txBox="1"/>
          <p:nvPr/>
        </p:nvSpPr>
        <p:spPr>
          <a:xfrm>
            <a:off x="8963537" y="4055371"/>
            <a:ext cx="2543513" cy="668132"/>
          </a:xfrm>
          <a:prstGeom prst="rect">
            <a:avLst/>
          </a:prstGeom>
        </p:spPr>
        <p:txBody>
          <a:bodyPr vert="horz" wrap="square" lIns="0" tIns="13970" rIns="0" bIns="0" rtlCol="0">
            <a:spAutoFit/>
          </a:bodyPr>
          <a:lstStyle/>
          <a:p>
            <a:pPr marL="12700">
              <a:lnSpc>
                <a:spcPct val="100000"/>
              </a:lnSpc>
              <a:spcBef>
                <a:spcPts val="110"/>
              </a:spcBef>
            </a:pPr>
            <a:r>
              <a:rPr lang="fr-FR" sz="4250" b="1" spc="-150" dirty="0">
                <a:solidFill>
                  <a:srgbClr val="FFFFFF"/>
                </a:solidFill>
                <a:latin typeface="Calibri"/>
                <a:cs typeface="Calibri"/>
              </a:rPr>
              <a:t>BOÎTE MAIL</a:t>
            </a:r>
            <a:endParaRPr lang="fr-FR" sz="4250" b="1" spc="-150" dirty="0">
              <a:latin typeface="Calibri"/>
              <a:cs typeface="Calibri"/>
            </a:endParaRPr>
          </a:p>
        </p:txBody>
      </p:sp>
      <p:sp>
        <p:nvSpPr>
          <p:cNvPr id="17" name="object 17"/>
          <p:cNvSpPr txBox="1"/>
          <p:nvPr/>
        </p:nvSpPr>
        <p:spPr>
          <a:xfrm>
            <a:off x="9083860" y="4497250"/>
            <a:ext cx="2206951" cy="979114"/>
          </a:xfrm>
          <a:prstGeom prst="rect">
            <a:avLst/>
          </a:prstGeom>
        </p:spPr>
        <p:txBody>
          <a:bodyPr vert="horz" wrap="square" lIns="0" tIns="17145" rIns="0" bIns="0" rtlCol="0">
            <a:spAutoFit/>
          </a:bodyPr>
          <a:lstStyle/>
          <a:p>
            <a:pPr marL="12700">
              <a:lnSpc>
                <a:spcPct val="100000"/>
              </a:lnSpc>
              <a:spcBef>
                <a:spcPts val="135"/>
              </a:spcBef>
            </a:pPr>
            <a:r>
              <a:rPr lang="fr-FR" sz="6250" b="1" spc="-150" dirty="0">
                <a:solidFill>
                  <a:srgbClr val="FFFFFF"/>
                </a:solidFill>
                <a:latin typeface="Calibri"/>
                <a:cs typeface="Calibri"/>
              </a:rPr>
              <a:t>PERSO</a:t>
            </a:r>
            <a:endParaRPr lang="fr-FR" sz="6250" b="1" spc="-150" dirty="0">
              <a:latin typeface="Calibri"/>
              <a:cs typeface="Calibri"/>
            </a:endParaRPr>
          </a:p>
        </p:txBody>
      </p:sp>
      <p:sp>
        <p:nvSpPr>
          <p:cNvPr id="18" name="object 18"/>
          <p:cNvSpPr txBox="1"/>
          <p:nvPr/>
        </p:nvSpPr>
        <p:spPr>
          <a:xfrm>
            <a:off x="7514470" y="3505169"/>
            <a:ext cx="1013580" cy="846770"/>
          </a:xfrm>
          <a:prstGeom prst="rect">
            <a:avLst/>
          </a:prstGeom>
        </p:spPr>
        <p:txBody>
          <a:bodyPr vert="horz" wrap="square" lIns="0" tIns="73025" rIns="0" bIns="0" rtlCol="0">
            <a:spAutoFit/>
          </a:bodyPr>
          <a:lstStyle/>
          <a:p>
            <a:pPr marL="193040" marR="172720" algn="ctr">
              <a:lnSpc>
                <a:spcPts val="1950"/>
              </a:lnSpc>
              <a:spcBef>
                <a:spcPts val="575"/>
              </a:spcBef>
            </a:pPr>
            <a:r>
              <a:rPr lang="fr-FR" sz="2000" b="1" spc="-150" dirty="0">
                <a:solidFill>
                  <a:srgbClr val="FFFFFF"/>
                </a:solidFill>
                <a:latin typeface="Calibri"/>
                <a:cs typeface="Calibri"/>
              </a:rPr>
              <a:t>LISTE DE</a:t>
            </a:r>
            <a:endParaRPr lang="fr-FR" sz="2000" b="1" spc="-150" dirty="0">
              <a:latin typeface="Calibri"/>
              <a:cs typeface="Calibri"/>
            </a:endParaRPr>
          </a:p>
          <a:p>
            <a:pPr algn="ctr">
              <a:lnSpc>
                <a:spcPts val="1964"/>
              </a:lnSpc>
            </a:pPr>
            <a:r>
              <a:rPr lang="fr-FR" sz="2000" b="1" spc="-150" dirty="0">
                <a:solidFill>
                  <a:srgbClr val="FFFFFF"/>
                </a:solidFill>
                <a:latin typeface="Calibri"/>
                <a:cs typeface="Calibri"/>
              </a:rPr>
              <a:t>CONTACTS</a:t>
            </a:r>
            <a:endParaRPr lang="fr-FR" sz="2000" b="1" spc="-150" dirty="0">
              <a:latin typeface="Calibri"/>
              <a:cs typeface="Calibri"/>
            </a:endParaRPr>
          </a:p>
        </p:txBody>
      </p:sp>
      <p:sp>
        <p:nvSpPr>
          <p:cNvPr id="19" name="object 19"/>
          <p:cNvSpPr txBox="1"/>
          <p:nvPr/>
        </p:nvSpPr>
        <p:spPr>
          <a:xfrm>
            <a:off x="7235140" y="6364590"/>
            <a:ext cx="989330" cy="846770"/>
          </a:xfrm>
          <a:prstGeom prst="rect">
            <a:avLst/>
          </a:prstGeom>
        </p:spPr>
        <p:txBody>
          <a:bodyPr vert="horz" wrap="square" lIns="0" tIns="73025" rIns="0" bIns="0" rtlCol="0">
            <a:spAutoFit/>
          </a:bodyPr>
          <a:lstStyle/>
          <a:p>
            <a:pPr marL="12065" marR="5080" indent="-635" algn="ctr">
              <a:lnSpc>
                <a:spcPts val="1950"/>
              </a:lnSpc>
              <a:spcBef>
                <a:spcPts val="575"/>
              </a:spcBef>
            </a:pPr>
            <a:r>
              <a:rPr lang="fr-FR" sz="2000" b="1" spc="-150" dirty="0">
                <a:solidFill>
                  <a:srgbClr val="FFFFFF"/>
                </a:solidFill>
                <a:latin typeface="Calibri"/>
                <a:cs typeface="Calibri"/>
              </a:rPr>
              <a:t>MOTS DE PASSE EN CLAIR</a:t>
            </a:r>
            <a:endParaRPr lang="fr-FR" sz="2000" b="1" spc="-150" dirty="0">
              <a:latin typeface="Calibri"/>
              <a:cs typeface="Calibri"/>
            </a:endParaRPr>
          </a:p>
        </p:txBody>
      </p:sp>
      <p:sp>
        <p:nvSpPr>
          <p:cNvPr id="20" name="object 20"/>
          <p:cNvSpPr txBox="1"/>
          <p:nvPr/>
        </p:nvSpPr>
        <p:spPr>
          <a:xfrm>
            <a:off x="16463064" y="8147340"/>
            <a:ext cx="1014094" cy="430887"/>
          </a:xfrm>
          <a:prstGeom prst="rect">
            <a:avLst/>
          </a:prstGeom>
        </p:spPr>
        <p:txBody>
          <a:bodyPr vert="horz" wrap="square" lIns="0" tIns="15240" rIns="0" bIns="0" rtlCol="0">
            <a:spAutoFit/>
          </a:bodyPr>
          <a:lstStyle/>
          <a:p>
            <a:pPr marL="12700">
              <a:lnSpc>
                <a:spcPct val="100000"/>
              </a:lnSpc>
              <a:spcBef>
                <a:spcPts val="120"/>
              </a:spcBef>
            </a:pPr>
            <a:r>
              <a:rPr lang="fr-FR" sz="2700" b="1" spc="-150" dirty="0">
                <a:solidFill>
                  <a:srgbClr val="FFFFFF"/>
                </a:solidFill>
                <a:latin typeface="Calibri"/>
                <a:cs typeface="Calibri"/>
              </a:rPr>
              <a:t>VIDÉOS</a:t>
            </a:r>
            <a:endParaRPr lang="fr-FR" sz="2700" b="1" spc="-150" dirty="0">
              <a:latin typeface="Calibri"/>
              <a:cs typeface="Calibri"/>
            </a:endParaRPr>
          </a:p>
        </p:txBody>
      </p:sp>
      <p:sp>
        <p:nvSpPr>
          <p:cNvPr id="21" name="object 21"/>
          <p:cNvSpPr txBox="1"/>
          <p:nvPr/>
        </p:nvSpPr>
        <p:spPr>
          <a:xfrm>
            <a:off x="15983818" y="3515559"/>
            <a:ext cx="608965" cy="846770"/>
          </a:xfrm>
          <a:prstGeom prst="rect">
            <a:avLst/>
          </a:prstGeom>
        </p:spPr>
        <p:txBody>
          <a:bodyPr vert="horz" wrap="square" lIns="0" tIns="73025" rIns="0" bIns="0" rtlCol="0">
            <a:spAutoFit/>
          </a:bodyPr>
          <a:lstStyle/>
          <a:p>
            <a:pPr marL="12700" marR="5080" algn="ctr">
              <a:lnSpc>
                <a:spcPts val="1950"/>
              </a:lnSpc>
              <a:spcBef>
                <a:spcPts val="575"/>
              </a:spcBef>
            </a:pPr>
            <a:r>
              <a:rPr lang="fr-FR" sz="2000" b="1" spc="-150" dirty="0">
                <a:solidFill>
                  <a:srgbClr val="FFFFFF"/>
                </a:solidFill>
                <a:latin typeface="Calibri"/>
                <a:cs typeface="Calibri"/>
              </a:rPr>
              <a:t>JEUX EN LIGNE</a:t>
            </a:r>
            <a:endParaRPr lang="fr-FR" sz="2000" b="1" spc="-150" dirty="0">
              <a:latin typeface="Calibri"/>
              <a:cs typeface="Calibri"/>
            </a:endParaRPr>
          </a:p>
        </p:txBody>
      </p:sp>
      <p:sp>
        <p:nvSpPr>
          <p:cNvPr id="22" name="object 22"/>
          <p:cNvSpPr txBox="1"/>
          <p:nvPr/>
        </p:nvSpPr>
        <p:spPr>
          <a:xfrm>
            <a:off x="14139826" y="4308852"/>
            <a:ext cx="1200150"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FFFFFF"/>
                </a:solidFill>
                <a:latin typeface="Calibri"/>
                <a:cs typeface="Calibri"/>
              </a:rPr>
              <a:t>COVOITURAGE</a:t>
            </a:r>
            <a:endParaRPr lang="fr-FR" sz="1700" b="1" spc="-150" dirty="0">
              <a:latin typeface="Calibri"/>
              <a:cs typeface="Calibri"/>
            </a:endParaRPr>
          </a:p>
        </p:txBody>
      </p:sp>
      <p:sp>
        <p:nvSpPr>
          <p:cNvPr id="23" name="object 23"/>
          <p:cNvSpPr txBox="1"/>
          <p:nvPr/>
        </p:nvSpPr>
        <p:spPr>
          <a:xfrm>
            <a:off x="13819426" y="6654289"/>
            <a:ext cx="1442720" cy="644407"/>
          </a:xfrm>
          <a:prstGeom prst="rect">
            <a:avLst/>
          </a:prstGeom>
        </p:spPr>
        <p:txBody>
          <a:bodyPr vert="horz" wrap="square" lIns="0" tIns="53975" rIns="0" bIns="0" rtlCol="0">
            <a:spAutoFit/>
          </a:bodyPr>
          <a:lstStyle/>
          <a:p>
            <a:pPr marL="12700" marR="5080" indent="38100">
              <a:lnSpc>
                <a:spcPts val="2270"/>
              </a:lnSpc>
              <a:spcBef>
                <a:spcPts val="425"/>
              </a:spcBef>
            </a:pPr>
            <a:r>
              <a:rPr lang="fr-FR" sz="2150" b="1" spc="-150" dirty="0">
                <a:solidFill>
                  <a:srgbClr val="FFFFFF"/>
                </a:solidFill>
                <a:latin typeface="Calibri"/>
                <a:cs typeface="Calibri"/>
              </a:rPr>
              <a:t>MESSAGERIE INSTANTANÉE</a:t>
            </a:r>
            <a:endParaRPr lang="fr-FR" sz="2150" b="1" spc="-150" dirty="0">
              <a:latin typeface="Calibri"/>
              <a:cs typeface="Calibri"/>
            </a:endParaRPr>
          </a:p>
        </p:txBody>
      </p:sp>
      <p:sp>
        <p:nvSpPr>
          <p:cNvPr id="24" name="object 24"/>
          <p:cNvSpPr txBox="1"/>
          <p:nvPr/>
        </p:nvSpPr>
        <p:spPr>
          <a:xfrm>
            <a:off x="14424882" y="8344956"/>
            <a:ext cx="1411605" cy="616323"/>
          </a:xfrm>
          <a:prstGeom prst="rect">
            <a:avLst/>
          </a:prstGeom>
        </p:spPr>
        <p:txBody>
          <a:bodyPr vert="horz" wrap="square" lIns="0" tIns="96520" rIns="0" bIns="0" rtlCol="0">
            <a:spAutoFit/>
          </a:bodyPr>
          <a:lstStyle/>
          <a:p>
            <a:pPr marL="51435" marR="5080" indent="-39370">
              <a:lnSpc>
                <a:spcPct val="74900"/>
              </a:lnSpc>
              <a:spcBef>
                <a:spcPts val="760"/>
              </a:spcBef>
            </a:pPr>
            <a:r>
              <a:rPr lang="fr-FR" sz="2200" b="1" spc="-150" dirty="0">
                <a:solidFill>
                  <a:srgbClr val="FFFFFF"/>
                </a:solidFill>
                <a:latin typeface="Calibri"/>
                <a:cs typeface="Calibri"/>
              </a:rPr>
              <a:t>PLATEFORME DE MUSIQUE</a:t>
            </a:r>
            <a:endParaRPr lang="fr-FR" sz="2200" b="1" spc="-150" dirty="0">
              <a:latin typeface="Calibri"/>
              <a:cs typeface="Calibri"/>
            </a:endParaRPr>
          </a:p>
        </p:txBody>
      </p:sp>
      <p:sp>
        <p:nvSpPr>
          <p:cNvPr id="25" name="object 25"/>
          <p:cNvSpPr txBox="1"/>
          <p:nvPr/>
        </p:nvSpPr>
        <p:spPr>
          <a:xfrm>
            <a:off x="17086163" y="4624194"/>
            <a:ext cx="713105" cy="764889"/>
          </a:xfrm>
          <a:prstGeom prst="rect">
            <a:avLst/>
          </a:prstGeom>
        </p:spPr>
        <p:txBody>
          <a:bodyPr vert="horz" wrap="square" lIns="0" tIns="90805" rIns="0" bIns="0" rtlCol="0">
            <a:spAutoFit/>
          </a:bodyPr>
          <a:lstStyle/>
          <a:p>
            <a:pPr marL="32384" marR="5080" indent="-20320">
              <a:lnSpc>
                <a:spcPts val="2550"/>
              </a:lnSpc>
              <a:spcBef>
                <a:spcPts val="715"/>
              </a:spcBef>
            </a:pPr>
            <a:r>
              <a:rPr lang="fr-FR" sz="2650" b="1" spc="-150" dirty="0">
                <a:solidFill>
                  <a:srgbClr val="FFFFFF"/>
                </a:solidFill>
                <a:latin typeface="Calibri"/>
                <a:cs typeface="Calibri"/>
              </a:rPr>
              <a:t>LISTE AMIS</a:t>
            </a:r>
            <a:endParaRPr lang="fr-FR" sz="2650" b="1" spc="-150" dirty="0">
              <a:latin typeface="Calibri"/>
              <a:cs typeface="Calibri"/>
            </a:endParaRPr>
          </a:p>
        </p:txBody>
      </p:sp>
      <p:sp>
        <p:nvSpPr>
          <p:cNvPr id="26" name="object 26"/>
          <p:cNvSpPr txBox="1"/>
          <p:nvPr/>
        </p:nvSpPr>
        <p:spPr>
          <a:xfrm>
            <a:off x="17709835" y="6500497"/>
            <a:ext cx="1193056" cy="421269"/>
          </a:xfrm>
          <a:prstGeom prst="rect">
            <a:avLst/>
          </a:prstGeom>
        </p:spPr>
        <p:txBody>
          <a:bodyPr vert="horz" wrap="square" lIns="0" tIns="13335" rIns="0" bIns="0" rtlCol="0">
            <a:spAutoFit/>
          </a:bodyPr>
          <a:lstStyle/>
          <a:p>
            <a:pPr marL="12700">
              <a:lnSpc>
                <a:spcPct val="100000"/>
              </a:lnSpc>
              <a:spcBef>
                <a:spcPts val="105"/>
              </a:spcBef>
            </a:pPr>
            <a:r>
              <a:rPr lang="fr-FR" sz="2650" b="1" spc="-150" dirty="0">
                <a:solidFill>
                  <a:srgbClr val="FFFFFF"/>
                </a:solidFill>
                <a:latin typeface="Calibri"/>
                <a:cs typeface="Calibri"/>
              </a:rPr>
              <a:t>PHOTOS</a:t>
            </a:r>
            <a:endParaRPr lang="fr-FR" sz="2650" b="1" spc="-150" dirty="0">
              <a:latin typeface="Calibri"/>
              <a:cs typeface="Calibri"/>
            </a:endParaRPr>
          </a:p>
        </p:txBody>
      </p:sp>
      <p:sp>
        <p:nvSpPr>
          <p:cNvPr id="27" name="object 27"/>
          <p:cNvSpPr txBox="1"/>
          <p:nvPr/>
        </p:nvSpPr>
        <p:spPr>
          <a:xfrm>
            <a:off x="11416987" y="5717471"/>
            <a:ext cx="354965" cy="325089"/>
          </a:xfrm>
          <a:prstGeom prst="rect">
            <a:avLst/>
          </a:prstGeom>
        </p:spPr>
        <p:txBody>
          <a:bodyPr vert="horz" wrap="square" lIns="0" tIns="17145" rIns="0" bIns="0" rtlCol="0">
            <a:spAutoFit/>
          </a:bodyPr>
          <a:lstStyle/>
          <a:p>
            <a:pPr marL="12700">
              <a:lnSpc>
                <a:spcPct val="100000"/>
              </a:lnSpc>
              <a:spcBef>
                <a:spcPts val="135"/>
              </a:spcBef>
            </a:pPr>
            <a:r>
              <a:rPr lang="fr-FR" sz="2000" b="1" spc="-150" dirty="0">
                <a:solidFill>
                  <a:srgbClr val="FFFFFF"/>
                </a:solidFill>
                <a:latin typeface="Calibri"/>
                <a:cs typeface="Calibri"/>
              </a:rPr>
              <a:t>RIB</a:t>
            </a:r>
            <a:endParaRPr lang="fr-FR" sz="2000" b="1" spc="-150" dirty="0">
              <a:latin typeface="Calibri"/>
              <a:cs typeface="Calibri"/>
            </a:endParaRPr>
          </a:p>
        </p:txBody>
      </p:sp>
      <p:sp>
        <p:nvSpPr>
          <p:cNvPr id="28" name="object 28"/>
          <p:cNvSpPr txBox="1"/>
          <p:nvPr/>
        </p:nvSpPr>
        <p:spPr>
          <a:xfrm>
            <a:off x="11615391" y="3747654"/>
            <a:ext cx="1221105" cy="652999"/>
          </a:xfrm>
          <a:prstGeom prst="rect">
            <a:avLst/>
          </a:prstGeom>
        </p:spPr>
        <p:txBody>
          <a:bodyPr vert="horz" wrap="square" lIns="0" tIns="80645" rIns="0" bIns="0" rtlCol="0">
            <a:spAutoFit/>
          </a:bodyPr>
          <a:lstStyle/>
          <a:p>
            <a:pPr marL="186690" marR="5080" indent="-174625">
              <a:lnSpc>
                <a:spcPts val="2210"/>
              </a:lnSpc>
              <a:spcBef>
                <a:spcPts val="635"/>
              </a:spcBef>
            </a:pPr>
            <a:r>
              <a:rPr lang="fr-FR" sz="2300" b="1" spc="-150" dirty="0">
                <a:solidFill>
                  <a:srgbClr val="FFFFFF"/>
                </a:solidFill>
                <a:latin typeface="Calibri"/>
                <a:cs typeface="Calibri"/>
              </a:rPr>
              <a:t>STOCKAGE DE DOC</a:t>
            </a:r>
            <a:endParaRPr lang="fr-FR" sz="2300" b="1" spc="-150" dirty="0">
              <a:latin typeface="Calibri"/>
              <a:cs typeface="Calibri"/>
            </a:endParaRPr>
          </a:p>
        </p:txBody>
      </p:sp>
      <p:sp>
        <p:nvSpPr>
          <p:cNvPr id="29" name="object 29"/>
          <p:cNvSpPr txBox="1"/>
          <p:nvPr/>
        </p:nvSpPr>
        <p:spPr>
          <a:xfrm>
            <a:off x="8152207" y="7363545"/>
            <a:ext cx="2065413" cy="514884"/>
          </a:xfrm>
          <a:prstGeom prst="rect">
            <a:avLst/>
          </a:prstGeom>
        </p:spPr>
        <p:txBody>
          <a:bodyPr vert="horz" wrap="square" lIns="0" tIns="14604" rIns="0" bIns="0" rtlCol="0">
            <a:spAutoFit/>
          </a:bodyPr>
          <a:lstStyle/>
          <a:p>
            <a:pPr marL="12700">
              <a:lnSpc>
                <a:spcPct val="100000"/>
              </a:lnSpc>
              <a:spcBef>
                <a:spcPts val="114"/>
              </a:spcBef>
            </a:pPr>
            <a:r>
              <a:rPr lang="fr-FR" sz="3250" b="1" spc="-150" dirty="0">
                <a:solidFill>
                  <a:srgbClr val="FFFFFF"/>
                </a:solidFill>
                <a:latin typeface="Calibri"/>
                <a:cs typeface="Calibri"/>
              </a:rPr>
              <a:t>BOÎTE MAIL</a:t>
            </a:r>
            <a:endParaRPr lang="fr-FR" sz="3250" b="1" spc="-150" dirty="0">
              <a:latin typeface="Calibri"/>
              <a:cs typeface="Calibri"/>
            </a:endParaRPr>
          </a:p>
        </p:txBody>
      </p:sp>
      <p:sp>
        <p:nvSpPr>
          <p:cNvPr id="30" name="object 30"/>
          <p:cNvSpPr txBox="1"/>
          <p:nvPr/>
        </p:nvSpPr>
        <p:spPr>
          <a:xfrm>
            <a:off x="8482971" y="7677456"/>
            <a:ext cx="1411605" cy="859210"/>
          </a:xfrm>
          <a:prstGeom prst="rect">
            <a:avLst/>
          </a:prstGeom>
        </p:spPr>
        <p:txBody>
          <a:bodyPr vert="horz" wrap="square" lIns="0" tIns="12700" rIns="0" bIns="0" rtlCol="0">
            <a:spAutoFit/>
          </a:bodyPr>
          <a:lstStyle/>
          <a:p>
            <a:pPr marL="12700">
              <a:lnSpc>
                <a:spcPct val="100000"/>
              </a:lnSpc>
              <a:spcBef>
                <a:spcPts val="100"/>
              </a:spcBef>
            </a:pPr>
            <a:r>
              <a:rPr lang="fr-FR" sz="5500" b="1" spc="-150" dirty="0">
                <a:solidFill>
                  <a:srgbClr val="FFFFFF"/>
                </a:solidFill>
                <a:latin typeface="Calibri"/>
                <a:cs typeface="Calibri"/>
              </a:rPr>
              <a:t>PRO</a:t>
            </a:r>
            <a:endParaRPr lang="fr-FR" sz="5500" b="1" spc="-150" dirty="0">
              <a:latin typeface="Calibri"/>
              <a:cs typeface="Calibri"/>
            </a:endParaRPr>
          </a:p>
        </p:txBody>
      </p:sp>
      <p:sp>
        <p:nvSpPr>
          <p:cNvPr id="31" name="object 31"/>
          <p:cNvSpPr txBox="1"/>
          <p:nvPr/>
        </p:nvSpPr>
        <p:spPr>
          <a:xfrm>
            <a:off x="6428724" y="8650923"/>
            <a:ext cx="1723483" cy="465512"/>
          </a:xfrm>
          <a:prstGeom prst="rect">
            <a:avLst/>
          </a:prstGeom>
        </p:spPr>
        <p:txBody>
          <a:bodyPr vert="horz" wrap="square" lIns="0" tIns="11430" rIns="0" bIns="0" rtlCol="0">
            <a:spAutoFit/>
          </a:bodyPr>
          <a:lstStyle/>
          <a:p>
            <a:pPr marL="12700">
              <a:lnSpc>
                <a:spcPct val="100000"/>
              </a:lnSpc>
              <a:spcBef>
                <a:spcPts val="90"/>
              </a:spcBef>
            </a:pPr>
            <a:r>
              <a:rPr lang="fr-FR" sz="2950" b="1" spc="-150" dirty="0">
                <a:solidFill>
                  <a:srgbClr val="FFFFFF"/>
                </a:solidFill>
                <a:latin typeface="Calibri"/>
                <a:cs typeface="Calibri"/>
              </a:rPr>
              <a:t>MAIL&amp;DOC</a:t>
            </a:r>
            <a:endParaRPr lang="fr-FR" sz="2950" b="1" spc="-150" dirty="0">
              <a:latin typeface="Calibri"/>
              <a:cs typeface="Calibri"/>
            </a:endParaRPr>
          </a:p>
        </p:txBody>
      </p:sp>
      <p:sp>
        <p:nvSpPr>
          <p:cNvPr id="32" name="object 32"/>
          <p:cNvSpPr txBox="1"/>
          <p:nvPr/>
        </p:nvSpPr>
        <p:spPr>
          <a:xfrm>
            <a:off x="6337381" y="9008063"/>
            <a:ext cx="1743075" cy="361637"/>
          </a:xfrm>
          <a:prstGeom prst="rect">
            <a:avLst/>
          </a:prstGeom>
        </p:spPr>
        <p:txBody>
          <a:bodyPr vert="horz" wrap="square" lIns="0" tIns="15240" rIns="0" bIns="0" rtlCol="0">
            <a:spAutoFit/>
          </a:bodyPr>
          <a:lstStyle/>
          <a:p>
            <a:pPr marL="12700">
              <a:lnSpc>
                <a:spcPct val="100000"/>
              </a:lnSpc>
              <a:spcBef>
                <a:spcPts val="120"/>
              </a:spcBef>
            </a:pPr>
            <a:r>
              <a:rPr lang="fr-FR" sz="2250" b="1" spc="-150" dirty="0">
                <a:solidFill>
                  <a:srgbClr val="FFFFFF"/>
                </a:solidFill>
                <a:latin typeface="Calibri"/>
                <a:cs typeface="Calibri"/>
              </a:rPr>
              <a:t>CONFIDENTIELS</a:t>
            </a:r>
            <a:endParaRPr lang="fr-FR" sz="2250" b="1" spc="-150" dirty="0">
              <a:latin typeface="Calibri"/>
              <a:cs typeface="Calibri"/>
            </a:endParaRPr>
          </a:p>
        </p:txBody>
      </p:sp>
      <p:sp>
        <p:nvSpPr>
          <p:cNvPr id="33" name="object 33"/>
          <p:cNvSpPr txBox="1"/>
          <p:nvPr/>
        </p:nvSpPr>
        <p:spPr>
          <a:xfrm>
            <a:off x="10321496" y="7102931"/>
            <a:ext cx="1038225" cy="590290"/>
          </a:xfrm>
          <a:prstGeom prst="rect">
            <a:avLst/>
          </a:prstGeom>
        </p:spPr>
        <p:txBody>
          <a:bodyPr vert="horz" wrap="square" lIns="0" tIns="73025" rIns="0" bIns="0" rtlCol="0">
            <a:spAutoFit/>
          </a:bodyPr>
          <a:lstStyle/>
          <a:p>
            <a:pPr marL="12700" marR="5080" indent="81915">
              <a:lnSpc>
                <a:spcPts val="1950"/>
              </a:lnSpc>
              <a:spcBef>
                <a:spcPts val="575"/>
              </a:spcBef>
            </a:pPr>
            <a:r>
              <a:rPr lang="fr-FR" sz="2000" b="1" spc="-150" dirty="0">
                <a:solidFill>
                  <a:srgbClr val="FFFFFF"/>
                </a:solidFill>
                <a:latin typeface="Calibri"/>
                <a:cs typeface="Calibri"/>
              </a:rPr>
              <a:t>LISTE DE CONTACTS</a:t>
            </a:r>
            <a:endParaRPr lang="fr-FR" sz="2000" b="1" spc="-150" dirty="0">
              <a:latin typeface="Calibri"/>
              <a:cs typeface="Calibri"/>
            </a:endParaRPr>
          </a:p>
        </p:txBody>
      </p:sp>
      <p:sp>
        <p:nvSpPr>
          <p:cNvPr id="34" name="object 34"/>
          <p:cNvSpPr txBox="1"/>
          <p:nvPr/>
        </p:nvSpPr>
        <p:spPr>
          <a:xfrm>
            <a:off x="10833603" y="8742964"/>
            <a:ext cx="781050" cy="764889"/>
          </a:xfrm>
          <a:prstGeom prst="rect">
            <a:avLst/>
          </a:prstGeom>
        </p:spPr>
        <p:txBody>
          <a:bodyPr vert="horz" wrap="square" lIns="0" tIns="90805" rIns="0" bIns="0" rtlCol="0">
            <a:spAutoFit/>
          </a:bodyPr>
          <a:lstStyle/>
          <a:p>
            <a:pPr marL="210185" marR="5080" indent="-198120">
              <a:lnSpc>
                <a:spcPts val="2550"/>
              </a:lnSpc>
              <a:spcBef>
                <a:spcPts val="715"/>
              </a:spcBef>
            </a:pPr>
            <a:r>
              <a:rPr lang="fr-FR" sz="2650" b="1" spc="-150" dirty="0">
                <a:solidFill>
                  <a:srgbClr val="FFFFFF"/>
                </a:solidFill>
                <a:latin typeface="Calibri"/>
                <a:cs typeface="Calibri"/>
              </a:rPr>
              <a:t>INFOS RH</a:t>
            </a:r>
            <a:endParaRPr lang="fr-FR" sz="2650" b="1" spc="-150" dirty="0">
              <a:latin typeface="Calibri"/>
              <a:cs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56363" y="2662983"/>
            <a:ext cx="9382482" cy="7303281"/>
          </a:xfrm>
          <a:prstGeom prst="rect">
            <a:avLst/>
          </a:prstGeom>
        </p:spPr>
      </p:pic>
      <p:sp>
        <p:nvSpPr>
          <p:cNvPr id="3" name="object 3"/>
          <p:cNvSpPr/>
          <p:nvPr/>
        </p:nvSpPr>
        <p:spPr>
          <a:xfrm>
            <a:off x="11490528" y="3207230"/>
            <a:ext cx="6700520" cy="6925945"/>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4" name="object 4"/>
          <p:cNvSpPr txBox="1"/>
          <p:nvPr/>
        </p:nvSpPr>
        <p:spPr>
          <a:xfrm>
            <a:off x="12146553" y="3623122"/>
            <a:ext cx="5601697" cy="6106159"/>
          </a:xfrm>
          <a:prstGeom prst="rect">
            <a:avLst/>
          </a:prstGeom>
        </p:spPr>
        <p:txBody>
          <a:bodyPr vert="horz" wrap="square" lIns="0" tIns="80645" rIns="0" bIns="0" rtlCol="0">
            <a:spAutoFit/>
          </a:bodyPr>
          <a:lstStyle/>
          <a:p>
            <a:pPr marL="12700" marR="5080">
              <a:lnSpc>
                <a:spcPts val="3450"/>
              </a:lnSpc>
              <a:spcBef>
                <a:spcPts val="635"/>
              </a:spcBef>
            </a:pPr>
            <a:r>
              <a:rPr lang="fr-FR" sz="3300" b="1" spc="-150" dirty="0">
                <a:solidFill>
                  <a:srgbClr val="231F20"/>
                </a:solidFill>
                <a:latin typeface="Calibri"/>
                <a:cs typeface="Calibri"/>
              </a:rPr>
              <a:t>QUELQUES SERVICES PROPOSANT LA DOUBLE AUTHENTIFICATION</a:t>
            </a:r>
            <a:endParaRPr lang="fr-FR" sz="3300" b="1" spc="-150" dirty="0">
              <a:latin typeface="Calibri"/>
              <a:cs typeface="Calibri"/>
            </a:endParaRPr>
          </a:p>
          <a:p>
            <a:pPr marL="291465" indent="-279400">
              <a:lnSpc>
                <a:spcPct val="100000"/>
              </a:lnSpc>
              <a:spcBef>
                <a:spcPts val="3030"/>
              </a:spcBef>
              <a:buChar char="•"/>
              <a:tabLst>
                <a:tab pos="291465" algn="l"/>
                <a:tab pos="292100" algn="l"/>
              </a:tabLst>
            </a:pPr>
            <a:r>
              <a:rPr sz="2450" spc="80" dirty="0">
                <a:solidFill>
                  <a:srgbClr val="231F20"/>
                </a:solidFill>
                <a:latin typeface="Calibri"/>
                <a:cs typeface="Calibri"/>
              </a:rPr>
              <a:t>Gmail,</a:t>
            </a:r>
            <a:r>
              <a:rPr sz="2450" spc="20" dirty="0">
                <a:solidFill>
                  <a:srgbClr val="231F20"/>
                </a:solidFill>
                <a:latin typeface="Calibri"/>
                <a:cs typeface="Calibri"/>
              </a:rPr>
              <a:t> </a:t>
            </a:r>
            <a:r>
              <a:rPr sz="2450" spc="65" dirty="0">
                <a:solidFill>
                  <a:srgbClr val="231F20"/>
                </a:solidFill>
                <a:latin typeface="Calibri"/>
                <a:cs typeface="Calibri"/>
              </a:rPr>
              <a:t>Outlook/Hotmail,</a:t>
            </a:r>
            <a:r>
              <a:rPr sz="2450" spc="20" dirty="0">
                <a:solidFill>
                  <a:srgbClr val="231F20"/>
                </a:solidFill>
                <a:latin typeface="Calibri"/>
                <a:cs typeface="Calibri"/>
              </a:rPr>
              <a:t> </a:t>
            </a:r>
            <a:r>
              <a:rPr sz="2450" dirty="0">
                <a:solidFill>
                  <a:srgbClr val="231F20"/>
                </a:solidFill>
                <a:latin typeface="Calibri"/>
                <a:cs typeface="Calibri"/>
              </a:rPr>
              <a:t>Yahoo</a:t>
            </a:r>
            <a:r>
              <a:rPr sz="2450" spc="20" dirty="0">
                <a:solidFill>
                  <a:srgbClr val="231F20"/>
                </a:solidFill>
                <a:latin typeface="Calibri"/>
                <a:cs typeface="Calibri"/>
              </a:rPr>
              <a:t> </a:t>
            </a:r>
            <a:r>
              <a:rPr sz="2450" spc="40" dirty="0">
                <a:solidFill>
                  <a:srgbClr val="231F20"/>
                </a:solidFill>
                <a:latin typeface="Calibri"/>
                <a:cs typeface="Calibri"/>
              </a:rPr>
              <a:t>Mail...</a:t>
            </a:r>
            <a:endParaRPr sz="2450" dirty="0">
              <a:latin typeface="Calibri"/>
              <a:cs typeface="Calibri"/>
            </a:endParaRPr>
          </a:p>
          <a:p>
            <a:pPr marL="288925" marR="968375" indent="-276860">
              <a:lnSpc>
                <a:spcPts val="2690"/>
              </a:lnSpc>
              <a:spcBef>
                <a:spcPts val="810"/>
              </a:spcBef>
              <a:buChar char="•"/>
              <a:tabLst>
                <a:tab pos="291465" algn="l"/>
                <a:tab pos="292100" algn="l"/>
              </a:tabLst>
            </a:pPr>
            <a:r>
              <a:rPr sz="2450" spc="50" dirty="0">
                <a:solidFill>
                  <a:srgbClr val="231F20"/>
                </a:solidFill>
                <a:latin typeface="Calibri"/>
                <a:cs typeface="Calibri"/>
              </a:rPr>
              <a:t>Facebook,</a:t>
            </a:r>
            <a:r>
              <a:rPr sz="2450" spc="20" dirty="0">
                <a:solidFill>
                  <a:srgbClr val="231F20"/>
                </a:solidFill>
                <a:latin typeface="Calibri"/>
                <a:cs typeface="Calibri"/>
              </a:rPr>
              <a:t> </a:t>
            </a:r>
            <a:r>
              <a:rPr sz="2450" spc="70" dirty="0">
                <a:solidFill>
                  <a:srgbClr val="231F20"/>
                </a:solidFill>
                <a:latin typeface="Calibri"/>
                <a:cs typeface="Calibri"/>
              </a:rPr>
              <a:t>Instagram,</a:t>
            </a:r>
            <a:r>
              <a:rPr sz="2450" spc="25" dirty="0">
                <a:solidFill>
                  <a:srgbClr val="231F20"/>
                </a:solidFill>
                <a:latin typeface="Calibri"/>
                <a:cs typeface="Calibri"/>
              </a:rPr>
              <a:t> </a:t>
            </a:r>
            <a:r>
              <a:rPr sz="2450" spc="65" dirty="0">
                <a:solidFill>
                  <a:srgbClr val="231F20"/>
                </a:solidFill>
                <a:latin typeface="Calibri"/>
                <a:cs typeface="Calibri"/>
              </a:rPr>
              <a:t>LinkedIn, </a:t>
            </a:r>
            <a:r>
              <a:rPr sz="2450" spc="80" dirty="0">
                <a:solidFill>
                  <a:srgbClr val="231F20"/>
                </a:solidFill>
                <a:latin typeface="Calibri"/>
                <a:cs typeface="Calibri"/>
              </a:rPr>
              <a:t>Snapchat,</a:t>
            </a:r>
            <a:r>
              <a:rPr sz="2450" spc="120" dirty="0">
                <a:solidFill>
                  <a:srgbClr val="231F20"/>
                </a:solidFill>
                <a:latin typeface="Calibri"/>
                <a:cs typeface="Calibri"/>
              </a:rPr>
              <a:t> </a:t>
            </a:r>
            <a:r>
              <a:rPr sz="2450" dirty="0">
                <a:solidFill>
                  <a:srgbClr val="231F20"/>
                </a:solidFill>
                <a:latin typeface="Calibri"/>
                <a:cs typeface="Calibri"/>
              </a:rPr>
              <a:t>TikTok,</a:t>
            </a:r>
            <a:r>
              <a:rPr sz="2450" spc="114" dirty="0">
                <a:solidFill>
                  <a:srgbClr val="231F20"/>
                </a:solidFill>
                <a:latin typeface="Calibri"/>
                <a:cs typeface="Calibri"/>
              </a:rPr>
              <a:t> </a:t>
            </a:r>
            <a:r>
              <a:rPr sz="2450" spc="-10" dirty="0">
                <a:solidFill>
                  <a:srgbClr val="231F20"/>
                </a:solidFill>
                <a:latin typeface="Calibri"/>
                <a:cs typeface="Calibri"/>
              </a:rPr>
              <a:t>Twitter…</a:t>
            </a:r>
            <a:endParaRPr sz="2450" dirty="0">
              <a:latin typeface="Calibri"/>
              <a:cs typeface="Calibri"/>
            </a:endParaRPr>
          </a:p>
          <a:p>
            <a:pPr marL="291465" indent="-279400">
              <a:lnSpc>
                <a:spcPct val="100000"/>
              </a:lnSpc>
              <a:spcBef>
                <a:spcPts val="465"/>
              </a:spcBef>
              <a:buChar char="•"/>
              <a:tabLst>
                <a:tab pos="291465" algn="l"/>
                <a:tab pos="292100" algn="l"/>
              </a:tabLst>
            </a:pPr>
            <a:r>
              <a:rPr sz="2450" spc="85" dirty="0">
                <a:solidFill>
                  <a:srgbClr val="231F20"/>
                </a:solidFill>
                <a:latin typeface="Calibri"/>
                <a:cs typeface="Calibri"/>
              </a:rPr>
              <a:t>Skype,</a:t>
            </a:r>
            <a:r>
              <a:rPr sz="2450" spc="160" dirty="0">
                <a:solidFill>
                  <a:srgbClr val="231F20"/>
                </a:solidFill>
                <a:latin typeface="Calibri"/>
                <a:cs typeface="Calibri"/>
              </a:rPr>
              <a:t> </a:t>
            </a:r>
            <a:r>
              <a:rPr sz="2450" dirty="0">
                <a:solidFill>
                  <a:srgbClr val="231F20"/>
                </a:solidFill>
                <a:latin typeface="Calibri"/>
                <a:cs typeface="Calibri"/>
              </a:rPr>
              <a:t>Teams,</a:t>
            </a:r>
            <a:r>
              <a:rPr sz="2450" spc="165" dirty="0">
                <a:solidFill>
                  <a:srgbClr val="231F20"/>
                </a:solidFill>
                <a:latin typeface="Calibri"/>
                <a:cs typeface="Calibri"/>
              </a:rPr>
              <a:t> </a:t>
            </a:r>
            <a:r>
              <a:rPr sz="2450" dirty="0">
                <a:solidFill>
                  <a:srgbClr val="231F20"/>
                </a:solidFill>
                <a:latin typeface="Calibri"/>
                <a:cs typeface="Calibri"/>
              </a:rPr>
              <a:t>WhatsApp,</a:t>
            </a:r>
            <a:r>
              <a:rPr sz="2450" spc="160" dirty="0">
                <a:solidFill>
                  <a:srgbClr val="231F20"/>
                </a:solidFill>
                <a:latin typeface="Calibri"/>
                <a:cs typeface="Calibri"/>
              </a:rPr>
              <a:t> </a:t>
            </a:r>
            <a:r>
              <a:rPr sz="2450" spc="70" dirty="0">
                <a:solidFill>
                  <a:srgbClr val="231F20"/>
                </a:solidFill>
                <a:latin typeface="Calibri"/>
                <a:cs typeface="Calibri"/>
              </a:rPr>
              <a:t>Zoom…</a:t>
            </a:r>
            <a:endParaRPr sz="2450" dirty="0">
              <a:latin typeface="Calibri"/>
              <a:cs typeface="Calibri"/>
            </a:endParaRPr>
          </a:p>
          <a:p>
            <a:pPr marL="291465" indent="-279400">
              <a:lnSpc>
                <a:spcPct val="100000"/>
              </a:lnSpc>
              <a:spcBef>
                <a:spcPts val="509"/>
              </a:spcBef>
              <a:buChar char="•"/>
              <a:tabLst>
                <a:tab pos="291465" algn="l"/>
                <a:tab pos="292100" algn="l"/>
              </a:tabLst>
            </a:pPr>
            <a:r>
              <a:rPr sz="2450" spc="50" dirty="0">
                <a:solidFill>
                  <a:srgbClr val="231F20"/>
                </a:solidFill>
                <a:latin typeface="Calibri"/>
                <a:cs typeface="Calibri"/>
              </a:rPr>
              <a:t>Amazon,</a:t>
            </a:r>
            <a:r>
              <a:rPr sz="2450" spc="85" dirty="0">
                <a:solidFill>
                  <a:srgbClr val="231F20"/>
                </a:solidFill>
                <a:latin typeface="Calibri"/>
                <a:cs typeface="Calibri"/>
              </a:rPr>
              <a:t> </a:t>
            </a:r>
            <a:r>
              <a:rPr sz="2450" dirty="0">
                <a:solidFill>
                  <a:srgbClr val="231F20"/>
                </a:solidFill>
                <a:latin typeface="Calibri"/>
                <a:cs typeface="Calibri"/>
              </a:rPr>
              <a:t>eBay,</a:t>
            </a:r>
            <a:r>
              <a:rPr sz="2450" spc="95" dirty="0">
                <a:solidFill>
                  <a:srgbClr val="231F20"/>
                </a:solidFill>
                <a:latin typeface="Calibri"/>
                <a:cs typeface="Calibri"/>
              </a:rPr>
              <a:t> </a:t>
            </a:r>
            <a:r>
              <a:rPr sz="2450" spc="90" dirty="0">
                <a:solidFill>
                  <a:srgbClr val="231F20"/>
                </a:solidFill>
                <a:latin typeface="Calibri"/>
                <a:cs typeface="Calibri"/>
              </a:rPr>
              <a:t>Paypal…</a:t>
            </a:r>
            <a:endParaRPr sz="2450" dirty="0">
              <a:latin typeface="Calibri"/>
              <a:cs typeface="Calibri"/>
            </a:endParaRPr>
          </a:p>
          <a:p>
            <a:pPr marL="291465" indent="-279400">
              <a:lnSpc>
                <a:spcPts val="2785"/>
              </a:lnSpc>
              <a:spcBef>
                <a:spcPts val="515"/>
              </a:spcBef>
              <a:buChar char="•"/>
              <a:tabLst>
                <a:tab pos="291465" algn="l"/>
                <a:tab pos="292100" algn="l"/>
              </a:tabLst>
            </a:pPr>
            <a:r>
              <a:rPr sz="2450" spc="55" dirty="0">
                <a:solidFill>
                  <a:srgbClr val="231F20"/>
                </a:solidFill>
                <a:latin typeface="Calibri"/>
                <a:cs typeface="Calibri"/>
              </a:rPr>
              <a:t>Apple</a:t>
            </a:r>
            <a:r>
              <a:rPr sz="2450" spc="45" dirty="0">
                <a:solidFill>
                  <a:srgbClr val="231F20"/>
                </a:solidFill>
                <a:latin typeface="Calibri"/>
                <a:cs typeface="Calibri"/>
              </a:rPr>
              <a:t> </a:t>
            </a:r>
            <a:r>
              <a:rPr sz="2450" spc="75" dirty="0">
                <a:solidFill>
                  <a:srgbClr val="231F20"/>
                </a:solidFill>
                <a:latin typeface="Calibri"/>
                <a:cs typeface="Calibri"/>
              </a:rPr>
              <a:t>iCloud,</a:t>
            </a:r>
            <a:r>
              <a:rPr sz="2450" spc="45" dirty="0">
                <a:solidFill>
                  <a:srgbClr val="231F20"/>
                </a:solidFill>
                <a:latin typeface="Calibri"/>
                <a:cs typeface="Calibri"/>
              </a:rPr>
              <a:t> </a:t>
            </a:r>
            <a:r>
              <a:rPr sz="2450" dirty="0">
                <a:solidFill>
                  <a:srgbClr val="231F20"/>
                </a:solidFill>
                <a:latin typeface="Calibri"/>
                <a:cs typeface="Calibri"/>
              </a:rPr>
              <a:t>Dropbox,</a:t>
            </a:r>
            <a:r>
              <a:rPr sz="2450" spc="50" dirty="0">
                <a:solidFill>
                  <a:srgbClr val="231F20"/>
                </a:solidFill>
                <a:latin typeface="Calibri"/>
                <a:cs typeface="Calibri"/>
              </a:rPr>
              <a:t> </a:t>
            </a:r>
            <a:r>
              <a:rPr sz="2450" spc="55" dirty="0">
                <a:solidFill>
                  <a:srgbClr val="231F20"/>
                </a:solidFill>
                <a:latin typeface="Calibri"/>
                <a:cs typeface="Calibri"/>
              </a:rPr>
              <a:t>Google</a:t>
            </a:r>
            <a:r>
              <a:rPr sz="2450" spc="50" dirty="0">
                <a:solidFill>
                  <a:srgbClr val="231F20"/>
                </a:solidFill>
                <a:latin typeface="Calibri"/>
                <a:cs typeface="Calibri"/>
              </a:rPr>
              <a:t> </a:t>
            </a:r>
            <a:r>
              <a:rPr sz="2450" spc="45" dirty="0">
                <a:solidFill>
                  <a:srgbClr val="231F20"/>
                </a:solidFill>
                <a:latin typeface="Calibri"/>
                <a:cs typeface="Calibri"/>
              </a:rPr>
              <a:t>Drive,</a:t>
            </a:r>
            <a:endParaRPr sz="2450" dirty="0">
              <a:latin typeface="Calibri"/>
              <a:cs typeface="Calibri"/>
            </a:endParaRPr>
          </a:p>
          <a:p>
            <a:pPr marL="288925">
              <a:lnSpc>
                <a:spcPts val="2785"/>
              </a:lnSpc>
            </a:pPr>
            <a:r>
              <a:rPr sz="2450" spc="55" dirty="0">
                <a:solidFill>
                  <a:srgbClr val="231F20"/>
                </a:solidFill>
                <a:latin typeface="Calibri"/>
                <a:cs typeface="Calibri"/>
              </a:rPr>
              <a:t>OneDrive…</a:t>
            </a:r>
            <a:endParaRPr sz="2450" dirty="0">
              <a:latin typeface="Calibri"/>
              <a:cs typeface="Calibri"/>
            </a:endParaRPr>
          </a:p>
          <a:p>
            <a:pPr>
              <a:lnSpc>
                <a:spcPct val="100000"/>
              </a:lnSpc>
              <a:spcBef>
                <a:spcPts val="60"/>
              </a:spcBef>
            </a:pPr>
            <a:endParaRPr sz="3550" dirty="0">
              <a:latin typeface="Calibri"/>
              <a:cs typeface="Calibri"/>
            </a:endParaRPr>
          </a:p>
          <a:p>
            <a:pPr marL="12700" marR="436245">
              <a:lnSpc>
                <a:spcPts val="3450"/>
              </a:lnSpc>
            </a:pPr>
            <a:r>
              <a:rPr lang="fr-FR" sz="3300" b="1" spc="-150" dirty="0">
                <a:solidFill>
                  <a:srgbClr val="231F20"/>
                </a:solidFill>
                <a:latin typeface="Calibri"/>
                <a:cs typeface="Calibri"/>
              </a:rPr>
              <a:t>SI VOUS UTILISEZ L’UN DE CES SERVICES, ACTIVEZ LA DOUBLE AUTHENTIFICATION !</a:t>
            </a:r>
            <a:endParaRPr lang="fr-FR" sz="3300" b="1" spc="-150" dirty="0">
              <a:latin typeface="Calibri"/>
              <a:cs typeface="Calibri"/>
            </a:endParaRPr>
          </a:p>
        </p:txBody>
      </p:sp>
      <p:sp>
        <p:nvSpPr>
          <p:cNvPr id="5" name="object 5"/>
          <p:cNvSpPr txBox="1">
            <a:spLocks noGrp="1"/>
          </p:cNvSpPr>
          <p:nvPr>
            <p:ph type="title" idx="4294967295"/>
          </p:nvPr>
        </p:nvSpPr>
        <p:spPr>
          <a:xfrm>
            <a:off x="1132099" y="1559333"/>
            <a:ext cx="18972001" cy="935513"/>
          </a:xfrm>
          <a:prstGeom prst="rect">
            <a:avLst/>
          </a:prstGeom>
        </p:spPr>
        <p:txBody>
          <a:bodyPr vert="horz" wrap="square" lIns="0" tIns="12065" rIns="0" bIns="0" rtlCol="0">
            <a:spAutoFit/>
          </a:bodyPr>
          <a:lstStyle/>
          <a:p>
            <a:pPr marL="12700">
              <a:lnSpc>
                <a:spcPct val="100000"/>
              </a:lnSpc>
              <a:spcBef>
                <a:spcPts val="95"/>
              </a:spcBef>
            </a:pPr>
            <a:r>
              <a:rPr lang="fr-FR" sz="6000" b="1" spc="-150" dirty="0">
                <a:solidFill>
                  <a:srgbClr val="231F20"/>
                </a:solidFill>
              </a:rPr>
              <a:t>COMMENT FONCTIONNE LA DOUBLE AUTHENTIFICATION ?</a:t>
            </a:r>
            <a:endParaRPr lang="fr-FR" sz="6000" b="1" spc="-150" dirty="0"/>
          </a:p>
        </p:txBody>
      </p:sp>
      <p:grpSp>
        <p:nvGrpSpPr>
          <p:cNvPr id="6" name="object 6"/>
          <p:cNvGrpSpPr/>
          <p:nvPr/>
        </p:nvGrpSpPr>
        <p:grpSpPr>
          <a:xfrm>
            <a:off x="710104" y="611762"/>
            <a:ext cx="18580100" cy="436880"/>
            <a:chOff x="710104" y="611762"/>
            <a:chExt cx="18580100" cy="436880"/>
          </a:xfrm>
        </p:grpSpPr>
        <p:sp>
          <p:nvSpPr>
            <p:cNvPr id="7" name="object 7"/>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8" name="object 8"/>
            <p:cNvPicPr/>
            <p:nvPr/>
          </p:nvPicPr>
          <p:blipFill>
            <a:blip r:embed="rId3" cstate="print"/>
            <a:stretch>
              <a:fillRect/>
            </a:stretch>
          </p:blipFill>
          <p:spPr>
            <a:xfrm>
              <a:off x="10224503" y="804490"/>
              <a:ext cx="101850" cy="104719"/>
            </a:xfrm>
            <a:prstGeom prst="rect">
              <a:avLst/>
            </a:prstGeom>
          </p:spPr>
        </p:pic>
        <p:sp>
          <p:nvSpPr>
            <p:cNvPr id="9" name="object 9"/>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10" name="object 1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11" name="object 11"/>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12"/>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13" name="object 13"/>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14" name="object 14"/>
            <p:cNvPicPr/>
            <p:nvPr/>
          </p:nvPicPr>
          <p:blipFill>
            <a:blip r:embed="rId4" cstate="print"/>
            <a:stretch>
              <a:fillRect/>
            </a:stretch>
          </p:blipFill>
          <p:spPr>
            <a:xfrm>
              <a:off x="900799" y="665401"/>
              <a:ext cx="90707" cy="160413"/>
            </a:xfrm>
            <a:prstGeom prst="rect">
              <a:avLst/>
            </a:prstGeom>
          </p:spPr>
        </p:pic>
        <p:sp>
          <p:nvSpPr>
            <p:cNvPr id="15" name="object 15"/>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16" name="object 16"/>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7" name="object 17"/>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18" name="object 18"/>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19" name="object 19"/>
            <p:cNvPicPr/>
            <p:nvPr/>
          </p:nvPicPr>
          <p:blipFill>
            <a:blip r:embed="rId5" cstate="print"/>
            <a:stretch>
              <a:fillRect/>
            </a:stretch>
          </p:blipFill>
          <p:spPr>
            <a:xfrm>
              <a:off x="10145059" y="665401"/>
              <a:ext cx="90718" cy="160413"/>
            </a:xfrm>
            <a:prstGeom prst="rect">
              <a:avLst/>
            </a:prstGeom>
          </p:spPr>
        </p:pic>
      </p:grpSp>
      <p:pic>
        <p:nvPicPr>
          <p:cNvPr id="20" name="object 20"/>
          <p:cNvPicPr/>
          <p:nvPr/>
        </p:nvPicPr>
        <p:blipFill>
          <a:blip r:embed="rId6" cstate="print"/>
          <a:stretch>
            <a:fillRect/>
          </a:stretch>
        </p:blipFill>
        <p:spPr>
          <a:xfrm>
            <a:off x="14005762" y="383708"/>
            <a:ext cx="1200609" cy="345511"/>
          </a:xfrm>
          <a:prstGeom prst="rect">
            <a:avLst/>
          </a:prstGeom>
        </p:spPr>
      </p:pic>
      <p:sp>
        <p:nvSpPr>
          <p:cNvPr id="21" name="object 21"/>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1124" y="2154697"/>
            <a:ext cx="9146540" cy="8016875"/>
            <a:chOff x="1061124" y="2154697"/>
            <a:chExt cx="9146540" cy="8016875"/>
          </a:xfrm>
        </p:grpSpPr>
        <p:sp>
          <p:nvSpPr>
            <p:cNvPr id="3" name="object 3"/>
            <p:cNvSpPr/>
            <p:nvPr/>
          </p:nvSpPr>
          <p:spPr>
            <a:xfrm>
              <a:off x="5176383" y="6612339"/>
              <a:ext cx="4286885" cy="3559175"/>
            </a:xfrm>
            <a:custGeom>
              <a:avLst/>
              <a:gdLst/>
              <a:ahLst/>
              <a:cxnLst/>
              <a:rect l="l" t="t" r="r" b="b"/>
              <a:pathLst>
                <a:path w="4286884" h="3559175">
                  <a:moveTo>
                    <a:pt x="4154346" y="0"/>
                  </a:moveTo>
                  <a:lnTo>
                    <a:pt x="1459256" y="1564278"/>
                  </a:lnTo>
                  <a:lnTo>
                    <a:pt x="1421339" y="1587270"/>
                  </a:lnTo>
                  <a:lnTo>
                    <a:pt x="1383295" y="1612099"/>
                  </a:lnTo>
                  <a:lnTo>
                    <a:pt x="1345141" y="1638634"/>
                  </a:lnTo>
                  <a:lnTo>
                    <a:pt x="1306893" y="1666744"/>
                  </a:lnTo>
                  <a:lnTo>
                    <a:pt x="1268569" y="1696299"/>
                  </a:lnTo>
                  <a:lnTo>
                    <a:pt x="1230184" y="1727167"/>
                  </a:lnTo>
                  <a:lnTo>
                    <a:pt x="1191755" y="1759218"/>
                  </a:lnTo>
                  <a:lnTo>
                    <a:pt x="1153299" y="1792320"/>
                  </a:lnTo>
                  <a:lnTo>
                    <a:pt x="1114832" y="1826343"/>
                  </a:lnTo>
                  <a:lnTo>
                    <a:pt x="1076370" y="1861155"/>
                  </a:lnTo>
                  <a:lnTo>
                    <a:pt x="1037931" y="1896626"/>
                  </a:lnTo>
                  <a:lnTo>
                    <a:pt x="999530" y="1932625"/>
                  </a:lnTo>
                  <a:lnTo>
                    <a:pt x="961184" y="1969021"/>
                  </a:lnTo>
                  <a:lnTo>
                    <a:pt x="922910" y="2005682"/>
                  </a:lnTo>
                  <a:lnTo>
                    <a:pt x="808682" y="2115953"/>
                  </a:lnTo>
                  <a:lnTo>
                    <a:pt x="733191" y="2188395"/>
                  </a:lnTo>
                  <a:lnTo>
                    <a:pt x="695693" y="2223902"/>
                  </a:lnTo>
                  <a:lnTo>
                    <a:pt x="658382" y="2258758"/>
                  </a:lnTo>
                  <a:lnTo>
                    <a:pt x="621275" y="2292832"/>
                  </a:lnTo>
                  <a:lnTo>
                    <a:pt x="584388" y="2325993"/>
                  </a:lnTo>
                  <a:lnTo>
                    <a:pt x="547738" y="2358111"/>
                  </a:lnTo>
                  <a:lnTo>
                    <a:pt x="511341" y="2389055"/>
                  </a:lnTo>
                  <a:lnTo>
                    <a:pt x="475213" y="2418693"/>
                  </a:lnTo>
                  <a:lnTo>
                    <a:pt x="439372" y="2446894"/>
                  </a:lnTo>
                  <a:lnTo>
                    <a:pt x="250943" y="2588607"/>
                  </a:lnTo>
                  <a:lnTo>
                    <a:pt x="167618" y="2674335"/>
                  </a:lnTo>
                  <a:lnTo>
                    <a:pt x="124732" y="2773345"/>
                  </a:lnTo>
                  <a:lnTo>
                    <a:pt x="93162" y="2928268"/>
                  </a:lnTo>
                  <a:lnTo>
                    <a:pt x="25625" y="3013344"/>
                  </a:lnTo>
                  <a:lnTo>
                    <a:pt x="19415" y="3075972"/>
                  </a:lnTo>
                  <a:lnTo>
                    <a:pt x="13587" y="3128247"/>
                  </a:lnTo>
                  <a:lnTo>
                    <a:pt x="4259" y="3208454"/>
                  </a:lnTo>
                  <a:lnTo>
                    <a:pt x="1348" y="3239741"/>
                  </a:lnTo>
                  <a:lnTo>
                    <a:pt x="0" y="3267389"/>
                  </a:lnTo>
                  <a:lnTo>
                    <a:pt x="507" y="3293074"/>
                  </a:lnTo>
                  <a:lnTo>
                    <a:pt x="3167" y="3318475"/>
                  </a:lnTo>
                  <a:lnTo>
                    <a:pt x="16122" y="3375138"/>
                  </a:lnTo>
                  <a:lnTo>
                    <a:pt x="41222" y="3450801"/>
                  </a:lnTo>
                  <a:lnTo>
                    <a:pt x="59064" y="3499952"/>
                  </a:lnTo>
                  <a:lnTo>
                    <a:pt x="80827" y="3558888"/>
                  </a:lnTo>
                  <a:lnTo>
                    <a:pt x="129256" y="3543519"/>
                  </a:lnTo>
                  <a:lnTo>
                    <a:pt x="177130" y="3526847"/>
                  </a:lnTo>
                  <a:lnTo>
                    <a:pt x="224470" y="3508932"/>
                  </a:lnTo>
                  <a:lnTo>
                    <a:pt x="271299" y="3489837"/>
                  </a:lnTo>
                  <a:lnTo>
                    <a:pt x="317639" y="3469622"/>
                  </a:lnTo>
                  <a:lnTo>
                    <a:pt x="363513" y="3448348"/>
                  </a:lnTo>
                  <a:lnTo>
                    <a:pt x="408944" y="3426075"/>
                  </a:lnTo>
                  <a:lnTo>
                    <a:pt x="453954" y="3402865"/>
                  </a:lnTo>
                  <a:lnTo>
                    <a:pt x="498565" y="3378778"/>
                  </a:lnTo>
                  <a:lnTo>
                    <a:pt x="542800" y="3353876"/>
                  </a:lnTo>
                  <a:lnTo>
                    <a:pt x="586681" y="3328220"/>
                  </a:lnTo>
                  <a:lnTo>
                    <a:pt x="630232" y="3301870"/>
                  </a:lnTo>
                  <a:lnTo>
                    <a:pt x="673473" y="3274887"/>
                  </a:lnTo>
                  <a:lnTo>
                    <a:pt x="716428" y="3247332"/>
                  </a:lnTo>
                  <a:lnTo>
                    <a:pt x="759120" y="3219267"/>
                  </a:lnTo>
                  <a:lnTo>
                    <a:pt x="801570" y="3190752"/>
                  </a:lnTo>
                  <a:lnTo>
                    <a:pt x="843801" y="3161847"/>
                  </a:lnTo>
                  <a:lnTo>
                    <a:pt x="885836" y="3132615"/>
                  </a:lnTo>
                  <a:lnTo>
                    <a:pt x="927697" y="3103116"/>
                  </a:lnTo>
                  <a:lnTo>
                    <a:pt x="1010987" y="3043559"/>
                  </a:lnTo>
                  <a:lnTo>
                    <a:pt x="1135180" y="2953745"/>
                  </a:lnTo>
                  <a:lnTo>
                    <a:pt x="3954196" y="921806"/>
                  </a:lnTo>
                  <a:lnTo>
                    <a:pt x="3996884" y="890764"/>
                  </a:lnTo>
                  <a:lnTo>
                    <a:pt x="4039253" y="858751"/>
                  </a:lnTo>
                  <a:lnTo>
                    <a:pt x="4080513" y="825366"/>
                  </a:lnTo>
                  <a:lnTo>
                    <a:pt x="4119876" y="790210"/>
                  </a:lnTo>
                  <a:lnTo>
                    <a:pt x="4156549" y="752882"/>
                  </a:lnTo>
                  <a:lnTo>
                    <a:pt x="4189745" y="712980"/>
                  </a:lnTo>
                  <a:lnTo>
                    <a:pt x="4218673" y="670105"/>
                  </a:lnTo>
                  <a:lnTo>
                    <a:pt x="4242543" y="623857"/>
                  </a:lnTo>
                  <a:lnTo>
                    <a:pt x="4258891" y="579961"/>
                  </a:lnTo>
                  <a:lnTo>
                    <a:pt x="4270607" y="534766"/>
                  </a:lnTo>
                  <a:lnTo>
                    <a:pt x="4278450" y="488564"/>
                  </a:lnTo>
                  <a:lnTo>
                    <a:pt x="4283175" y="441649"/>
                  </a:lnTo>
                  <a:lnTo>
                    <a:pt x="4285540" y="394315"/>
                  </a:lnTo>
                  <a:lnTo>
                    <a:pt x="4286302" y="346855"/>
                  </a:lnTo>
                  <a:lnTo>
                    <a:pt x="4286217" y="299563"/>
                  </a:lnTo>
                  <a:lnTo>
                    <a:pt x="4261757" y="69434"/>
                  </a:lnTo>
                  <a:lnTo>
                    <a:pt x="4187163" y="77727"/>
                  </a:lnTo>
                  <a:lnTo>
                    <a:pt x="4175246" y="34626"/>
                  </a:lnTo>
                  <a:lnTo>
                    <a:pt x="4168272" y="7686"/>
                  </a:lnTo>
                  <a:lnTo>
                    <a:pt x="4154346" y="0"/>
                  </a:lnTo>
                  <a:close/>
                </a:path>
              </a:pathLst>
            </a:custGeom>
            <a:solidFill>
              <a:srgbClr val="C5E1D7"/>
            </a:solidFill>
          </p:spPr>
          <p:txBody>
            <a:bodyPr wrap="square" lIns="0" tIns="0" rIns="0" bIns="0" rtlCol="0"/>
            <a:lstStyle/>
            <a:p>
              <a:endParaRPr/>
            </a:p>
          </p:txBody>
        </p:sp>
        <p:sp>
          <p:nvSpPr>
            <p:cNvPr id="4" name="object 4"/>
            <p:cNvSpPr/>
            <p:nvPr/>
          </p:nvSpPr>
          <p:spPr>
            <a:xfrm>
              <a:off x="1070211" y="3803174"/>
              <a:ext cx="8370570" cy="5627370"/>
            </a:xfrm>
            <a:custGeom>
              <a:avLst/>
              <a:gdLst/>
              <a:ahLst/>
              <a:cxnLst/>
              <a:rect l="l" t="t" r="r" b="b"/>
              <a:pathLst>
                <a:path w="8370570" h="5627370">
                  <a:moveTo>
                    <a:pt x="4117550" y="0"/>
                  </a:moveTo>
                  <a:lnTo>
                    <a:pt x="4070536" y="1665"/>
                  </a:lnTo>
                  <a:lnTo>
                    <a:pt x="4024529" y="9961"/>
                  </a:lnTo>
                  <a:lnTo>
                    <a:pt x="3979515" y="23754"/>
                  </a:lnTo>
                  <a:lnTo>
                    <a:pt x="3935477" y="41912"/>
                  </a:lnTo>
                  <a:lnTo>
                    <a:pt x="3892400" y="63300"/>
                  </a:lnTo>
                  <a:lnTo>
                    <a:pt x="3850269" y="86784"/>
                  </a:lnTo>
                  <a:lnTo>
                    <a:pt x="3809067" y="111232"/>
                  </a:lnTo>
                  <a:lnTo>
                    <a:pt x="3678564" y="190305"/>
                  </a:lnTo>
                  <a:lnTo>
                    <a:pt x="3548457" y="270026"/>
                  </a:lnTo>
                  <a:lnTo>
                    <a:pt x="3418748" y="350393"/>
                  </a:lnTo>
                  <a:lnTo>
                    <a:pt x="3289440" y="431404"/>
                  </a:lnTo>
                  <a:lnTo>
                    <a:pt x="3160536" y="513057"/>
                  </a:lnTo>
                  <a:lnTo>
                    <a:pt x="3032039" y="595349"/>
                  </a:lnTo>
                  <a:lnTo>
                    <a:pt x="2903953" y="678278"/>
                  </a:lnTo>
                  <a:lnTo>
                    <a:pt x="2776280" y="761843"/>
                  </a:lnTo>
                  <a:lnTo>
                    <a:pt x="2649023" y="846041"/>
                  </a:lnTo>
                  <a:lnTo>
                    <a:pt x="2522186" y="930869"/>
                  </a:lnTo>
                  <a:lnTo>
                    <a:pt x="2395772" y="1016326"/>
                  </a:lnTo>
                  <a:lnTo>
                    <a:pt x="2269783" y="1102409"/>
                  </a:lnTo>
                  <a:lnTo>
                    <a:pt x="2144223" y="1189116"/>
                  </a:lnTo>
                  <a:lnTo>
                    <a:pt x="2019095" y="1276446"/>
                  </a:lnTo>
                  <a:lnTo>
                    <a:pt x="1894401" y="1364395"/>
                  </a:lnTo>
                  <a:lnTo>
                    <a:pt x="1770146" y="1452961"/>
                  </a:lnTo>
                  <a:lnTo>
                    <a:pt x="1646331" y="1542144"/>
                  </a:lnTo>
                  <a:lnTo>
                    <a:pt x="1522961" y="1631939"/>
                  </a:lnTo>
                  <a:lnTo>
                    <a:pt x="1400037" y="1722346"/>
                  </a:lnTo>
                  <a:lnTo>
                    <a:pt x="1277564" y="1813361"/>
                  </a:lnTo>
                  <a:lnTo>
                    <a:pt x="1155544" y="1904983"/>
                  </a:lnTo>
                  <a:lnTo>
                    <a:pt x="1033981" y="1997210"/>
                  </a:lnTo>
                  <a:lnTo>
                    <a:pt x="912876" y="2090039"/>
                  </a:lnTo>
                  <a:lnTo>
                    <a:pt x="792234" y="2183468"/>
                  </a:lnTo>
                  <a:lnTo>
                    <a:pt x="672058" y="2277495"/>
                  </a:lnTo>
                  <a:lnTo>
                    <a:pt x="552350" y="2372118"/>
                  </a:lnTo>
                  <a:lnTo>
                    <a:pt x="433114" y="2467335"/>
                  </a:lnTo>
                  <a:lnTo>
                    <a:pt x="314353" y="2563143"/>
                  </a:lnTo>
                  <a:lnTo>
                    <a:pt x="196069" y="2659540"/>
                  </a:lnTo>
                  <a:lnTo>
                    <a:pt x="78266" y="2756524"/>
                  </a:lnTo>
                  <a:lnTo>
                    <a:pt x="0" y="2821505"/>
                  </a:lnTo>
                  <a:lnTo>
                    <a:pt x="44085" y="2845552"/>
                  </a:lnTo>
                  <a:lnTo>
                    <a:pt x="88072" y="2869790"/>
                  </a:lnTo>
                  <a:lnTo>
                    <a:pt x="175761" y="2918828"/>
                  </a:lnTo>
                  <a:lnTo>
                    <a:pt x="263079" y="2968592"/>
                  </a:lnTo>
                  <a:lnTo>
                    <a:pt x="350041" y="3019056"/>
                  </a:lnTo>
                  <a:lnTo>
                    <a:pt x="436663" y="3070191"/>
                  </a:lnTo>
                  <a:lnTo>
                    <a:pt x="522959" y="3121972"/>
                  </a:lnTo>
                  <a:lnTo>
                    <a:pt x="608943" y="3174371"/>
                  </a:lnTo>
                  <a:lnTo>
                    <a:pt x="694631" y="3227360"/>
                  </a:lnTo>
                  <a:lnTo>
                    <a:pt x="780036" y="3280913"/>
                  </a:lnTo>
                  <a:lnTo>
                    <a:pt x="865174" y="3335003"/>
                  </a:lnTo>
                  <a:lnTo>
                    <a:pt x="950059" y="3389601"/>
                  </a:lnTo>
                  <a:lnTo>
                    <a:pt x="1034705" y="3444682"/>
                  </a:lnTo>
                  <a:lnTo>
                    <a:pt x="1119128" y="3500218"/>
                  </a:lnTo>
                  <a:lnTo>
                    <a:pt x="1203342" y="3556182"/>
                  </a:lnTo>
                  <a:lnTo>
                    <a:pt x="1329304" y="3640871"/>
                  </a:lnTo>
                  <a:lnTo>
                    <a:pt x="1454878" y="3726370"/>
                  </a:lnTo>
                  <a:lnTo>
                    <a:pt x="1580114" y="3812588"/>
                  </a:lnTo>
                  <a:lnTo>
                    <a:pt x="1746654" y="3928505"/>
                  </a:lnTo>
                  <a:lnTo>
                    <a:pt x="1954286" y="4074637"/>
                  </a:lnTo>
                  <a:lnTo>
                    <a:pt x="2783204" y="4664715"/>
                  </a:lnTo>
                  <a:lnTo>
                    <a:pt x="2991175" y="4811501"/>
                  </a:lnTo>
                  <a:lnTo>
                    <a:pt x="3158085" y="4928129"/>
                  </a:lnTo>
                  <a:lnTo>
                    <a:pt x="3283654" y="5014990"/>
                  </a:lnTo>
                  <a:lnTo>
                    <a:pt x="3409611" y="5101226"/>
                  </a:lnTo>
                  <a:lnTo>
                    <a:pt x="3536004" y="5186746"/>
                  </a:lnTo>
                  <a:lnTo>
                    <a:pt x="3620533" y="5243317"/>
                  </a:lnTo>
                  <a:lnTo>
                    <a:pt x="3705293" y="5299501"/>
                  </a:lnTo>
                  <a:lnTo>
                    <a:pt x="3790298" y="5355272"/>
                  </a:lnTo>
                  <a:lnTo>
                    <a:pt x="3875563" y="5410603"/>
                  </a:lnTo>
                  <a:lnTo>
                    <a:pt x="3961102" y="5465466"/>
                  </a:lnTo>
                  <a:lnTo>
                    <a:pt x="4046931" y="5519835"/>
                  </a:lnTo>
                  <a:lnTo>
                    <a:pt x="4133064" y="5573682"/>
                  </a:lnTo>
                  <a:lnTo>
                    <a:pt x="4219515" y="5626980"/>
                  </a:lnTo>
                  <a:lnTo>
                    <a:pt x="4432298" y="5489960"/>
                  </a:lnTo>
                  <a:lnTo>
                    <a:pt x="4687204" y="5324115"/>
                  </a:lnTo>
                  <a:lnTo>
                    <a:pt x="4984080" y="5128940"/>
                  </a:lnTo>
                  <a:lnTo>
                    <a:pt x="5365123" y="4875847"/>
                  </a:lnTo>
                  <a:lnTo>
                    <a:pt x="7097497" y="3711420"/>
                  </a:lnTo>
                  <a:lnTo>
                    <a:pt x="7478338" y="3457663"/>
                  </a:lnTo>
                  <a:lnTo>
                    <a:pt x="7775008" y="3261806"/>
                  </a:lnTo>
                  <a:lnTo>
                    <a:pt x="8029702" y="3095262"/>
                  </a:lnTo>
                  <a:lnTo>
                    <a:pt x="8242284" y="2957578"/>
                  </a:lnTo>
                  <a:lnTo>
                    <a:pt x="8369996" y="2875504"/>
                  </a:lnTo>
                  <a:lnTo>
                    <a:pt x="8124485" y="2717006"/>
                  </a:lnTo>
                  <a:lnTo>
                    <a:pt x="4409761" y="130393"/>
                  </a:lnTo>
                  <a:lnTo>
                    <a:pt x="4371278" y="103963"/>
                  </a:lnTo>
                  <a:lnTo>
                    <a:pt x="4331891" y="78337"/>
                  </a:lnTo>
                  <a:lnTo>
                    <a:pt x="4291491" y="54591"/>
                  </a:lnTo>
                  <a:lnTo>
                    <a:pt x="4249967" y="33806"/>
                  </a:lnTo>
                  <a:lnTo>
                    <a:pt x="4207208" y="17060"/>
                  </a:lnTo>
                  <a:lnTo>
                    <a:pt x="4163106" y="5432"/>
                  </a:lnTo>
                  <a:lnTo>
                    <a:pt x="4117550" y="0"/>
                  </a:lnTo>
                  <a:close/>
                </a:path>
              </a:pathLst>
            </a:custGeom>
            <a:solidFill>
              <a:srgbClr val="D5EAE3"/>
            </a:solidFill>
          </p:spPr>
          <p:txBody>
            <a:bodyPr wrap="square" lIns="0" tIns="0" rIns="0" bIns="0" rtlCol="0"/>
            <a:lstStyle/>
            <a:p>
              <a:endParaRPr/>
            </a:p>
          </p:txBody>
        </p:sp>
        <p:sp>
          <p:nvSpPr>
            <p:cNvPr id="5" name="object 5"/>
            <p:cNvSpPr/>
            <p:nvPr/>
          </p:nvSpPr>
          <p:spPr>
            <a:xfrm>
              <a:off x="1061124" y="6628946"/>
              <a:ext cx="4241800" cy="3542665"/>
            </a:xfrm>
            <a:custGeom>
              <a:avLst/>
              <a:gdLst/>
              <a:ahLst/>
              <a:cxnLst/>
              <a:rect l="l" t="t" r="r" b="b"/>
              <a:pathLst>
                <a:path w="4241800" h="3542665">
                  <a:moveTo>
                    <a:pt x="9981" y="0"/>
                  </a:moveTo>
                  <a:lnTo>
                    <a:pt x="599" y="492341"/>
                  </a:lnTo>
                  <a:lnTo>
                    <a:pt x="0" y="531667"/>
                  </a:lnTo>
                  <a:lnTo>
                    <a:pt x="1609" y="570952"/>
                  </a:lnTo>
                  <a:lnTo>
                    <a:pt x="7569" y="609335"/>
                  </a:lnTo>
                  <a:lnTo>
                    <a:pt x="20022" y="645959"/>
                  </a:lnTo>
                  <a:lnTo>
                    <a:pt x="47483" y="689484"/>
                  </a:lnTo>
                  <a:lnTo>
                    <a:pt x="81832" y="728344"/>
                  </a:lnTo>
                  <a:lnTo>
                    <a:pt x="116354" y="764333"/>
                  </a:lnTo>
                  <a:lnTo>
                    <a:pt x="151369" y="799738"/>
                  </a:lnTo>
                  <a:lnTo>
                    <a:pt x="186863" y="834574"/>
                  </a:lnTo>
                  <a:lnTo>
                    <a:pt x="222820" y="868859"/>
                  </a:lnTo>
                  <a:lnTo>
                    <a:pt x="259228" y="902610"/>
                  </a:lnTo>
                  <a:lnTo>
                    <a:pt x="296070" y="935844"/>
                  </a:lnTo>
                  <a:lnTo>
                    <a:pt x="333333" y="968578"/>
                  </a:lnTo>
                  <a:lnTo>
                    <a:pt x="371002" y="1000828"/>
                  </a:lnTo>
                  <a:lnTo>
                    <a:pt x="409063" y="1032613"/>
                  </a:lnTo>
                  <a:lnTo>
                    <a:pt x="447500" y="1063948"/>
                  </a:lnTo>
                  <a:lnTo>
                    <a:pt x="486300" y="1094851"/>
                  </a:lnTo>
                  <a:lnTo>
                    <a:pt x="525447" y="1125339"/>
                  </a:lnTo>
                  <a:lnTo>
                    <a:pt x="564928" y="1155430"/>
                  </a:lnTo>
                  <a:lnTo>
                    <a:pt x="604727" y="1185139"/>
                  </a:lnTo>
                  <a:lnTo>
                    <a:pt x="644831" y="1214483"/>
                  </a:lnTo>
                  <a:lnTo>
                    <a:pt x="685224" y="1243481"/>
                  </a:lnTo>
                  <a:lnTo>
                    <a:pt x="725893" y="1272149"/>
                  </a:lnTo>
                  <a:lnTo>
                    <a:pt x="766822" y="1300504"/>
                  </a:lnTo>
                  <a:lnTo>
                    <a:pt x="807998" y="1328563"/>
                  </a:lnTo>
                  <a:lnTo>
                    <a:pt x="849404" y="1356342"/>
                  </a:lnTo>
                  <a:lnTo>
                    <a:pt x="891028" y="1383860"/>
                  </a:lnTo>
                  <a:lnTo>
                    <a:pt x="932854" y="1411132"/>
                  </a:lnTo>
                  <a:lnTo>
                    <a:pt x="974869" y="1438177"/>
                  </a:lnTo>
                  <a:lnTo>
                    <a:pt x="1017056" y="1465010"/>
                  </a:lnTo>
                  <a:lnTo>
                    <a:pt x="1059403" y="1491650"/>
                  </a:lnTo>
                  <a:lnTo>
                    <a:pt x="1144514" y="1544415"/>
                  </a:lnTo>
                  <a:lnTo>
                    <a:pt x="1230087" y="1596608"/>
                  </a:lnTo>
                  <a:lnTo>
                    <a:pt x="1316004" y="1648365"/>
                  </a:lnTo>
                  <a:lnTo>
                    <a:pt x="1617752" y="1828045"/>
                  </a:lnTo>
                  <a:lnTo>
                    <a:pt x="1746694" y="1905371"/>
                  </a:lnTo>
                  <a:lnTo>
                    <a:pt x="1832238" y="1957370"/>
                  </a:lnTo>
                  <a:lnTo>
                    <a:pt x="1917313" y="2009884"/>
                  </a:lnTo>
                  <a:lnTo>
                    <a:pt x="1959638" y="2036377"/>
                  </a:lnTo>
                  <a:lnTo>
                    <a:pt x="2001859" y="2063083"/>
                  </a:lnTo>
                  <a:lnTo>
                    <a:pt x="2043953" y="2089982"/>
                  </a:lnTo>
                  <a:lnTo>
                    <a:pt x="2085927" y="2117067"/>
                  </a:lnTo>
                  <a:lnTo>
                    <a:pt x="2169537" y="2171754"/>
                  </a:lnTo>
                  <a:lnTo>
                    <a:pt x="2252735" y="2227069"/>
                  </a:lnTo>
                  <a:lnTo>
                    <a:pt x="2335571" y="2282937"/>
                  </a:lnTo>
                  <a:lnTo>
                    <a:pt x="2418089" y="2339284"/>
                  </a:lnTo>
                  <a:lnTo>
                    <a:pt x="2500339" y="2396035"/>
                  </a:lnTo>
                  <a:lnTo>
                    <a:pt x="2623311" y="2481756"/>
                  </a:lnTo>
                  <a:lnTo>
                    <a:pt x="2908208" y="2682387"/>
                  </a:lnTo>
                  <a:lnTo>
                    <a:pt x="2948364" y="2710319"/>
                  </a:lnTo>
                  <a:lnTo>
                    <a:pt x="3029615" y="2766060"/>
                  </a:lnTo>
                  <a:lnTo>
                    <a:pt x="3111966" y="2821660"/>
                  </a:lnTo>
                  <a:lnTo>
                    <a:pt x="3195232" y="2877140"/>
                  </a:lnTo>
                  <a:lnTo>
                    <a:pt x="3321449" y="2960190"/>
                  </a:lnTo>
                  <a:lnTo>
                    <a:pt x="3746141" y="3236507"/>
                  </a:lnTo>
                  <a:lnTo>
                    <a:pt x="3872357" y="3319556"/>
                  </a:lnTo>
                  <a:lnTo>
                    <a:pt x="3955624" y="3375035"/>
                  </a:lnTo>
                  <a:lnTo>
                    <a:pt x="4037974" y="3430633"/>
                  </a:lnTo>
                  <a:lnTo>
                    <a:pt x="4119225" y="3486373"/>
                  </a:lnTo>
                  <a:lnTo>
                    <a:pt x="4159381" y="3514304"/>
                  </a:lnTo>
                  <a:lnTo>
                    <a:pt x="4199193" y="3542279"/>
                  </a:lnTo>
                  <a:lnTo>
                    <a:pt x="4196983" y="3417084"/>
                  </a:lnTo>
                  <a:lnTo>
                    <a:pt x="4200670" y="3296743"/>
                  </a:lnTo>
                  <a:lnTo>
                    <a:pt x="4214236" y="3110509"/>
                  </a:lnTo>
                  <a:lnTo>
                    <a:pt x="4241663" y="2787632"/>
                  </a:lnTo>
                  <a:lnTo>
                    <a:pt x="3735486" y="2435314"/>
                  </a:lnTo>
                  <a:lnTo>
                    <a:pt x="2529121" y="1588542"/>
                  </a:lnTo>
                  <a:lnTo>
                    <a:pt x="1691316" y="1002952"/>
                  </a:lnTo>
                  <a:lnTo>
                    <a:pt x="1395212" y="798247"/>
                  </a:lnTo>
                  <a:lnTo>
                    <a:pt x="1310320" y="740710"/>
                  </a:lnTo>
                  <a:lnTo>
                    <a:pt x="1267685" y="712235"/>
                  </a:lnTo>
                  <a:lnTo>
                    <a:pt x="1224898" y="684005"/>
                  </a:lnTo>
                  <a:lnTo>
                    <a:pt x="1181937" y="656054"/>
                  </a:lnTo>
                  <a:lnTo>
                    <a:pt x="1138783" y="628419"/>
                  </a:lnTo>
                  <a:lnTo>
                    <a:pt x="1095415" y="601135"/>
                  </a:lnTo>
                  <a:lnTo>
                    <a:pt x="1051814" y="574239"/>
                  </a:lnTo>
                  <a:lnTo>
                    <a:pt x="1007958" y="547765"/>
                  </a:lnTo>
                  <a:lnTo>
                    <a:pt x="963829" y="521751"/>
                  </a:lnTo>
                  <a:lnTo>
                    <a:pt x="919405" y="496231"/>
                  </a:lnTo>
                  <a:lnTo>
                    <a:pt x="831616" y="447226"/>
                  </a:lnTo>
                  <a:lnTo>
                    <a:pt x="788192" y="422428"/>
                  </a:lnTo>
                  <a:lnTo>
                    <a:pt x="744414" y="396970"/>
                  </a:lnTo>
                  <a:lnTo>
                    <a:pt x="700298" y="370976"/>
                  </a:lnTo>
                  <a:lnTo>
                    <a:pt x="566101" y="290999"/>
                  </a:lnTo>
                  <a:lnTo>
                    <a:pt x="475269" y="237245"/>
                  </a:lnTo>
                  <a:lnTo>
                    <a:pt x="429496" y="210604"/>
                  </a:lnTo>
                  <a:lnTo>
                    <a:pt x="383509" y="184285"/>
                  </a:lnTo>
                  <a:lnTo>
                    <a:pt x="337324" y="158409"/>
                  </a:lnTo>
                  <a:lnTo>
                    <a:pt x="290959" y="133099"/>
                  </a:lnTo>
                  <a:lnTo>
                    <a:pt x="244433" y="108479"/>
                  </a:lnTo>
                  <a:lnTo>
                    <a:pt x="197761" y="84670"/>
                  </a:lnTo>
                  <a:lnTo>
                    <a:pt x="150963" y="61795"/>
                  </a:lnTo>
                  <a:lnTo>
                    <a:pt x="104055" y="39976"/>
                  </a:lnTo>
                  <a:lnTo>
                    <a:pt x="57055" y="19337"/>
                  </a:lnTo>
                  <a:lnTo>
                    <a:pt x="9981" y="0"/>
                  </a:lnTo>
                  <a:close/>
                </a:path>
              </a:pathLst>
            </a:custGeom>
            <a:solidFill>
              <a:srgbClr val="9BCDC2"/>
            </a:solidFill>
          </p:spPr>
          <p:txBody>
            <a:bodyPr wrap="square" lIns="0" tIns="0" rIns="0" bIns="0" rtlCol="0"/>
            <a:lstStyle/>
            <a:p>
              <a:endParaRPr/>
            </a:p>
          </p:txBody>
        </p:sp>
        <p:pic>
          <p:nvPicPr>
            <p:cNvPr id="6" name="object 6"/>
            <p:cNvPicPr/>
            <p:nvPr/>
          </p:nvPicPr>
          <p:blipFill>
            <a:blip r:embed="rId2" cstate="print"/>
            <a:stretch>
              <a:fillRect/>
            </a:stretch>
          </p:blipFill>
          <p:spPr>
            <a:xfrm>
              <a:off x="1085715" y="2210267"/>
              <a:ext cx="8233269" cy="6801240"/>
            </a:xfrm>
            <a:prstGeom prst="rect">
              <a:avLst/>
            </a:prstGeom>
          </p:spPr>
        </p:pic>
        <p:sp>
          <p:nvSpPr>
            <p:cNvPr id="7" name="object 7"/>
            <p:cNvSpPr/>
            <p:nvPr/>
          </p:nvSpPr>
          <p:spPr>
            <a:xfrm>
              <a:off x="3122095" y="7013336"/>
              <a:ext cx="3060065" cy="2094864"/>
            </a:xfrm>
            <a:custGeom>
              <a:avLst/>
              <a:gdLst/>
              <a:ahLst/>
              <a:cxnLst/>
              <a:rect l="l" t="t" r="r" b="b"/>
              <a:pathLst>
                <a:path w="3060065" h="2094865">
                  <a:moveTo>
                    <a:pt x="0" y="0"/>
                  </a:moveTo>
                  <a:lnTo>
                    <a:pt x="166059" y="566423"/>
                  </a:lnTo>
                  <a:lnTo>
                    <a:pt x="429484" y="973391"/>
                  </a:lnTo>
                  <a:lnTo>
                    <a:pt x="977539" y="1417250"/>
                  </a:lnTo>
                  <a:lnTo>
                    <a:pt x="1997488" y="2094344"/>
                  </a:lnTo>
                  <a:lnTo>
                    <a:pt x="3059770" y="1436720"/>
                  </a:lnTo>
                  <a:lnTo>
                    <a:pt x="2486010" y="1254777"/>
                  </a:lnTo>
                  <a:lnTo>
                    <a:pt x="2109234" y="1061417"/>
                  </a:lnTo>
                  <a:lnTo>
                    <a:pt x="1762473" y="737201"/>
                  </a:lnTo>
                  <a:lnTo>
                    <a:pt x="1278756" y="162686"/>
                  </a:lnTo>
                  <a:lnTo>
                    <a:pt x="779346" y="133003"/>
                  </a:lnTo>
                  <a:lnTo>
                    <a:pt x="479672" y="106162"/>
                  </a:lnTo>
                  <a:lnTo>
                    <a:pt x="259851" y="66912"/>
                  </a:lnTo>
                  <a:lnTo>
                    <a:pt x="0" y="0"/>
                  </a:lnTo>
                  <a:close/>
                </a:path>
              </a:pathLst>
            </a:custGeom>
            <a:solidFill>
              <a:srgbClr val="F7FBFF"/>
            </a:solidFill>
          </p:spPr>
          <p:txBody>
            <a:bodyPr wrap="square" lIns="0" tIns="0" rIns="0" bIns="0" rtlCol="0"/>
            <a:lstStyle/>
            <a:p>
              <a:endParaRPr/>
            </a:p>
          </p:txBody>
        </p:sp>
        <p:pic>
          <p:nvPicPr>
            <p:cNvPr id="8" name="object 8"/>
            <p:cNvPicPr/>
            <p:nvPr/>
          </p:nvPicPr>
          <p:blipFill>
            <a:blip r:embed="rId3" cstate="print"/>
            <a:stretch>
              <a:fillRect/>
            </a:stretch>
          </p:blipFill>
          <p:spPr>
            <a:xfrm>
              <a:off x="1085719" y="2154697"/>
              <a:ext cx="6326521" cy="7434265"/>
            </a:xfrm>
            <a:prstGeom prst="rect">
              <a:avLst/>
            </a:prstGeom>
          </p:spPr>
        </p:pic>
        <p:sp>
          <p:nvSpPr>
            <p:cNvPr id="9" name="object 9"/>
            <p:cNvSpPr/>
            <p:nvPr/>
          </p:nvSpPr>
          <p:spPr>
            <a:xfrm>
              <a:off x="5066433" y="2508174"/>
              <a:ext cx="5140960" cy="0"/>
            </a:xfrm>
            <a:custGeom>
              <a:avLst/>
              <a:gdLst/>
              <a:ahLst/>
              <a:cxnLst/>
              <a:rect l="l" t="t" r="r" b="b"/>
              <a:pathLst>
                <a:path w="5140959">
                  <a:moveTo>
                    <a:pt x="0" y="0"/>
                  </a:moveTo>
                  <a:lnTo>
                    <a:pt x="5140597" y="0"/>
                  </a:lnTo>
                </a:path>
              </a:pathLst>
            </a:custGeom>
            <a:ln w="19235">
              <a:solidFill>
                <a:srgbClr val="FFB543"/>
              </a:solidFill>
            </a:ln>
          </p:spPr>
          <p:txBody>
            <a:bodyPr wrap="square" lIns="0" tIns="0" rIns="0" bIns="0" rtlCol="0"/>
            <a:lstStyle/>
            <a:p>
              <a:endParaRPr/>
            </a:p>
          </p:txBody>
        </p:sp>
        <p:sp>
          <p:nvSpPr>
            <p:cNvPr id="10" name="object 10"/>
            <p:cNvSpPr/>
            <p:nvPr/>
          </p:nvSpPr>
          <p:spPr>
            <a:xfrm>
              <a:off x="4523793" y="3791441"/>
              <a:ext cx="5683250" cy="0"/>
            </a:xfrm>
            <a:custGeom>
              <a:avLst/>
              <a:gdLst/>
              <a:ahLst/>
              <a:cxnLst/>
              <a:rect l="l" t="t" r="r" b="b"/>
              <a:pathLst>
                <a:path w="5683250">
                  <a:moveTo>
                    <a:pt x="0" y="0"/>
                  </a:moveTo>
                  <a:lnTo>
                    <a:pt x="5683240" y="0"/>
                  </a:lnTo>
                </a:path>
              </a:pathLst>
            </a:custGeom>
            <a:ln w="19235">
              <a:solidFill>
                <a:srgbClr val="075555"/>
              </a:solidFill>
            </a:ln>
          </p:spPr>
          <p:txBody>
            <a:bodyPr wrap="square" lIns="0" tIns="0" rIns="0" bIns="0" rtlCol="0"/>
            <a:lstStyle/>
            <a:p>
              <a:endParaRPr/>
            </a:p>
          </p:txBody>
        </p:sp>
        <p:sp>
          <p:nvSpPr>
            <p:cNvPr id="11" name="object 11"/>
            <p:cNvSpPr/>
            <p:nvPr/>
          </p:nvSpPr>
          <p:spPr>
            <a:xfrm>
              <a:off x="4097252" y="5074707"/>
              <a:ext cx="6109970" cy="0"/>
            </a:xfrm>
            <a:custGeom>
              <a:avLst/>
              <a:gdLst/>
              <a:ahLst/>
              <a:cxnLst/>
              <a:rect l="l" t="t" r="r" b="b"/>
              <a:pathLst>
                <a:path w="6109970">
                  <a:moveTo>
                    <a:pt x="0" y="0"/>
                  </a:moveTo>
                  <a:lnTo>
                    <a:pt x="6109782" y="0"/>
                  </a:lnTo>
                </a:path>
              </a:pathLst>
            </a:custGeom>
            <a:ln w="19235">
              <a:solidFill>
                <a:srgbClr val="075555"/>
              </a:solidFill>
            </a:ln>
          </p:spPr>
          <p:txBody>
            <a:bodyPr wrap="square" lIns="0" tIns="0" rIns="0" bIns="0" rtlCol="0"/>
            <a:lstStyle/>
            <a:p>
              <a:endParaRPr/>
            </a:p>
          </p:txBody>
        </p:sp>
        <p:sp>
          <p:nvSpPr>
            <p:cNvPr id="12" name="object 12"/>
            <p:cNvSpPr/>
            <p:nvPr/>
          </p:nvSpPr>
          <p:spPr>
            <a:xfrm>
              <a:off x="4123854" y="7320426"/>
              <a:ext cx="6083300" cy="0"/>
            </a:xfrm>
            <a:custGeom>
              <a:avLst/>
              <a:gdLst/>
              <a:ahLst/>
              <a:cxnLst/>
              <a:rect l="l" t="t" r="r" b="b"/>
              <a:pathLst>
                <a:path w="6083300">
                  <a:moveTo>
                    <a:pt x="0" y="0"/>
                  </a:moveTo>
                  <a:lnTo>
                    <a:pt x="6083176" y="0"/>
                  </a:lnTo>
                </a:path>
              </a:pathLst>
            </a:custGeom>
            <a:ln w="19235">
              <a:solidFill>
                <a:srgbClr val="5F2177"/>
              </a:solidFill>
            </a:ln>
          </p:spPr>
          <p:txBody>
            <a:bodyPr wrap="square" lIns="0" tIns="0" rIns="0" bIns="0" rtlCol="0"/>
            <a:lstStyle/>
            <a:p>
              <a:endParaRPr/>
            </a:p>
          </p:txBody>
        </p:sp>
        <p:sp>
          <p:nvSpPr>
            <p:cNvPr id="13" name="object 13"/>
            <p:cNvSpPr/>
            <p:nvPr/>
          </p:nvSpPr>
          <p:spPr>
            <a:xfrm>
              <a:off x="5169189" y="8282878"/>
              <a:ext cx="5038090" cy="0"/>
            </a:xfrm>
            <a:custGeom>
              <a:avLst/>
              <a:gdLst/>
              <a:ahLst/>
              <a:cxnLst/>
              <a:rect l="l" t="t" r="r" b="b"/>
              <a:pathLst>
                <a:path w="5038090">
                  <a:moveTo>
                    <a:pt x="0" y="0"/>
                  </a:moveTo>
                  <a:lnTo>
                    <a:pt x="5037846" y="0"/>
                  </a:lnTo>
                </a:path>
              </a:pathLst>
            </a:custGeom>
            <a:ln w="19235">
              <a:solidFill>
                <a:srgbClr val="5F2177"/>
              </a:solidFill>
            </a:ln>
          </p:spPr>
          <p:txBody>
            <a:bodyPr wrap="square" lIns="0" tIns="0" rIns="0" bIns="0" rtlCol="0"/>
            <a:lstStyle/>
            <a:p>
              <a:endParaRPr/>
            </a:p>
          </p:txBody>
        </p:sp>
        <p:sp>
          <p:nvSpPr>
            <p:cNvPr id="14" name="object 14"/>
            <p:cNvSpPr/>
            <p:nvPr/>
          </p:nvSpPr>
          <p:spPr>
            <a:xfrm>
              <a:off x="5285647" y="9245331"/>
              <a:ext cx="4921885" cy="0"/>
            </a:xfrm>
            <a:custGeom>
              <a:avLst/>
              <a:gdLst/>
              <a:ahLst/>
              <a:cxnLst/>
              <a:rect l="l" t="t" r="r" b="b"/>
              <a:pathLst>
                <a:path w="4921884">
                  <a:moveTo>
                    <a:pt x="0" y="0"/>
                  </a:moveTo>
                  <a:lnTo>
                    <a:pt x="4921389" y="0"/>
                  </a:lnTo>
                </a:path>
              </a:pathLst>
            </a:custGeom>
            <a:ln w="19235">
              <a:solidFill>
                <a:srgbClr val="5F2177"/>
              </a:solidFill>
            </a:ln>
          </p:spPr>
          <p:txBody>
            <a:bodyPr wrap="square" lIns="0" tIns="0" rIns="0" bIns="0" rtlCol="0"/>
            <a:lstStyle/>
            <a:p>
              <a:endParaRPr/>
            </a:p>
          </p:txBody>
        </p:sp>
        <p:sp>
          <p:nvSpPr>
            <p:cNvPr id="15" name="object 15"/>
            <p:cNvSpPr/>
            <p:nvPr/>
          </p:nvSpPr>
          <p:spPr>
            <a:xfrm>
              <a:off x="5258800" y="6357984"/>
              <a:ext cx="4948555" cy="0"/>
            </a:xfrm>
            <a:custGeom>
              <a:avLst/>
              <a:gdLst/>
              <a:ahLst/>
              <a:cxnLst/>
              <a:rect l="l" t="t" r="r" b="b"/>
              <a:pathLst>
                <a:path w="4948555">
                  <a:moveTo>
                    <a:pt x="0" y="0"/>
                  </a:moveTo>
                  <a:lnTo>
                    <a:pt x="4948236" y="0"/>
                  </a:lnTo>
                </a:path>
              </a:pathLst>
            </a:custGeom>
            <a:ln w="19235">
              <a:solidFill>
                <a:srgbClr val="5F2177"/>
              </a:solidFill>
            </a:ln>
          </p:spPr>
          <p:txBody>
            <a:bodyPr wrap="square" lIns="0" tIns="0" rIns="0" bIns="0" rtlCol="0"/>
            <a:lstStyle/>
            <a:p>
              <a:endParaRPr/>
            </a:p>
          </p:txBody>
        </p:sp>
        <p:sp>
          <p:nvSpPr>
            <p:cNvPr id="16" name="object 16"/>
            <p:cNvSpPr/>
            <p:nvPr/>
          </p:nvSpPr>
          <p:spPr>
            <a:xfrm>
              <a:off x="4897745" y="2329607"/>
              <a:ext cx="375920" cy="357505"/>
            </a:xfrm>
            <a:custGeom>
              <a:avLst/>
              <a:gdLst/>
              <a:ahLst/>
              <a:cxnLst/>
              <a:rect l="l" t="t" r="r" b="b"/>
              <a:pathLst>
                <a:path w="375920" h="357505">
                  <a:moveTo>
                    <a:pt x="187763" y="0"/>
                  </a:moveTo>
                  <a:lnTo>
                    <a:pt x="129734" y="117567"/>
                  </a:lnTo>
                  <a:lnTo>
                    <a:pt x="0" y="136414"/>
                  </a:lnTo>
                  <a:lnTo>
                    <a:pt x="93881" y="227930"/>
                  </a:lnTo>
                  <a:lnTo>
                    <a:pt x="71715" y="357140"/>
                  </a:lnTo>
                  <a:lnTo>
                    <a:pt x="187763" y="296127"/>
                  </a:lnTo>
                  <a:lnTo>
                    <a:pt x="303812" y="357140"/>
                  </a:lnTo>
                  <a:lnTo>
                    <a:pt x="281645" y="227930"/>
                  </a:lnTo>
                  <a:lnTo>
                    <a:pt x="375527" y="136414"/>
                  </a:lnTo>
                  <a:lnTo>
                    <a:pt x="245783" y="117567"/>
                  </a:lnTo>
                  <a:lnTo>
                    <a:pt x="187763" y="0"/>
                  </a:lnTo>
                  <a:close/>
                </a:path>
              </a:pathLst>
            </a:custGeom>
            <a:solidFill>
              <a:srgbClr val="FFB543"/>
            </a:solidFill>
          </p:spPr>
          <p:txBody>
            <a:bodyPr wrap="square" lIns="0" tIns="0" rIns="0" bIns="0" rtlCol="0"/>
            <a:lstStyle/>
            <a:p>
              <a:endParaRPr/>
            </a:p>
          </p:txBody>
        </p:sp>
        <p:sp>
          <p:nvSpPr>
            <p:cNvPr id="17" name="object 17"/>
            <p:cNvSpPr/>
            <p:nvPr/>
          </p:nvSpPr>
          <p:spPr>
            <a:xfrm>
              <a:off x="4897745" y="2329607"/>
              <a:ext cx="375920" cy="357505"/>
            </a:xfrm>
            <a:custGeom>
              <a:avLst/>
              <a:gdLst/>
              <a:ahLst/>
              <a:cxnLst/>
              <a:rect l="l" t="t" r="r" b="b"/>
              <a:pathLst>
                <a:path w="375920" h="357505">
                  <a:moveTo>
                    <a:pt x="187763" y="0"/>
                  </a:moveTo>
                  <a:lnTo>
                    <a:pt x="245783" y="117567"/>
                  </a:lnTo>
                  <a:lnTo>
                    <a:pt x="375527" y="136414"/>
                  </a:lnTo>
                  <a:lnTo>
                    <a:pt x="281645" y="227930"/>
                  </a:lnTo>
                  <a:lnTo>
                    <a:pt x="303812" y="357140"/>
                  </a:lnTo>
                  <a:lnTo>
                    <a:pt x="187763" y="296127"/>
                  </a:lnTo>
                  <a:lnTo>
                    <a:pt x="71715" y="357140"/>
                  </a:lnTo>
                  <a:lnTo>
                    <a:pt x="93881" y="227930"/>
                  </a:lnTo>
                  <a:lnTo>
                    <a:pt x="0" y="136414"/>
                  </a:lnTo>
                  <a:lnTo>
                    <a:pt x="129734" y="117567"/>
                  </a:lnTo>
                  <a:lnTo>
                    <a:pt x="187763" y="0"/>
                  </a:lnTo>
                  <a:close/>
                </a:path>
              </a:pathLst>
            </a:custGeom>
            <a:ln w="48082">
              <a:solidFill>
                <a:srgbClr val="FFB543"/>
              </a:solidFill>
            </a:ln>
          </p:spPr>
          <p:txBody>
            <a:bodyPr wrap="square" lIns="0" tIns="0" rIns="0" bIns="0" rtlCol="0"/>
            <a:lstStyle/>
            <a:p>
              <a:endParaRPr/>
            </a:p>
          </p:txBody>
        </p:sp>
      </p:grpSp>
      <p:sp>
        <p:nvSpPr>
          <p:cNvPr id="18" name="object 18"/>
          <p:cNvSpPr txBox="1">
            <a:spLocks noGrp="1"/>
          </p:cNvSpPr>
          <p:nvPr>
            <p:ph type="title" idx="4294967295"/>
          </p:nvPr>
        </p:nvSpPr>
        <p:spPr>
          <a:xfrm>
            <a:off x="10501304" y="2176431"/>
            <a:ext cx="3068320" cy="465455"/>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FFB542"/>
                </a:solidFill>
                <a:uFill>
                  <a:solidFill>
                    <a:srgbClr val="FFB542"/>
                  </a:solidFill>
                </a:uFill>
              </a:rPr>
              <a:t>SANS MOT DE PASSE, </a:t>
            </a:r>
            <a:endParaRPr lang="fr-FR" sz="2850" b="1" spc="-150" dirty="0"/>
          </a:p>
        </p:txBody>
      </p:sp>
      <p:sp>
        <p:nvSpPr>
          <p:cNvPr id="19" name="object 19"/>
          <p:cNvSpPr txBox="1"/>
          <p:nvPr/>
        </p:nvSpPr>
        <p:spPr>
          <a:xfrm>
            <a:off x="10478450" y="2526100"/>
            <a:ext cx="452829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FFB542"/>
                </a:solidFill>
                <a:latin typeface="Calibri"/>
                <a:cs typeface="Calibri"/>
              </a:rPr>
              <a:t>AUTHENTIFICATION FORTE VIA</a:t>
            </a:r>
            <a:endParaRPr lang="fr-FR" sz="2850" b="1" spc="-150" dirty="0">
              <a:latin typeface="Calibri"/>
              <a:cs typeface="Calibri"/>
            </a:endParaRPr>
          </a:p>
        </p:txBody>
      </p:sp>
      <p:sp>
        <p:nvSpPr>
          <p:cNvPr id="21" name="object 21"/>
          <p:cNvSpPr txBox="1"/>
          <p:nvPr/>
        </p:nvSpPr>
        <p:spPr>
          <a:xfrm>
            <a:off x="10501305" y="9285268"/>
            <a:ext cx="143922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PARTOUT</a:t>
            </a:r>
            <a:endParaRPr lang="fr-FR" sz="2850" b="1" spc="-150" dirty="0">
              <a:latin typeface="Calibri"/>
              <a:cs typeface="Calibri"/>
            </a:endParaRPr>
          </a:p>
        </p:txBody>
      </p:sp>
      <p:sp>
        <p:nvSpPr>
          <p:cNvPr id="22" name="object 22"/>
          <p:cNvSpPr txBox="1"/>
          <p:nvPr/>
        </p:nvSpPr>
        <p:spPr>
          <a:xfrm>
            <a:off x="10501305" y="8026123"/>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DES MOTS DE PASSE</a:t>
            </a:r>
            <a:endParaRPr lang="fr-FR" sz="2850" b="1" spc="-150" dirty="0">
              <a:latin typeface="Calibri"/>
              <a:cs typeface="Calibri"/>
            </a:endParaRPr>
          </a:p>
        </p:txBody>
      </p:sp>
      <p:sp>
        <p:nvSpPr>
          <p:cNvPr id="23" name="object 23"/>
          <p:cNvSpPr txBox="1"/>
          <p:nvPr/>
        </p:nvSpPr>
        <p:spPr>
          <a:xfrm>
            <a:off x="10501305" y="8149135"/>
            <a:ext cx="3302635" cy="1220975"/>
          </a:xfrm>
          <a:prstGeom prst="rect">
            <a:avLst/>
          </a:prstGeom>
        </p:spPr>
        <p:txBody>
          <a:bodyPr vert="horz" wrap="square" lIns="0" tIns="11430" rIns="0" bIns="0" rtlCol="0">
            <a:spAutoFit/>
          </a:bodyPr>
          <a:lstStyle/>
          <a:p>
            <a:pPr marL="12700" marR="5080">
              <a:lnSpc>
                <a:spcPct val="145300"/>
              </a:lnSpc>
              <a:spcBef>
                <a:spcPts val="90"/>
              </a:spcBef>
            </a:pPr>
            <a:r>
              <a:rPr lang="fr-FR" sz="2850" b="1" u="sng" spc="-150" dirty="0">
                <a:solidFill>
                  <a:srgbClr val="752B8E"/>
                </a:solidFill>
                <a:uFill>
                  <a:solidFill>
                    <a:srgbClr val="752B8E"/>
                  </a:solidFill>
                </a:uFill>
                <a:latin typeface="Calibri"/>
                <a:cs typeface="Calibri"/>
              </a:rPr>
              <a:t>UNIQUES</a:t>
            </a:r>
            <a:r>
              <a:rPr lang="fr-FR" sz="2850" b="1" spc="-150" dirty="0">
                <a:solidFill>
                  <a:srgbClr val="752B8E"/>
                </a:solidFill>
                <a:latin typeface="Calibri"/>
                <a:cs typeface="Calibri"/>
              </a:rPr>
              <a:t> MAIS SIMPLES </a:t>
            </a:r>
            <a:r>
              <a:rPr lang="fr-FR" sz="2850" b="1" u="sng" spc="-150" dirty="0">
                <a:solidFill>
                  <a:srgbClr val="752B8E"/>
                </a:solidFill>
                <a:uFill>
                  <a:solidFill>
                    <a:srgbClr val="752B8E"/>
                  </a:solidFill>
                </a:uFill>
                <a:latin typeface="Calibri"/>
                <a:cs typeface="Calibri"/>
              </a:rPr>
              <a:t>UN SEUL</a:t>
            </a:r>
            <a:r>
              <a:rPr lang="fr-FR" sz="2850" b="1" spc="-150" dirty="0">
                <a:solidFill>
                  <a:srgbClr val="752B8E"/>
                </a:solidFill>
                <a:latin typeface="Calibri"/>
                <a:cs typeface="Calibri"/>
              </a:rPr>
              <a:t> MOT DE PASSE</a:t>
            </a:r>
            <a:endParaRPr lang="fr-FR" sz="2850" b="1" spc="-150" dirty="0">
              <a:latin typeface="Calibri"/>
              <a:cs typeface="Calibri"/>
            </a:endParaRPr>
          </a:p>
        </p:txBody>
      </p:sp>
      <p:sp>
        <p:nvSpPr>
          <p:cNvPr id="24" name="object 24"/>
          <p:cNvSpPr txBox="1"/>
          <p:nvPr/>
        </p:nvSpPr>
        <p:spPr>
          <a:xfrm>
            <a:off x="10501305" y="7052736"/>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DES MOTS DE PASSE</a:t>
            </a:r>
            <a:endParaRPr lang="fr-FR" sz="2850" b="1" spc="-150" dirty="0">
              <a:latin typeface="Calibri"/>
              <a:cs typeface="Calibri"/>
            </a:endParaRPr>
          </a:p>
        </p:txBody>
      </p:sp>
      <p:sp>
        <p:nvSpPr>
          <p:cNvPr id="25" name="object 25"/>
          <p:cNvSpPr txBox="1"/>
          <p:nvPr/>
        </p:nvSpPr>
        <p:spPr>
          <a:xfrm>
            <a:off x="10501305" y="7366862"/>
            <a:ext cx="261302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UNIQUES ET </a:t>
            </a:r>
            <a:r>
              <a:rPr lang="fr-FR" sz="2850" b="1" u="sng" spc="-150" dirty="0">
                <a:solidFill>
                  <a:srgbClr val="752B8E"/>
                </a:solidFill>
                <a:uFill>
                  <a:solidFill>
                    <a:srgbClr val="752B8E"/>
                  </a:solidFill>
                </a:uFill>
                <a:latin typeface="Calibri"/>
                <a:cs typeface="Calibri"/>
              </a:rPr>
              <a:t>FORTS</a:t>
            </a:r>
            <a:endParaRPr lang="fr-FR" sz="2850" b="1" spc="-150" dirty="0">
              <a:latin typeface="Calibri"/>
              <a:cs typeface="Calibri"/>
            </a:endParaRPr>
          </a:p>
        </p:txBody>
      </p:sp>
      <p:sp>
        <p:nvSpPr>
          <p:cNvPr id="26" name="object 26"/>
          <p:cNvSpPr txBox="1"/>
          <p:nvPr/>
        </p:nvSpPr>
        <p:spPr>
          <a:xfrm>
            <a:off x="10501305" y="4820791"/>
            <a:ext cx="520890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0A6868"/>
                </a:solidFill>
                <a:latin typeface="Calibri"/>
                <a:cs typeface="Calibri"/>
              </a:rPr>
              <a:t>DES MOTS DE PASSE UNIQUES, FORTS</a:t>
            </a:r>
            <a:endParaRPr lang="fr-FR" sz="2850" b="1" spc="-150" dirty="0">
              <a:latin typeface="Calibri"/>
              <a:cs typeface="Calibri"/>
            </a:endParaRPr>
          </a:p>
        </p:txBody>
      </p:sp>
      <p:sp>
        <p:nvSpPr>
          <p:cNvPr id="27" name="object 27"/>
          <p:cNvSpPr txBox="1"/>
          <p:nvPr/>
        </p:nvSpPr>
        <p:spPr>
          <a:xfrm>
            <a:off x="10501304" y="5134917"/>
            <a:ext cx="5208905" cy="1728294"/>
          </a:xfrm>
          <a:prstGeom prst="rect">
            <a:avLst/>
          </a:prstGeom>
        </p:spPr>
        <p:txBody>
          <a:bodyPr vert="horz" wrap="square" lIns="0" tIns="17145" rIns="0" bIns="0" rtlCol="0">
            <a:spAutoFit/>
          </a:bodyPr>
          <a:lstStyle/>
          <a:p>
            <a:pPr marL="12064">
              <a:lnSpc>
                <a:spcPct val="100000"/>
              </a:lnSpc>
              <a:spcBef>
                <a:spcPts val="135"/>
              </a:spcBef>
              <a:tabLst>
                <a:tab pos="234315" algn="l"/>
              </a:tabLst>
            </a:pPr>
            <a:r>
              <a:rPr lang="fr-FR" sz="2850" b="1" u="sng" spc="-150" dirty="0">
                <a:solidFill>
                  <a:srgbClr val="0A6868"/>
                </a:solidFill>
                <a:uFill>
                  <a:solidFill>
                    <a:srgbClr val="0A6868"/>
                  </a:solidFill>
                </a:uFill>
                <a:latin typeface="Calibri"/>
                <a:cs typeface="Calibri"/>
              </a:rPr>
              <a:t>+ UNE AUTHENTIFICATION VIA SMS</a:t>
            </a:r>
            <a:endParaRPr lang="fr-FR" sz="2850" b="1" spc="-150" dirty="0">
              <a:latin typeface="Calibri"/>
              <a:cs typeface="Calibri"/>
            </a:endParaRPr>
          </a:p>
          <a:p>
            <a:pPr>
              <a:lnSpc>
                <a:spcPct val="100000"/>
              </a:lnSpc>
              <a:spcBef>
                <a:spcPts val="20"/>
              </a:spcBef>
            </a:pPr>
            <a:endParaRPr lang="fr-FR" sz="4050" b="1" spc="-150" dirty="0">
              <a:latin typeface="Calibri"/>
              <a:cs typeface="Calibri"/>
            </a:endParaRPr>
          </a:p>
          <a:p>
            <a:pPr marL="12700" marR="468630">
              <a:lnSpc>
                <a:spcPct val="72300"/>
              </a:lnSpc>
            </a:pPr>
            <a:r>
              <a:rPr lang="fr-FR" sz="2850" b="1" spc="-150" dirty="0">
                <a:solidFill>
                  <a:srgbClr val="752B8E"/>
                </a:solidFill>
                <a:latin typeface="Calibri"/>
                <a:cs typeface="Calibri"/>
              </a:rPr>
              <a:t>DES MOTS DE PASSE UNIQUES, FORTS ET </a:t>
            </a:r>
            <a:r>
              <a:rPr lang="fr-FR" sz="2850" b="1" u="sng" spc="-150" dirty="0">
                <a:solidFill>
                  <a:srgbClr val="752B8E"/>
                </a:solidFill>
                <a:uFill>
                  <a:solidFill>
                    <a:srgbClr val="752B8E"/>
                  </a:solidFill>
                </a:uFill>
                <a:latin typeface="Calibri"/>
                <a:cs typeface="Calibri"/>
              </a:rPr>
              <a:t>AVEC GESTIONNAIRE</a:t>
            </a:r>
            <a:endParaRPr lang="fr-FR" sz="2850" b="1" spc="-150" dirty="0">
              <a:latin typeface="Calibri"/>
              <a:cs typeface="Calibri"/>
            </a:endParaRPr>
          </a:p>
        </p:txBody>
      </p:sp>
      <p:sp>
        <p:nvSpPr>
          <p:cNvPr id="28" name="object 28"/>
          <p:cNvSpPr txBox="1"/>
          <p:nvPr/>
        </p:nvSpPr>
        <p:spPr>
          <a:xfrm>
            <a:off x="10501305" y="3831341"/>
            <a:ext cx="4839970" cy="455894"/>
          </a:xfrm>
          <a:prstGeom prst="rect">
            <a:avLst/>
          </a:prstGeom>
        </p:spPr>
        <p:txBody>
          <a:bodyPr vert="horz" wrap="square" lIns="0" tIns="17145" rIns="0" bIns="0" rtlCol="0">
            <a:spAutoFit/>
          </a:bodyPr>
          <a:lstStyle/>
          <a:p>
            <a:pPr marL="12064">
              <a:lnSpc>
                <a:spcPct val="100000"/>
              </a:lnSpc>
              <a:spcBef>
                <a:spcPts val="135"/>
              </a:spcBef>
              <a:tabLst>
                <a:tab pos="234315" algn="l"/>
                <a:tab pos="4826635" algn="l"/>
              </a:tabLst>
            </a:pPr>
            <a:r>
              <a:rPr lang="fr-FR" sz="2850" b="1" u="sng" spc="-150" dirty="0">
                <a:solidFill>
                  <a:srgbClr val="0A6868"/>
                </a:solidFill>
                <a:uFill>
                  <a:solidFill>
                    <a:srgbClr val="0A6868"/>
                  </a:solidFill>
                </a:uFill>
                <a:latin typeface="Calibri"/>
                <a:cs typeface="Calibri"/>
              </a:rPr>
              <a:t>+ UNE AUTHENT. VIA APPLICATION	</a:t>
            </a:r>
            <a:endParaRPr lang="fr-FR" sz="2850" b="1" spc="-150" dirty="0">
              <a:latin typeface="Calibri"/>
              <a:cs typeface="Calibri"/>
            </a:endParaRPr>
          </a:p>
        </p:txBody>
      </p:sp>
      <p:sp>
        <p:nvSpPr>
          <p:cNvPr id="29" name="object 29"/>
          <p:cNvSpPr txBox="1"/>
          <p:nvPr/>
        </p:nvSpPr>
        <p:spPr>
          <a:xfrm>
            <a:off x="15472832" y="7339024"/>
            <a:ext cx="1633318" cy="1104470"/>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AUTRES SITES</a:t>
            </a:r>
            <a:endParaRPr lang="fr-FR" sz="3950" b="1" spc="-150" dirty="0">
              <a:latin typeface="Calibri"/>
              <a:cs typeface="Calibri"/>
            </a:endParaRPr>
          </a:p>
        </p:txBody>
      </p:sp>
      <p:sp>
        <p:nvSpPr>
          <p:cNvPr id="30" name="object 30"/>
          <p:cNvSpPr txBox="1"/>
          <p:nvPr/>
        </p:nvSpPr>
        <p:spPr>
          <a:xfrm>
            <a:off x="16540861" y="2673131"/>
            <a:ext cx="2477520" cy="2490425"/>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BOÎTE MAIL, RÉSEAUX SOCIAUX ET COMPTE BANCAIRE</a:t>
            </a:r>
            <a:endParaRPr lang="fr-FR" sz="3950" b="1" spc="-150" dirty="0">
              <a:latin typeface="Calibri"/>
              <a:cs typeface="Calibri"/>
            </a:endParaRPr>
          </a:p>
        </p:txBody>
      </p:sp>
      <p:sp>
        <p:nvSpPr>
          <p:cNvPr id="31" name="object 31"/>
          <p:cNvSpPr/>
          <p:nvPr/>
        </p:nvSpPr>
        <p:spPr>
          <a:xfrm>
            <a:off x="15029595" y="6118923"/>
            <a:ext cx="161290" cy="3677285"/>
          </a:xfrm>
          <a:custGeom>
            <a:avLst/>
            <a:gdLst/>
            <a:ahLst/>
            <a:cxnLst/>
            <a:rect l="l" t="t" r="r" b="b"/>
            <a:pathLst>
              <a:path w="161290" h="3677284">
                <a:moveTo>
                  <a:pt x="0" y="0"/>
                </a:moveTo>
                <a:lnTo>
                  <a:pt x="98112" y="0"/>
                </a:lnTo>
                <a:lnTo>
                  <a:pt x="122567" y="4939"/>
                </a:lnTo>
                <a:lnTo>
                  <a:pt x="142537" y="18407"/>
                </a:lnTo>
                <a:lnTo>
                  <a:pt x="156000" y="38378"/>
                </a:lnTo>
                <a:lnTo>
                  <a:pt x="160937" y="62825"/>
                </a:lnTo>
                <a:lnTo>
                  <a:pt x="160937" y="3614088"/>
                </a:lnTo>
                <a:lnTo>
                  <a:pt x="156000" y="3638540"/>
                </a:lnTo>
                <a:lnTo>
                  <a:pt x="142537" y="3658510"/>
                </a:lnTo>
                <a:lnTo>
                  <a:pt x="122567" y="3671976"/>
                </a:lnTo>
                <a:lnTo>
                  <a:pt x="98112" y="3676914"/>
                </a:lnTo>
                <a:lnTo>
                  <a:pt x="0" y="3676914"/>
                </a:lnTo>
              </a:path>
            </a:pathLst>
          </a:custGeom>
          <a:ln w="52354">
            <a:solidFill>
              <a:srgbClr val="878787"/>
            </a:solidFill>
          </a:ln>
        </p:spPr>
        <p:txBody>
          <a:bodyPr wrap="square" lIns="0" tIns="0" rIns="0" bIns="0" rtlCol="0"/>
          <a:lstStyle/>
          <a:p>
            <a:endParaRPr lang="fr-FR" b="1" spc="-150" dirty="0"/>
          </a:p>
        </p:txBody>
      </p:sp>
      <p:sp>
        <p:nvSpPr>
          <p:cNvPr id="32" name="object 32"/>
          <p:cNvSpPr/>
          <p:nvPr/>
        </p:nvSpPr>
        <p:spPr>
          <a:xfrm>
            <a:off x="15965378" y="2174999"/>
            <a:ext cx="161290" cy="3669665"/>
          </a:xfrm>
          <a:custGeom>
            <a:avLst/>
            <a:gdLst/>
            <a:ahLst/>
            <a:cxnLst/>
            <a:rect l="l" t="t" r="r" b="b"/>
            <a:pathLst>
              <a:path w="161290" h="3669665">
                <a:moveTo>
                  <a:pt x="0" y="0"/>
                </a:moveTo>
                <a:lnTo>
                  <a:pt x="98112" y="0"/>
                </a:lnTo>
                <a:lnTo>
                  <a:pt x="122567" y="4939"/>
                </a:lnTo>
                <a:lnTo>
                  <a:pt x="142537" y="18407"/>
                </a:lnTo>
                <a:lnTo>
                  <a:pt x="156000" y="38378"/>
                </a:lnTo>
                <a:lnTo>
                  <a:pt x="160937" y="62825"/>
                </a:lnTo>
                <a:lnTo>
                  <a:pt x="160937" y="3606560"/>
                </a:lnTo>
                <a:lnTo>
                  <a:pt x="156000" y="3631011"/>
                </a:lnTo>
                <a:lnTo>
                  <a:pt x="142537" y="3650981"/>
                </a:lnTo>
                <a:lnTo>
                  <a:pt x="122567" y="3664447"/>
                </a:lnTo>
                <a:lnTo>
                  <a:pt x="98112" y="3669385"/>
                </a:lnTo>
                <a:lnTo>
                  <a:pt x="0" y="3669385"/>
                </a:lnTo>
              </a:path>
            </a:pathLst>
          </a:custGeom>
          <a:ln w="52354">
            <a:solidFill>
              <a:srgbClr val="878787"/>
            </a:solidFill>
          </a:ln>
        </p:spPr>
        <p:txBody>
          <a:bodyPr wrap="square" lIns="0" tIns="0" rIns="0" bIns="0" rtlCol="0"/>
          <a:lstStyle/>
          <a:p>
            <a:endParaRPr lang="fr-FR" b="1" spc="-150" dirty="0"/>
          </a:p>
        </p:txBody>
      </p:sp>
      <p:grpSp>
        <p:nvGrpSpPr>
          <p:cNvPr id="33" name="object 33"/>
          <p:cNvGrpSpPr/>
          <p:nvPr/>
        </p:nvGrpSpPr>
        <p:grpSpPr>
          <a:xfrm>
            <a:off x="710104" y="611762"/>
            <a:ext cx="18580100" cy="436880"/>
            <a:chOff x="710104" y="611762"/>
            <a:chExt cx="18580100" cy="436880"/>
          </a:xfrm>
        </p:grpSpPr>
        <p:sp>
          <p:nvSpPr>
            <p:cNvPr id="34" name="object 34"/>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35" name="object 35"/>
            <p:cNvPicPr/>
            <p:nvPr/>
          </p:nvPicPr>
          <p:blipFill>
            <a:blip r:embed="rId4" cstate="print"/>
            <a:stretch>
              <a:fillRect/>
            </a:stretch>
          </p:blipFill>
          <p:spPr>
            <a:xfrm>
              <a:off x="10224503" y="804490"/>
              <a:ext cx="101850" cy="104719"/>
            </a:xfrm>
            <a:prstGeom prst="rect">
              <a:avLst/>
            </a:prstGeom>
          </p:spPr>
        </p:pic>
        <p:sp>
          <p:nvSpPr>
            <p:cNvPr id="36" name="object 36"/>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37" name="object 37"/>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38" name="object 38"/>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9" name="object 39"/>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0" name="object 40"/>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1" name="object 41"/>
            <p:cNvPicPr/>
            <p:nvPr/>
          </p:nvPicPr>
          <p:blipFill>
            <a:blip r:embed="rId5" cstate="print"/>
            <a:stretch>
              <a:fillRect/>
            </a:stretch>
          </p:blipFill>
          <p:spPr>
            <a:xfrm>
              <a:off x="900799" y="665401"/>
              <a:ext cx="90707" cy="160413"/>
            </a:xfrm>
            <a:prstGeom prst="rect">
              <a:avLst/>
            </a:prstGeom>
          </p:spPr>
        </p:pic>
        <p:sp>
          <p:nvSpPr>
            <p:cNvPr id="42" name="object 42"/>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43" name="object 43"/>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4" name="object 44"/>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45" name="object 45"/>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46" name="object 46"/>
            <p:cNvPicPr/>
            <p:nvPr/>
          </p:nvPicPr>
          <p:blipFill>
            <a:blip r:embed="rId6" cstate="print"/>
            <a:stretch>
              <a:fillRect/>
            </a:stretch>
          </p:blipFill>
          <p:spPr>
            <a:xfrm>
              <a:off x="10145059" y="665401"/>
              <a:ext cx="90718" cy="160413"/>
            </a:xfrm>
            <a:prstGeom prst="rect">
              <a:avLst/>
            </a:prstGeom>
          </p:spPr>
        </p:pic>
      </p:grpSp>
      <p:pic>
        <p:nvPicPr>
          <p:cNvPr id="47" name="object 47"/>
          <p:cNvPicPr/>
          <p:nvPr/>
        </p:nvPicPr>
        <p:blipFill>
          <a:blip r:embed="rId7" cstate="print"/>
          <a:stretch>
            <a:fillRect/>
          </a:stretch>
        </p:blipFill>
        <p:spPr>
          <a:xfrm>
            <a:off x="14005762" y="383708"/>
            <a:ext cx="1200609" cy="345511"/>
          </a:xfrm>
          <a:prstGeom prst="rect">
            <a:avLst/>
          </a:prstGeom>
        </p:spPr>
      </p:pic>
      <p:sp>
        <p:nvSpPr>
          <p:cNvPr id="48" name="object 48"/>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
        <p:nvSpPr>
          <p:cNvPr id="49" name="object 20">
            <a:extLst>
              <a:ext uri="{FF2B5EF4-FFF2-40B4-BE49-F238E27FC236}">
                <a16:creationId xmlns:a16="http://schemas.microsoft.com/office/drawing/2014/main" id="{3CE31B30-B8B9-5275-0C23-ED0D795BB1FA}"/>
              </a:ext>
            </a:extLst>
          </p:cNvPr>
          <p:cNvSpPr txBox="1"/>
          <p:nvPr/>
        </p:nvSpPr>
        <p:spPr>
          <a:xfrm>
            <a:off x="10501305" y="2718956"/>
            <a:ext cx="5208905" cy="1259319"/>
          </a:xfrm>
          <a:prstGeom prst="rect">
            <a:avLst/>
          </a:prstGeom>
        </p:spPr>
        <p:txBody>
          <a:bodyPr vert="horz" wrap="square" lIns="0" tIns="11430" rIns="0" bIns="0" rtlCol="0">
            <a:spAutoFit/>
          </a:bodyPr>
          <a:lstStyle/>
          <a:p>
            <a:pPr marL="12700" marR="5080">
              <a:lnSpc>
                <a:spcPct val="149500"/>
              </a:lnSpc>
              <a:spcBef>
                <a:spcPts val="90"/>
              </a:spcBef>
            </a:pPr>
            <a:r>
              <a:rPr lang="fr-FR" sz="2850" b="1" spc="-150" dirty="0">
                <a:solidFill>
                  <a:srgbClr val="FFB542"/>
                </a:solidFill>
                <a:latin typeface="Calibri"/>
                <a:cs typeface="Calibri"/>
              </a:rPr>
              <a:t>APPAREIL + (CODE PIN/BIOMÉTRIE) </a:t>
            </a:r>
            <a:r>
              <a:rPr lang="fr-FR" sz="2850" b="1" spc="-150" dirty="0">
                <a:solidFill>
                  <a:srgbClr val="0A6868"/>
                </a:solidFill>
                <a:latin typeface="Calibri"/>
                <a:cs typeface="Calibri"/>
              </a:rPr>
              <a:t>DES MOTS DE PASSE UNIQUES, FORTS</a:t>
            </a:r>
            <a:endParaRPr lang="fr-FR" sz="2850" b="1" spc="-15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55" baseline="-11111" dirty="0">
                <a:solidFill>
                  <a:srgbClr val="FFB542"/>
                </a:solidFill>
                <a:latin typeface="Calibri"/>
                <a:cs typeface="Calibri"/>
              </a:rPr>
              <a:t> </a:t>
            </a:r>
            <a:r>
              <a:rPr sz="3700" spc="110" dirty="0">
                <a:solidFill>
                  <a:srgbClr val="231F20"/>
                </a:solidFill>
                <a:latin typeface="Calibri"/>
                <a:cs typeface="Calibri"/>
              </a:rPr>
              <a:t>Hésitez</a:t>
            </a:r>
            <a:r>
              <a:rPr sz="3700" spc="5" dirty="0">
                <a:solidFill>
                  <a:srgbClr val="231F20"/>
                </a:solidFill>
                <a:latin typeface="Calibri"/>
                <a:cs typeface="Calibri"/>
              </a:rPr>
              <a:t> </a:t>
            </a:r>
            <a:r>
              <a:rPr sz="3700" spc="105" dirty="0">
                <a:solidFill>
                  <a:srgbClr val="231F20"/>
                </a:solidFill>
                <a:latin typeface="Calibri"/>
                <a:cs typeface="Calibri"/>
              </a:rPr>
              <a:t>à</a:t>
            </a:r>
            <a:r>
              <a:rPr sz="3700" dirty="0">
                <a:solidFill>
                  <a:srgbClr val="231F20"/>
                </a:solidFill>
                <a:latin typeface="Calibri"/>
                <a:cs typeface="Calibri"/>
              </a:rPr>
              <a:t> </a:t>
            </a:r>
            <a:r>
              <a:rPr sz="3700" spc="70" dirty="0">
                <a:solidFill>
                  <a:srgbClr val="231F20"/>
                </a:solidFill>
                <a:latin typeface="Calibri"/>
                <a:cs typeface="Calibri"/>
              </a:rPr>
              <a:t>ouvrir</a:t>
            </a:r>
            <a:r>
              <a:rPr sz="3700" dirty="0">
                <a:solidFill>
                  <a:srgbClr val="231F20"/>
                </a:solidFill>
                <a:latin typeface="Calibri"/>
                <a:cs typeface="Calibri"/>
              </a:rPr>
              <a:t> </a:t>
            </a:r>
            <a:r>
              <a:rPr sz="3700" spc="175" dirty="0">
                <a:solidFill>
                  <a:srgbClr val="231F20"/>
                </a:solidFill>
                <a:latin typeface="Calibri"/>
                <a:cs typeface="Calibri"/>
              </a:rPr>
              <a:t>la</a:t>
            </a:r>
            <a:r>
              <a:rPr sz="3700" spc="5" dirty="0">
                <a:solidFill>
                  <a:srgbClr val="231F20"/>
                </a:solidFill>
                <a:latin typeface="Calibri"/>
                <a:cs typeface="Calibri"/>
              </a:rPr>
              <a:t> </a:t>
            </a:r>
            <a:r>
              <a:rPr sz="3700" spc="65" dirty="0">
                <a:solidFill>
                  <a:srgbClr val="231F20"/>
                </a:solidFill>
                <a:latin typeface="Calibri"/>
                <a:cs typeface="Calibri"/>
              </a:rPr>
              <a:t>pièce</a:t>
            </a:r>
            <a:r>
              <a:rPr sz="3700" dirty="0">
                <a:solidFill>
                  <a:srgbClr val="231F20"/>
                </a:solidFill>
                <a:latin typeface="Calibri"/>
                <a:cs typeface="Calibri"/>
              </a:rPr>
              <a:t> </a:t>
            </a:r>
            <a:r>
              <a:rPr sz="3700" spc="55" dirty="0">
                <a:solidFill>
                  <a:srgbClr val="231F20"/>
                </a:solidFill>
                <a:latin typeface="Calibri"/>
                <a:cs typeface="Calibri"/>
              </a:rPr>
              <a:t>jointe</a:t>
            </a:r>
            <a:r>
              <a:rPr sz="3700" spc="5" dirty="0">
                <a:solidFill>
                  <a:srgbClr val="231F20"/>
                </a:solidFill>
                <a:latin typeface="Calibri"/>
                <a:cs typeface="Calibri"/>
              </a:rPr>
              <a:t> </a:t>
            </a:r>
            <a:r>
              <a:rPr sz="3700" spc="110" dirty="0">
                <a:solidFill>
                  <a:srgbClr val="231F20"/>
                </a:solidFill>
                <a:latin typeface="Calibri"/>
                <a:cs typeface="Calibri"/>
              </a:rPr>
              <a:t>mais</a:t>
            </a:r>
            <a:r>
              <a:rPr sz="3700" dirty="0">
                <a:solidFill>
                  <a:srgbClr val="231F20"/>
                </a:solidFill>
                <a:latin typeface="Calibri"/>
                <a:cs typeface="Calibri"/>
              </a:rPr>
              <a:t> êtes </a:t>
            </a:r>
            <a:r>
              <a:rPr sz="3700" spc="75" dirty="0">
                <a:solidFill>
                  <a:srgbClr val="231F20"/>
                </a:solidFill>
                <a:latin typeface="Calibri"/>
                <a:cs typeface="Calibri"/>
              </a:rPr>
              <a:t>rassuré</a:t>
            </a:r>
            <a:endParaRPr sz="3700" dirty="0">
              <a:latin typeface="Calibri"/>
              <a:cs typeface="Calibri"/>
            </a:endParaRPr>
          </a:p>
          <a:p>
            <a:pPr marR="70485" algn="r">
              <a:lnSpc>
                <a:spcPts val="4340"/>
              </a:lnSpc>
            </a:pPr>
            <a:r>
              <a:rPr sz="3700" spc="60" dirty="0">
                <a:solidFill>
                  <a:srgbClr val="231F20"/>
                </a:solidFill>
                <a:latin typeface="Calibri"/>
                <a:cs typeface="Calibri"/>
              </a:rPr>
              <a:t>par</a:t>
            </a:r>
            <a:r>
              <a:rPr sz="3700" spc="-20"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0" dirty="0">
                <a:solidFill>
                  <a:srgbClr val="231F20"/>
                </a:solidFill>
                <a:latin typeface="Calibri"/>
                <a:cs typeface="Calibri"/>
              </a:rPr>
              <a:t>logo</a:t>
            </a:r>
            <a:r>
              <a:rPr sz="3700" spc="-15" dirty="0">
                <a:solidFill>
                  <a:srgbClr val="231F20"/>
                </a:solidFill>
                <a:latin typeface="Calibri"/>
                <a:cs typeface="Calibri"/>
              </a:rPr>
              <a:t> </a:t>
            </a:r>
            <a:r>
              <a:rPr sz="3700" spc="90" dirty="0">
                <a:solidFill>
                  <a:srgbClr val="231F20"/>
                </a:solidFill>
                <a:latin typeface="Calibri"/>
                <a:cs typeface="Calibri"/>
              </a:rPr>
              <a:t>Instagram</a:t>
            </a:r>
            <a:endParaRPr sz="3700" dirty="0">
              <a:latin typeface="Calibri"/>
              <a:cs typeface="Calibri"/>
            </a:endParaRPr>
          </a:p>
          <a:p>
            <a:pPr>
              <a:lnSpc>
                <a:spcPct val="100000"/>
              </a:lnSpc>
              <a:spcBef>
                <a:spcPts val="50"/>
              </a:spcBef>
            </a:pPr>
            <a:endParaRPr sz="3800" dirty="0">
              <a:latin typeface="Calibri"/>
              <a:cs typeface="Calibri"/>
            </a:endParaRPr>
          </a:p>
          <a:p>
            <a:pPr marR="74930" algn="r">
              <a:lnSpc>
                <a:spcPts val="9800"/>
              </a:lnSpc>
            </a:pPr>
            <a:r>
              <a:rPr sz="12375" b="1" baseline="-11111" dirty="0">
                <a:solidFill>
                  <a:srgbClr val="FFB542"/>
                </a:solidFill>
                <a:latin typeface="Calibri"/>
                <a:cs typeface="Calibri"/>
              </a:rPr>
              <a:t>C</a:t>
            </a:r>
            <a:r>
              <a:rPr sz="12375" spc="-450" baseline="-11111" dirty="0">
                <a:solidFill>
                  <a:srgbClr val="FFB542"/>
                </a:solidFill>
                <a:latin typeface="Calibri"/>
                <a:cs typeface="Calibri"/>
              </a:rPr>
              <a:t> </a:t>
            </a:r>
            <a:r>
              <a:rPr sz="3700" dirty="0">
                <a:solidFill>
                  <a:srgbClr val="231F20"/>
                </a:solidFill>
                <a:latin typeface="Calibri"/>
                <a:cs typeface="Calibri"/>
              </a:rPr>
              <a:t>N’ouvrez</a:t>
            </a:r>
            <a:r>
              <a:rPr sz="3700" spc="40" dirty="0">
                <a:solidFill>
                  <a:srgbClr val="231F20"/>
                </a:solidFill>
                <a:latin typeface="Calibri"/>
                <a:cs typeface="Calibri"/>
              </a:rPr>
              <a:t> </a:t>
            </a:r>
            <a:r>
              <a:rPr sz="3700" spc="95" dirty="0">
                <a:solidFill>
                  <a:srgbClr val="231F20"/>
                </a:solidFill>
                <a:latin typeface="Calibri"/>
                <a:cs typeface="Calibri"/>
              </a:rPr>
              <a:t>pas</a:t>
            </a:r>
            <a:r>
              <a:rPr sz="3700" spc="45" dirty="0">
                <a:solidFill>
                  <a:srgbClr val="231F20"/>
                </a:solidFill>
                <a:latin typeface="Calibri"/>
                <a:cs typeface="Calibri"/>
              </a:rPr>
              <a:t> </a:t>
            </a:r>
            <a:r>
              <a:rPr sz="3700" spc="175" dirty="0">
                <a:solidFill>
                  <a:srgbClr val="231F20"/>
                </a:solidFill>
                <a:latin typeface="Calibri"/>
                <a:cs typeface="Calibri"/>
              </a:rPr>
              <a:t>la</a:t>
            </a:r>
            <a:r>
              <a:rPr sz="3700" spc="40" dirty="0">
                <a:solidFill>
                  <a:srgbClr val="231F20"/>
                </a:solidFill>
                <a:latin typeface="Calibri"/>
                <a:cs typeface="Calibri"/>
              </a:rPr>
              <a:t> </a:t>
            </a:r>
            <a:r>
              <a:rPr sz="3700" spc="65" dirty="0">
                <a:solidFill>
                  <a:srgbClr val="231F20"/>
                </a:solidFill>
                <a:latin typeface="Calibri"/>
                <a:cs typeface="Calibri"/>
              </a:rPr>
              <a:t>pièce</a:t>
            </a:r>
            <a:r>
              <a:rPr sz="3700" spc="40" dirty="0">
                <a:solidFill>
                  <a:srgbClr val="231F20"/>
                </a:solidFill>
                <a:latin typeface="Calibri"/>
                <a:cs typeface="Calibri"/>
              </a:rPr>
              <a:t> </a:t>
            </a:r>
            <a:r>
              <a:rPr sz="3700" spc="55" dirty="0">
                <a:solidFill>
                  <a:srgbClr val="231F20"/>
                </a:solidFill>
                <a:latin typeface="Calibri"/>
                <a:cs typeface="Calibri"/>
              </a:rPr>
              <a:t>jointe</a:t>
            </a:r>
            <a:r>
              <a:rPr sz="3700" spc="40" dirty="0">
                <a:solidFill>
                  <a:srgbClr val="231F20"/>
                </a:solidFill>
                <a:latin typeface="Calibri"/>
                <a:cs typeface="Calibri"/>
              </a:rPr>
              <a:t> </a:t>
            </a:r>
            <a:r>
              <a:rPr sz="3700" dirty="0">
                <a:solidFill>
                  <a:srgbClr val="231F20"/>
                </a:solidFill>
                <a:latin typeface="Calibri"/>
                <a:cs typeface="Calibri"/>
              </a:rPr>
              <a:t>et</a:t>
            </a:r>
            <a:r>
              <a:rPr sz="3700" spc="45"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spc="55" dirty="0">
                <a:solidFill>
                  <a:srgbClr val="231F20"/>
                </a:solidFill>
                <a:latin typeface="Calibri"/>
                <a:cs typeface="Calibri"/>
              </a:rPr>
              <a:t>connectez</a:t>
            </a:r>
            <a:endParaRPr sz="3700" dirty="0">
              <a:latin typeface="Calibri"/>
              <a:cs typeface="Calibri"/>
            </a:endParaRPr>
          </a:p>
          <a:p>
            <a:pPr marR="67945" algn="r">
              <a:lnSpc>
                <a:spcPts val="4340"/>
              </a:lnSpc>
            </a:pPr>
            <a:r>
              <a:rPr sz="3700" dirty="0">
                <a:solidFill>
                  <a:srgbClr val="231F20"/>
                </a:solidFill>
                <a:latin typeface="Calibri"/>
                <a:cs typeface="Calibri"/>
              </a:rPr>
              <a:t>directement</a:t>
            </a:r>
            <a:r>
              <a:rPr sz="3700" spc="125" dirty="0">
                <a:solidFill>
                  <a:srgbClr val="231F20"/>
                </a:solidFill>
                <a:latin typeface="Calibri"/>
                <a:cs typeface="Calibri"/>
              </a:rPr>
              <a:t> </a:t>
            </a:r>
            <a:r>
              <a:rPr sz="3700" spc="105" dirty="0">
                <a:solidFill>
                  <a:srgbClr val="231F20"/>
                </a:solidFill>
                <a:latin typeface="Calibri"/>
                <a:cs typeface="Calibri"/>
              </a:rPr>
              <a:t>sur</a:t>
            </a:r>
            <a:r>
              <a:rPr sz="3700" spc="130" dirty="0">
                <a:solidFill>
                  <a:srgbClr val="231F20"/>
                </a:solidFill>
                <a:latin typeface="Calibri"/>
                <a:cs typeface="Calibri"/>
              </a:rPr>
              <a:t> </a:t>
            </a:r>
            <a:r>
              <a:rPr sz="3700" dirty="0">
                <a:solidFill>
                  <a:srgbClr val="231F20"/>
                </a:solidFill>
                <a:latin typeface="Calibri"/>
                <a:cs typeface="Calibri"/>
              </a:rPr>
              <a:t>votre</a:t>
            </a:r>
            <a:r>
              <a:rPr sz="3700" spc="125" dirty="0">
                <a:solidFill>
                  <a:srgbClr val="231F20"/>
                </a:solidFill>
                <a:latin typeface="Calibri"/>
                <a:cs typeface="Calibri"/>
              </a:rPr>
              <a:t> </a:t>
            </a:r>
            <a:r>
              <a:rPr sz="3700" spc="-10" dirty="0">
                <a:solidFill>
                  <a:srgbClr val="231F20"/>
                </a:solidFill>
                <a:latin typeface="Calibri"/>
                <a:cs typeface="Calibri"/>
              </a:rPr>
              <a:t>compte</a:t>
            </a:r>
            <a:endParaRPr sz="3700" dirty="0">
              <a:latin typeface="Calibri"/>
              <a:cs typeface="Calibri"/>
            </a:endParaRP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757626" y="2051125"/>
            <a:ext cx="14609624" cy="2719705"/>
          </a:xfrm>
          <a:prstGeom prst="rect">
            <a:avLst/>
          </a:prstGeom>
        </p:spPr>
        <p:txBody>
          <a:bodyPr vert="horz" wrap="square" lIns="0" tIns="65404" rIns="0" bIns="0" rtlCol="0">
            <a:spAutoFit/>
          </a:bodyPr>
          <a:lstStyle/>
          <a:p>
            <a:pPr marL="38100" marR="30480" algn="just">
              <a:lnSpc>
                <a:spcPts val="4120"/>
              </a:lnSpc>
              <a:spcBef>
                <a:spcPts val="515"/>
              </a:spcBef>
            </a:pPr>
            <a:r>
              <a:rPr sz="3700" spc="170" dirty="0">
                <a:solidFill>
                  <a:srgbClr val="231F20"/>
                </a:solidFill>
              </a:rPr>
              <a:t>Vous</a:t>
            </a:r>
            <a:r>
              <a:rPr sz="3700" spc="690" dirty="0">
                <a:solidFill>
                  <a:srgbClr val="231F20"/>
                </a:solidFill>
              </a:rPr>
              <a:t> </a:t>
            </a:r>
            <a:r>
              <a:rPr sz="3700" spc="225" dirty="0">
                <a:solidFill>
                  <a:srgbClr val="231F20"/>
                </a:solidFill>
              </a:rPr>
              <a:t>recevez</a:t>
            </a:r>
            <a:r>
              <a:rPr sz="3700" spc="690" dirty="0">
                <a:solidFill>
                  <a:srgbClr val="231F20"/>
                </a:solidFill>
              </a:rPr>
              <a:t> </a:t>
            </a:r>
            <a:r>
              <a:rPr sz="3700" spc="185" dirty="0">
                <a:solidFill>
                  <a:srgbClr val="231F20"/>
                </a:solidFill>
              </a:rPr>
              <a:t>un</a:t>
            </a:r>
            <a:r>
              <a:rPr sz="3700" spc="685" dirty="0">
                <a:solidFill>
                  <a:srgbClr val="231F20"/>
                </a:solidFill>
              </a:rPr>
              <a:t> </a:t>
            </a:r>
            <a:r>
              <a:rPr sz="3700" spc="285" dirty="0">
                <a:solidFill>
                  <a:srgbClr val="231F20"/>
                </a:solidFill>
              </a:rPr>
              <a:t>mail</a:t>
            </a:r>
            <a:r>
              <a:rPr sz="3700" spc="690" dirty="0">
                <a:solidFill>
                  <a:srgbClr val="231F20"/>
                </a:solidFill>
              </a:rPr>
              <a:t> </a:t>
            </a:r>
            <a:r>
              <a:rPr sz="3700" spc="250" dirty="0">
                <a:solidFill>
                  <a:srgbClr val="231F20"/>
                </a:solidFill>
              </a:rPr>
              <a:t>portant</a:t>
            </a:r>
            <a:r>
              <a:rPr sz="3700" spc="685" dirty="0">
                <a:solidFill>
                  <a:srgbClr val="231F20"/>
                </a:solidFill>
              </a:rPr>
              <a:t> </a:t>
            </a:r>
            <a:r>
              <a:rPr sz="3700" spc="254" dirty="0">
                <a:solidFill>
                  <a:srgbClr val="231F20"/>
                </a:solidFill>
              </a:rPr>
              <a:t>sur</a:t>
            </a:r>
            <a:r>
              <a:rPr sz="3700" spc="690" dirty="0">
                <a:solidFill>
                  <a:srgbClr val="231F20"/>
                </a:solidFill>
              </a:rPr>
              <a:t> </a:t>
            </a:r>
            <a:r>
              <a:rPr sz="3700" spc="285" dirty="0">
                <a:solidFill>
                  <a:srgbClr val="231F20"/>
                </a:solidFill>
              </a:rPr>
              <a:t>la</a:t>
            </a:r>
            <a:r>
              <a:rPr sz="3700" spc="685" dirty="0">
                <a:solidFill>
                  <a:srgbClr val="231F20"/>
                </a:solidFill>
              </a:rPr>
              <a:t> </a:t>
            </a:r>
            <a:r>
              <a:rPr sz="3700" b="1" spc="254" dirty="0">
                <a:solidFill>
                  <a:srgbClr val="231F20"/>
                </a:solidFill>
              </a:rPr>
              <a:t>fermeture</a:t>
            </a:r>
            <a:r>
              <a:rPr sz="3700" b="1" spc="690" dirty="0">
                <a:solidFill>
                  <a:srgbClr val="231F20"/>
                </a:solidFill>
              </a:rPr>
              <a:t> </a:t>
            </a:r>
            <a:r>
              <a:rPr sz="3700" b="1" spc="125" dirty="0">
                <a:solidFill>
                  <a:srgbClr val="231F20"/>
                </a:solidFill>
              </a:rPr>
              <a:t>de</a:t>
            </a:r>
            <a:r>
              <a:rPr sz="3700" b="1" spc="685" dirty="0">
                <a:solidFill>
                  <a:srgbClr val="231F20"/>
                </a:solidFill>
              </a:rPr>
              <a:t> </a:t>
            </a:r>
            <a:r>
              <a:rPr sz="3700" b="1" spc="220" dirty="0">
                <a:solidFill>
                  <a:srgbClr val="231F20"/>
                </a:solidFill>
              </a:rPr>
              <a:t>votre</a:t>
            </a:r>
            <a:r>
              <a:rPr sz="3700" b="1" spc="685" dirty="0">
                <a:solidFill>
                  <a:srgbClr val="231F20"/>
                </a:solidFill>
              </a:rPr>
              <a:t> </a:t>
            </a:r>
            <a:r>
              <a:rPr sz="3700" b="1" spc="215" dirty="0">
                <a:solidFill>
                  <a:srgbClr val="231F20"/>
                </a:solidFill>
              </a:rPr>
              <a:t>compte </a:t>
            </a:r>
            <a:r>
              <a:rPr sz="3700" b="1" spc="165" dirty="0">
                <a:solidFill>
                  <a:srgbClr val="231F20"/>
                </a:solidFill>
              </a:rPr>
              <a:t>Instagram.</a:t>
            </a:r>
            <a:r>
              <a:rPr sz="3700" b="1" spc="355" dirty="0">
                <a:solidFill>
                  <a:srgbClr val="231F20"/>
                </a:solidFill>
              </a:rPr>
              <a:t> </a:t>
            </a:r>
            <a:r>
              <a:rPr sz="3700" spc="135" dirty="0">
                <a:solidFill>
                  <a:srgbClr val="231F20"/>
                </a:solidFill>
              </a:rPr>
              <a:t>Ce</a:t>
            </a:r>
            <a:r>
              <a:rPr sz="3700" spc="355" dirty="0">
                <a:solidFill>
                  <a:srgbClr val="231F20"/>
                </a:solidFill>
              </a:rPr>
              <a:t> </a:t>
            </a:r>
            <a:r>
              <a:rPr sz="3700" spc="160" dirty="0">
                <a:solidFill>
                  <a:srgbClr val="231F20"/>
                </a:solidFill>
              </a:rPr>
              <a:t>mail</a:t>
            </a:r>
            <a:r>
              <a:rPr sz="3700" spc="355" dirty="0">
                <a:solidFill>
                  <a:srgbClr val="231F20"/>
                </a:solidFill>
              </a:rPr>
              <a:t> </a:t>
            </a:r>
            <a:r>
              <a:rPr sz="3700" spc="110" dirty="0">
                <a:solidFill>
                  <a:srgbClr val="231F20"/>
                </a:solidFill>
              </a:rPr>
              <a:t>contient</a:t>
            </a:r>
            <a:r>
              <a:rPr sz="3700" spc="360" dirty="0">
                <a:solidFill>
                  <a:srgbClr val="231F20"/>
                </a:solidFill>
              </a:rPr>
              <a:t> </a:t>
            </a:r>
            <a:r>
              <a:rPr sz="3700" spc="125" dirty="0">
                <a:solidFill>
                  <a:srgbClr val="231F20"/>
                </a:solidFill>
              </a:rPr>
              <a:t>le</a:t>
            </a:r>
            <a:r>
              <a:rPr sz="3700" spc="355" dirty="0">
                <a:solidFill>
                  <a:srgbClr val="231F20"/>
                </a:solidFill>
              </a:rPr>
              <a:t> </a:t>
            </a:r>
            <a:r>
              <a:rPr sz="3700" spc="120" dirty="0">
                <a:solidFill>
                  <a:srgbClr val="231F20"/>
                </a:solidFill>
              </a:rPr>
              <a:t>logo</a:t>
            </a:r>
            <a:r>
              <a:rPr sz="3700" spc="355" dirty="0">
                <a:solidFill>
                  <a:srgbClr val="231F20"/>
                </a:solidFill>
              </a:rPr>
              <a:t> </a:t>
            </a:r>
            <a:r>
              <a:rPr sz="3700" spc="140" dirty="0">
                <a:solidFill>
                  <a:srgbClr val="231F20"/>
                </a:solidFill>
              </a:rPr>
              <a:t>Instagram</a:t>
            </a:r>
            <a:r>
              <a:rPr sz="3700" spc="360" dirty="0">
                <a:solidFill>
                  <a:srgbClr val="231F20"/>
                </a:solidFill>
              </a:rPr>
              <a:t> </a:t>
            </a:r>
            <a:r>
              <a:rPr sz="3700" spc="50" dirty="0">
                <a:solidFill>
                  <a:srgbClr val="231F20"/>
                </a:solidFill>
              </a:rPr>
              <a:t>et</a:t>
            </a:r>
            <a:r>
              <a:rPr sz="3700" spc="355" dirty="0">
                <a:solidFill>
                  <a:srgbClr val="231F20"/>
                </a:solidFill>
              </a:rPr>
              <a:t> </a:t>
            </a:r>
            <a:r>
              <a:rPr sz="3700" spc="75" dirty="0">
                <a:solidFill>
                  <a:srgbClr val="231F20"/>
                </a:solidFill>
              </a:rPr>
              <a:t>comporte</a:t>
            </a:r>
            <a:r>
              <a:rPr sz="3700" spc="355" dirty="0">
                <a:solidFill>
                  <a:srgbClr val="231F20"/>
                </a:solidFill>
              </a:rPr>
              <a:t> </a:t>
            </a:r>
            <a:r>
              <a:rPr sz="3700" spc="80" dirty="0">
                <a:solidFill>
                  <a:srgbClr val="231F20"/>
                </a:solidFill>
              </a:rPr>
              <a:t>une</a:t>
            </a:r>
            <a:r>
              <a:rPr sz="3700" spc="360" dirty="0">
                <a:solidFill>
                  <a:srgbClr val="231F20"/>
                </a:solidFill>
              </a:rPr>
              <a:t> </a:t>
            </a:r>
            <a:r>
              <a:rPr sz="3700" spc="95" dirty="0">
                <a:solidFill>
                  <a:srgbClr val="231F20"/>
                </a:solidFill>
              </a:rPr>
              <a:t>pièce </a:t>
            </a:r>
            <a:r>
              <a:rPr sz="3700" spc="55" dirty="0">
                <a:solidFill>
                  <a:srgbClr val="231F20"/>
                </a:solidFill>
              </a:rPr>
              <a:t>jointe.</a:t>
            </a:r>
            <a:r>
              <a:rPr sz="3700" spc="10" dirty="0">
                <a:solidFill>
                  <a:srgbClr val="231F20"/>
                </a:solidFill>
              </a:rPr>
              <a:t> </a:t>
            </a:r>
            <a:r>
              <a:rPr sz="3700" dirty="0">
                <a:solidFill>
                  <a:srgbClr val="231F20"/>
                </a:solidFill>
              </a:rPr>
              <a:t>Vous</a:t>
            </a:r>
            <a:r>
              <a:rPr sz="3700" spc="10" dirty="0">
                <a:solidFill>
                  <a:srgbClr val="231F20"/>
                </a:solidFill>
              </a:rPr>
              <a:t> </a:t>
            </a:r>
            <a:r>
              <a:rPr sz="3700" spc="-50" dirty="0">
                <a:solidFill>
                  <a:srgbClr val="231F20"/>
                </a:solidFill>
              </a:rPr>
              <a:t>:</a:t>
            </a:r>
            <a:endParaRPr sz="3700" dirty="0"/>
          </a:p>
          <a:p>
            <a:pPr marL="4888865">
              <a:lnSpc>
                <a:spcPts val="8440"/>
              </a:lnSpc>
            </a:pPr>
            <a:r>
              <a:rPr sz="12375" b="1" spc="-367" baseline="-11111" dirty="0">
                <a:solidFill>
                  <a:srgbClr val="FFB542"/>
                </a:solidFill>
              </a:rPr>
              <a:t>A</a:t>
            </a:r>
            <a:r>
              <a:rPr sz="12375" spc="-457" baseline="-11111" dirty="0">
                <a:solidFill>
                  <a:srgbClr val="FFB542"/>
                </a:solidFill>
              </a:rPr>
              <a:t> </a:t>
            </a:r>
            <a:r>
              <a:rPr sz="3700" dirty="0">
                <a:solidFill>
                  <a:srgbClr val="231F20"/>
                </a:solidFill>
              </a:rPr>
              <a:t>Ouvrez</a:t>
            </a:r>
            <a:r>
              <a:rPr sz="3700" spc="35" dirty="0">
                <a:solidFill>
                  <a:srgbClr val="231F20"/>
                </a:solidFill>
              </a:rPr>
              <a:t> </a:t>
            </a:r>
            <a:r>
              <a:rPr sz="3700" spc="175" dirty="0">
                <a:solidFill>
                  <a:srgbClr val="231F20"/>
                </a:solidFill>
              </a:rPr>
              <a:t>la</a:t>
            </a:r>
            <a:r>
              <a:rPr sz="3700" spc="40" dirty="0">
                <a:solidFill>
                  <a:srgbClr val="231F20"/>
                </a:solidFill>
              </a:rPr>
              <a:t> </a:t>
            </a:r>
            <a:r>
              <a:rPr sz="3700" spc="65" dirty="0">
                <a:solidFill>
                  <a:srgbClr val="231F20"/>
                </a:solidFill>
              </a:rPr>
              <a:t>pièce</a:t>
            </a:r>
            <a:r>
              <a:rPr sz="3700" spc="35" dirty="0">
                <a:solidFill>
                  <a:srgbClr val="231F20"/>
                </a:solidFill>
              </a:rPr>
              <a:t> </a:t>
            </a:r>
            <a:r>
              <a:rPr sz="3700" spc="55" dirty="0">
                <a:solidFill>
                  <a:srgbClr val="231F20"/>
                </a:solidFill>
              </a:rPr>
              <a:t>jointe</a:t>
            </a:r>
            <a:r>
              <a:rPr sz="3700" spc="40" dirty="0">
                <a:solidFill>
                  <a:srgbClr val="231F20"/>
                </a:solidFill>
              </a:rPr>
              <a:t> </a:t>
            </a:r>
            <a:r>
              <a:rPr sz="3700" dirty="0">
                <a:solidFill>
                  <a:srgbClr val="231F20"/>
                </a:solidFill>
              </a:rPr>
              <a:t>pour</a:t>
            </a:r>
            <a:r>
              <a:rPr sz="3700" spc="35" dirty="0">
                <a:solidFill>
                  <a:srgbClr val="231F20"/>
                </a:solidFill>
              </a:rPr>
              <a:t> </a:t>
            </a:r>
            <a:r>
              <a:rPr sz="3700" dirty="0">
                <a:solidFill>
                  <a:srgbClr val="231F20"/>
                </a:solidFill>
              </a:rPr>
              <a:t>en</a:t>
            </a:r>
            <a:r>
              <a:rPr sz="3700" spc="40" dirty="0">
                <a:solidFill>
                  <a:srgbClr val="231F20"/>
                </a:solidFill>
              </a:rPr>
              <a:t> </a:t>
            </a:r>
            <a:r>
              <a:rPr sz="3700" spc="60" dirty="0">
                <a:solidFill>
                  <a:srgbClr val="231F20"/>
                </a:solidFill>
              </a:rPr>
              <a:t>savoir</a:t>
            </a:r>
            <a:r>
              <a:rPr sz="3700" spc="35" dirty="0">
                <a:solidFill>
                  <a:srgbClr val="231F20"/>
                </a:solidFill>
              </a:rPr>
              <a:t> </a:t>
            </a:r>
            <a:r>
              <a:rPr sz="3700" spc="85" dirty="0">
                <a:solidFill>
                  <a:srgbClr val="231F20"/>
                </a:solidFill>
              </a:rPr>
              <a:t>plus</a:t>
            </a:r>
            <a:endParaRPr sz="3700" dirty="0"/>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25062" y="6012669"/>
            <a:ext cx="5462270" cy="4538980"/>
          </a:xfrm>
          <a:custGeom>
            <a:avLst/>
            <a:gdLst/>
            <a:ahLst/>
            <a:cxnLst/>
            <a:rect l="l" t="t" r="r" b="b"/>
            <a:pathLst>
              <a:path w="5462269" h="4538980">
                <a:moveTo>
                  <a:pt x="3841793" y="0"/>
                </a:moveTo>
                <a:lnTo>
                  <a:pt x="3571072" y="833"/>
                </a:lnTo>
                <a:lnTo>
                  <a:pt x="3230185" y="3158"/>
                </a:lnTo>
                <a:lnTo>
                  <a:pt x="2695577" y="8736"/>
                </a:lnTo>
                <a:lnTo>
                  <a:pt x="1242012" y="28818"/>
                </a:lnTo>
                <a:lnTo>
                  <a:pt x="411643" y="38795"/>
                </a:lnTo>
                <a:lnTo>
                  <a:pt x="69613" y="41153"/>
                </a:lnTo>
                <a:lnTo>
                  <a:pt x="29204" y="97749"/>
                </a:lnTo>
                <a:lnTo>
                  <a:pt x="16676" y="157225"/>
                </a:lnTo>
                <a:lnTo>
                  <a:pt x="11562" y="230017"/>
                </a:lnTo>
                <a:lnTo>
                  <a:pt x="9465" y="434568"/>
                </a:lnTo>
                <a:lnTo>
                  <a:pt x="2862" y="1304123"/>
                </a:lnTo>
                <a:lnTo>
                  <a:pt x="0" y="2173897"/>
                </a:lnTo>
                <a:lnTo>
                  <a:pt x="880" y="3043719"/>
                </a:lnTo>
                <a:lnTo>
                  <a:pt x="5224" y="3864499"/>
                </a:lnTo>
                <a:lnTo>
                  <a:pt x="5963" y="3918422"/>
                </a:lnTo>
                <a:lnTo>
                  <a:pt x="7138" y="3972469"/>
                </a:lnTo>
                <a:lnTo>
                  <a:pt x="8902" y="4026226"/>
                </a:lnTo>
                <a:lnTo>
                  <a:pt x="11409" y="4079282"/>
                </a:lnTo>
                <a:lnTo>
                  <a:pt x="14815" y="4131222"/>
                </a:lnTo>
                <a:lnTo>
                  <a:pt x="19272" y="4181636"/>
                </a:lnTo>
                <a:lnTo>
                  <a:pt x="24935" y="4230110"/>
                </a:lnTo>
                <a:lnTo>
                  <a:pt x="31959" y="4276231"/>
                </a:lnTo>
                <a:lnTo>
                  <a:pt x="40496" y="4319587"/>
                </a:lnTo>
                <a:lnTo>
                  <a:pt x="50702" y="4359765"/>
                </a:lnTo>
                <a:lnTo>
                  <a:pt x="74129" y="4423706"/>
                </a:lnTo>
                <a:lnTo>
                  <a:pt x="100986" y="4469259"/>
                </a:lnTo>
                <a:lnTo>
                  <a:pt x="130366" y="4499787"/>
                </a:lnTo>
                <a:lnTo>
                  <a:pt x="193057" y="4529211"/>
                </a:lnTo>
                <a:lnTo>
                  <a:pt x="245476" y="4536471"/>
                </a:lnTo>
                <a:lnTo>
                  <a:pt x="311279" y="4538211"/>
                </a:lnTo>
                <a:lnTo>
                  <a:pt x="413462" y="4538833"/>
                </a:lnTo>
                <a:lnTo>
                  <a:pt x="612628" y="4538118"/>
                </a:lnTo>
                <a:lnTo>
                  <a:pt x="2536341" y="4519418"/>
                </a:lnTo>
                <a:lnTo>
                  <a:pt x="3186527" y="4515723"/>
                </a:lnTo>
                <a:lnTo>
                  <a:pt x="3654398" y="4514776"/>
                </a:lnTo>
                <a:lnTo>
                  <a:pt x="4057493" y="4515405"/>
                </a:lnTo>
                <a:lnTo>
                  <a:pt x="4391388" y="4517148"/>
                </a:lnTo>
                <a:lnTo>
                  <a:pt x="4655291" y="4519449"/>
                </a:lnTo>
                <a:lnTo>
                  <a:pt x="4914880" y="4522641"/>
                </a:lnTo>
                <a:lnTo>
                  <a:pt x="5168808" y="4526803"/>
                </a:lnTo>
                <a:lnTo>
                  <a:pt x="5354729" y="4530608"/>
                </a:lnTo>
                <a:lnTo>
                  <a:pt x="5376495" y="4525640"/>
                </a:lnTo>
                <a:lnTo>
                  <a:pt x="5423441" y="4478497"/>
                </a:lnTo>
                <a:lnTo>
                  <a:pt x="5443185" y="4433173"/>
                </a:lnTo>
                <a:lnTo>
                  <a:pt x="5456820" y="4371245"/>
                </a:lnTo>
                <a:lnTo>
                  <a:pt x="5461627" y="4291139"/>
                </a:lnTo>
                <a:lnTo>
                  <a:pt x="5461176" y="4159350"/>
                </a:lnTo>
                <a:lnTo>
                  <a:pt x="5460847" y="3724980"/>
                </a:lnTo>
                <a:lnTo>
                  <a:pt x="5459909" y="542908"/>
                </a:lnTo>
                <a:lnTo>
                  <a:pt x="5461377" y="503817"/>
                </a:lnTo>
                <a:lnTo>
                  <a:pt x="5461909" y="462957"/>
                </a:lnTo>
                <a:lnTo>
                  <a:pt x="5460993" y="420908"/>
                </a:lnTo>
                <a:lnTo>
                  <a:pt x="5458118" y="378249"/>
                </a:lnTo>
                <a:lnTo>
                  <a:pt x="5452773" y="335561"/>
                </a:lnTo>
                <a:lnTo>
                  <a:pt x="5444446" y="293422"/>
                </a:lnTo>
                <a:lnTo>
                  <a:pt x="5432627" y="252414"/>
                </a:lnTo>
                <a:lnTo>
                  <a:pt x="5416802" y="213114"/>
                </a:lnTo>
                <a:lnTo>
                  <a:pt x="5396462" y="176104"/>
                </a:lnTo>
                <a:lnTo>
                  <a:pt x="5371094" y="141963"/>
                </a:lnTo>
                <a:lnTo>
                  <a:pt x="5340187" y="111270"/>
                </a:lnTo>
                <a:lnTo>
                  <a:pt x="5303230" y="84605"/>
                </a:lnTo>
                <a:lnTo>
                  <a:pt x="5259712" y="62549"/>
                </a:lnTo>
                <a:lnTo>
                  <a:pt x="5209121" y="45680"/>
                </a:lnTo>
                <a:lnTo>
                  <a:pt x="5150945" y="34578"/>
                </a:lnTo>
                <a:lnTo>
                  <a:pt x="5107929" y="30060"/>
                </a:lnTo>
                <a:lnTo>
                  <a:pt x="5059819" y="25907"/>
                </a:lnTo>
                <a:lnTo>
                  <a:pt x="5006785" y="22109"/>
                </a:lnTo>
                <a:lnTo>
                  <a:pt x="4948996" y="18654"/>
                </a:lnTo>
                <a:lnTo>
                  <a:pt x="4886620" y="15532"/>
                </a:lnTo>
                <a:lnTo>
                  <a:pt x="4819826" y="12731"/>
                </a:lnTo>
                <a:lnTo>
                  <a:pt x="4748783" y="10240"/>
                </a:lnTo>
                <a:lnTo>
                  <a:pt x="4634621" y="7063"/>
                </a:lnTo>
                <a:lnTo>
                  <a:pt x="4511849" y="4522"/>
                </a:lnTo>
                <a:lnTo>
                  <a:pt x="4381034" y="2582"/>
                </a:lnTo>
                <a:lnTo>
                  <a:pt x="4242749" y="1204"/>
                </a:lnTo>
                <a:lnTo>
                  <a:pt x="4047730" y="178"/>
                </a:lnTo>
                <a:lnTo>
                  <a:pt x="3841793" y="0"/>
                </a:lnTo>
                <a:close/>
              </a:path>
            </a:pathLst>
          </a:custGeom>
          <a:solidFill>
            <a:srgbClr val="CCE5E0"/>
          </a:solidFill>
        </p:spPr>
        <p:txBody>
          <a:bodyPr wrap="square" lIns="0" tIns="0" rIns="0" bIns="0" rtlCol="0"/>
          <a:lstStyle/>
          <a:p>
            <a:endParaRPr/>
          </a:p>
        </p:txBody>
      </p:sp>
      <p:sp>
        <p:nvSpPr>
          <p:cNvPr id="3" name="object 3"/>
          <p:cNvSpPr txBox="1"/>
          <p:nvPr/>
        </p:nvSpPr>
        <p:spPr>
          <a:xfrm>
            <a:off x="12522426" y="6249696"/>
            <a:ext cx="4495165" cy="4001135"/>
          </a:xfrm>
          <a:prstGeom prst="rect">
            <a:avLst/>
          </a:prstGeom>
        </p:spPr>
        <p:txBody>
          <a:bodyPr vert="horz" wrap="square" lIns="0" tIns="12065" rIns="0" bIns="0" rtlCol="0">
            <a:spAutoFit/>
          </a:bodyPr>
          <a:lstStyle/>
          <a:p>
            <a:pPr marL="12700" marR="5080" algn="ctr">
              <a:lnSpc>
                <a:spcPct val="112400"/>
              </a:lnSpc>
              <a:spcBef>
                <a:spcPts val="95"/>
              </a:spcBef>
            </a:pPr>
            <a:r>
              <a:rPr lang="fr-FR" sz="2900" b="1" u="sng" spc="-150" dirty="0">
                <a:solidFill>
                  <a:srgbClr val="231F20"/>
                </a:solidFill>
                <a:uFill>
                  <a:solidFill>
                    <a:srgbClr val="231F20"/>
                  </a:solidFill>
                </a:uFill>
                <a:latin typeface="Calibri"/>
                <a:cs typeface="Calibri"/>
              </a:rPr>
              <a:t>EXAMINEZ AVEC PRUDENCE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u="sng" spc="-150" dirty="0">
                <a:solidFill>
                  <a:srgbClr val="231F20"/>
                </a:solidFill>
                <a:uFill>
                  <a:solidFill>
                    <a:srgbClr val="231F20"/>
                  </a:solidFill>
                </a:uFill>
                <a:latin typeface="Calibri"/>
                <a:cs typeface="Calibri"/>
              </a:rPr>
              <a:t>LES MESSAGES D’ALERTE</a:t>
            </a:r>
            <a:endParaRPr lang="fr-FR" sz="2900" b="1" spc="-150" dirty="0">
              <a:latin typeface="Calibri"/>
              <a:cs typeface="Calibri"/>
            </a:endParaRPr>
          </a:p>
          <a:p>
            <a:pPr algn="ctr">
              <a:lnSpc>
                <a:spcPct val="100000"/>
              </a:lnSpc>
              <a:spcBef>
                <a:spcPts val="430"/>
              </a:spcBef>
            </a:pPr>
            <a:r>
              <a:rPr lang="fr-FR" sz="2900" b="1" spc="-150" dirty="0">
                <a:solidFill>
                  <a:srgbClr val="231F20"/>
                </a:solidFill>
                <a:latin typeface="Calibri"/>
                <a:cs typeface="Calibri"/>
              </a:rPr>
              <a:t>POUR DÉTECTER</a:t>
            </a:r>
            <a:endParaRPr lang="fr-FR" sz="2900" b="1" spc="-150" dirty="0">
              <a:latin typeface="Calibri"/>
              <a:cs typeface="Calibri"/>
            </a:endParaRPr>
          </a:p>
          <a:p>
            <a:pPr marL="213360" marR="209550" indent="-635" algn="ctr">
              <a:lnSpc>
                <a:spcPct val="112400"/>
              </a:lnSpc>
            </a:pPr>
            <a:r>
              <a:rPr lang="fr-FR" sz="2900" b="1" spc="-150" dirty="0">
                <a:solidFill>
                  <a:srgbClr val="231F20"/>
                </a:solidFill>
                <a:latin typeface="Calibri"/>
                <a:cs typeface="Calibri"/>
              </a:rPr>
              <a:t>DES ANOMALIES COMME DES CONNEXIONS DEPUIS DES APPAREILS</a:t>
            </a:r>
            <a:endParaRPr lang="fr-FR" sz="2900" b="1" spc="-150" dirty="0">
              <a:latin typeface="Calibri"/>
              <a:cs typeface="Calibri"/>
            </a:endParaRPr>
          </a:p>
          <a:p>
            <a:pPr marL="80010" marR="94615" algn="ctr">
              <a:lnSpc>
                <a:spcPct val="112400"/>
              </a:lnSpc>
              <a:spcBef>
                <a:spcPts val="5"/>
              </a:spcBef>
            </a:pPr>
            <a:r>
              <a:rPr lang="fr-FR" sz="2900" b="1" spc="-150" dirty="0">
                <a:solidFill>
                  <a:srgbClr val="231F20"/>
                </a:solidFill>
                <a:latin typeface="Calibri"/>
                <a:cs typeface="Calibri"/>
              </a:rPr>
              <a:t>OU DES LIEUX INHABITUELS SUR VOS COMPTES</a:t>
            </a:r>
            <a:endParaRPr lang="fr-FR" sz="2900" b="1" spc="-150" dirty="0">
              <a:latin typeface="Calibri"/>
              <a:cs typeface="Calibri"/>
            </a:endParaRPr>
          </a:p>
        </p:txBody>
      </p:sp>
      <p:sp>
        <p:nvSpPr>
          <p:cNvPr id="4" name="object 4"/>
          <p:cNvSpPr txBox="1">
            <a:spLocks noGrp="1"/>
          </p:cNvSpPr>
          <p:nvPr>
            <p:ph type="title" idx="4294967295"/>
          </p:nvPr>
        </p:nvSpPr>
        <p:spPr>
          <a:xfrm>
            <a:off x="3402180" y="1737599"/>
            <a:ext cx="498221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sp>
        <p:nvSpPr>
          <p:cNvPr id="5" name="object 5"/>
          <p:cNvSpPr/>
          <p:nvPr/>
        </p:nvSpPr>
        <p:spPr>
          <a:xfrm>
            <a:off x="1146031" y="5167924"/>
            <a:ext cx="4715510" cy="3997325"/>
          </a:xfrm>
          <a:custGeom>
            <a:avLst/>
            <a:gdLst/>
            <a:ahLst/>
            <a:cxnLst/>
            <a:rect l="l" t="t" r="r" b="b"/>
            <a:pathLst>
              <a:path w="4715510" h="3997325">
                <a:moveTo>
                  <a:pt x="3289425" y="0"/>
                </a:moveTo>
                <a:lnTo>
                  <a:pt x="3166305" y="195"/>
                </a:lnTo>
                <a:lnTo>
                  <a:pt x="3043204" y="966"/>
                </a:lnTo>
                <a:lnTo>
                  <a:pt x="2920279" y="2286"/>
                </a:lnTo>
                <a:lnTo>
                  <a:pt x="2797690" y="4125"/>
                </a:lnTo>
                <a:lnTo>
                  <a:pt x="2675595" y="6456"/>
                </a:lnTo>
                <a:lnTo>
                  <a:pt x="2554153" y="9252"/>
                </a:lnTo>
                <a:lnTo>
                  <a:pt x="2433522" y="12483"/>
                </a:lnTo>
                <a:lnTo>
                  <a:pt x="2313861" y="16123"/>
                </a:lnTo>
                <a:lnTo>
                  <a:pt x="2136536" y="22287"/>
                </a:lnTo>
                <a:lnTo>
                  <a:pt x="1962285" y="29211"/>
                </a:lnTo>
                <a:lnTo>
                  <a:pt x="1791645" y="36803"/>
                </a:lnTo>
                <a:lnTo>
                  <a:pt x="1625150" y="44967"/>
                </a:lnTo>
                <a:lnTo>
                  <a:pt x="1463337" y="53609"/>
                </a:lnTo>
                <a:lnTo>
                  <a:pt x="1306739" y="62634"/>
                </a:lnTo>
                <a:lnTo>
                  <a:pt x="1106982" y="75102"/>
                </a:lnTo>
                <a:lnTo>
                  <a:pt x="918720" y="87861"/>
                </a:lnTo>
                <a:lnTo>
                  <a:pt x="743220" y="100687"/>
                </a:lnTo>
                <a:lnTo>
                  <a:pt x="581753" y="113356"/>
                </a:lnTo>
                <a:lnTo>
                  <a:pt x="401585" y="128632"/>
                </a:lnTo>
                <a:lnTo>
                  <a:pt x="247803" y="142877"/>
                </a:lnTo>
                <a:lnTo>
                  <a:pt x="145442" y="153237"/>
                </a:lnTo>
                <a:lnTo>
                  <a:pt x="81557" y="160256"/>
                </a:lnTo>
                <a:lnTo>
                  <a:pt x="42290" y="196828"/>
                </a:lnTo>
                <a:lnTo>
                  <a:pt x="26464" y="235504"/>
                </a:lnTo>
                <a:lnTo>
                  <a:pt x="13915" y="284819"/>
                </a:lnTo>
                <a:lnTo>
                  <a:pt x="5199" y="342558"/>
                </a:lnTo>
                <a:lnTo>
                  <a:pt x="871" y="406505"/>
                </a:lnTo>
                <a:lnTo>
                  <a:pt x="1486" y="474445"/>
                </a:lnTo>
                <a:lnTo>
                  <a:pt x="672" y="3177754"/>
                </a:lnTo>
                <a:lnTo>
                  <a:pt x="388" y="3546772"/>
                </a:lnTo>
                <a:lnTo>
                  <a:pt x="0" y="3658736"/>
                </a:lnTo>
                <a:lnTo>
                  <a:pt x="5968" y="3738501"/>
                </a:lnTo>
                <a:lnTo>
                  <a:pt x="22237" y="3796415"/>
                </a:lnTo>
                <a:lnTo>
                  <a:pt x="44751" y="3834791"/>
                </a:lnTo>
                <a:lnTo>
                  <a:pt x="69454" y="3855940"/>
                </a:lnTo>
                <a:lnTo>
                  <a:pt x="92290" y="3862174"/>
                </a:lnTo>
                <a:lnTo>
                  <a:pt x="157717" y="3860882"/>
                </a:lnTo>
                <a:lnTo>
                  <a:pt x="222127" y="3859903"/>
                </a:lnTo>
                <a:lnTo>
                  <a:pt x="285544" y="3859226"/>
                </a:lnTo>
                <a:lnTo>
                  <a:pt x="347992" y="3858842"/>
                </a:lnTo>
                <a:lnTo>
                  <a:pt x="409495" y="3858741"/>
                </a:lnTo>
                <a:lnTo>
                  <a:pt x="470076" y="3858913"/>
                </a:lnTo>
                <a:lnTo>
                  <a:pt x="529759" y="3859347"/>
                </a:lnTo>
                <a:lnTo>
                  <a:pt x="588568" y="3860035"/>
                </a:lnTo>
                <a:lnTo>
                  <a:pt x="646526" y="3860965"/>
                </a:lnTo>
                <a:lnTo>
                  <a:pt x="703658" y="3862129"/>
                </a:lnTo>
                <a:lnTo>
                  <a:pt x="759986" y="3863515"/>
                </a:lnTo>
                <a:lnTo>
                  <a:pt x="815536" y="3865114"/>
                </a:lnTo>
                <a:lnTo>
                  <a:pt x="870329" y="3866917"/>
                </a:lnTo>
                <a:lnTo>
                  <a:pt x="924391" y="3868912"/>
                </a:lnTo>
                <a:lnTo>
                  <a:pt x="1030415" y="3873442"/>
                </a:lnTo>
                <a:lnTo>
                  <a:pt x="1133796" y="3878625"/>
                </a:lnTo>
                <a:lnTo>
                  <a:pt x="1234724" y="3884380"/>
                </a:lnTo>
                <a:lnTo>
                  <a:pt x="1333389" y="3890627"/>
                </a:lnTo>
                <a:lnTo>
                  <a:pt x="1429982" y="3897288"/>
                </a:lnTo>
                <a:lnTo>
                  <a:pt x="1571399" y="3907879"/>
                </a:lnTo>
                <a:lnTo>
                  <a:pt x="1799420" y="3926464"/>
                </a:lnTo>
                <a:lnTo>
                  <a:pt x="2107516" y="3952350"/>
                </a:lnTo>
                <a:lnTo>
                  <a:pt x="2237361" y="3962648"/>
                </a:lnTo>
                <a:lnTo>
                  <a:pt x="2323667" y="3969048"/>
                </a:lnTo>
                <a:lnTo>
                  <a:pt x="2409988" y="3974984"/>
                </a:lnTo>
                <a:lnTo>
                  <a:pt x="2496514" y="3980374"/>
                </a:lnTo>
                <a:lnTo>
                  <a:pt x="2583436" y="3985140"/>
                </a:lnTo>
                <a:lnTo>
                  <a:pt x="2670943" y="3989202"/>
                </a:lnTo>
                <a:lnTo>
                  <a:pt x="2714975" y="3990943"/>
                </a:lnTo>
                <a:lnTo>
                  <a:pt x="2759225" y="3992479"/>
                </a:lnTo>
                <a:lnTo>
                  <a:pt x="2803716" y="3993798"/>
                </a:lnTo>
                <a:lnTo>
                  <a:pt x="2848472" y="3994892"/>
                </a:lnTo>
                <a:lnTo>
                  <a:pt x="2893516" y="3995749"/>
                </a:lnTo>
                <a:lnTo>
                  <a:pt x="2938873" y="3996361"/>
                </a:lnTo>
                <a:lnTo>
                  <a:pt x="2984566" y="3996717"/>
                </a:lnTo>
                <a:lnTo>
                  <a:pt x="3030619" y="3996806"/>
                </a:lnTo>
                <a:lnTo>
                  <a:pt x="3077056" y="3996620"/>
                </a:lnTo>
                <a:lnTo>
                  <a:pt x="3123900" y="3996148"/>
                </a:lnTo>
                <a:lnTo>
                  <a:pt x="3171175" y="3995381"/>
                </a:lnTo>
                <a:lnTo>
                  <a:pt x="3218904" y="3994307"/>
                </a:lnTo>
                <a:lnTo>
                  <a:pt x="3267113" y="3992917"/>
                </a:lnTo>
                <a:lnTo>
                  <a:pt x="3315823" y="3991202"/>
                </a:lnTo>
                <a:lnTo>
                  <a:pt x="3365060" y="3989151"/>
                </a:lnTo>
                <a:lnTo>
                  <a:pt x="3414846" y="3986755"/>
                </a:lnTo>
                <a:lnTo>
                  <a:pt x="3465205" y="3984002"/>
                </a:lnTo>
                <a:lnTo>
                  <a:pt x="3516162" y="3980884"/>
                </a:lnTo>
                <a:lnTo>
                  <a:pt x="3567740" y="3977390"/>
                </a:lnTo>
                <a:lnTo>
                  <a:pt x="3619962" y="3973511"/>
                </a:lnTo>
                <a:lnTo>
                  <a:pt x="3672853" y="3969236"/>
                </a:lnTo>
                <a:lnTo>
                  <a:pt x="3726436" y="3964555"/>
                </a:lnTo>
                <a:lnTo>
                  <a:pt x="3780735" y="3959459"/>
                </a:lnTo>
                <a:lnTo>
                  <a:pt x="3835773" y="3953938"/>
                </a:lnTo>
                <a:lnTo>
                  <a:pt x="3891575" y="3947980"/>
                </a:lnTo>
                <a:lnTo>
                  <a:pt x="3948164" y="3941578"/>
                </a:lnTo>
                <a:lnTo>
                  <a:pt x="4005563" y="3934719"/>
                </a:lnTo>
                <a:lnTo>
                  <a:pt x="4063797" y="3927396"/>
                </a:lnTo>
                <a:lnTo>
                  <a:pt x="4521548" y="3865756"/>
                </a:lnTo>
                <a:lnTo>
                  <a:pt x="4586926" y="3846604"/>
                </a:lnTo>
                <a:lnTo>
                  <a:pt x="4618301" y="3821792"/>
                </a:lnTo>
                <a:lnTo>
                  <a:pt x="4646994" y="3780245"/>
                </a:lnTo>
                <a:lnTo>
                  <a:pt x="4671648" y="3717027"/>
                </a:lnTo>
                <a:lnTo>
                  <a:pt x="4682216" y="3674930"/>
                </a:lnTo>
                <a:lnTo>
                  <a:pt x="4690677" y="3628916"/>
                </a:lnTo>
                <a:lnTo>
                  <a:pt x="4697274" y="3579626"/>
                </a:lnTo>
                <a:lnTo>
                  <a:pt x="4702250" y="3527699"/>
                </a:lnTo>
                <a:lnTo>
                  <a:pt x="4705847" y="3473776"/>
                </a:lnTo>
                <a:lnTo>
                  <a:pt x="4708309" y="3418497"/>
                </a:lnTo>
                <a:lnTo>
                  <a:pt x="4709878" y="3362503"/>
                </a:lnTo>
                <a:lnTo>
                  <a:pt x="4710798" y="3306432"/>
                </a:lnTo>
                <a:lnTo>
                  <a:pt x="4714519" y="2642459"/>
                </a:lnTo>
                <a:lnTo>
                  <a:pt x="4715493" y="1932488"/>
                </a:lnTo>
                <a:lnTo>
                  <a:pt x="4713486" y="1222543"/>
                </a:lnTo>
                <a:lnTo>
                  <a:pt x="4708498" y="512756"/>
                </a:lnTo>
                <a:lnTo>
                  <a:pt x="4705448" y="208642"/>
                </a:lnTo>
                <a:lnTo>
                  <a:pt x="4701025" y="146796"/>
                </a:lnTo>
                <a:lnTo>
                  <a:pt x="4690205" y="96267"/>
                </a:lnTo>
                <a:lnTo>
                  <a:pt x="4655313" y="48186"/>
                </a:lnTo>
                <a:lnTo>
                  <a:pt x="4599584" y="43854"/>
                </a:lnTo>
                <a:lnTo>
                  <a:pt x="4543384" y="39749"/>
                </a:lnTo>
                <a:lnTo>
                  <a:pt x="4486733" y="35869"/>
                </a:lnTo>
                <a:lnTo>
                  <a:pt x="4429649" y="32210"/>
                </a:lnTo>
                <a:lnTo>
                  <a:pt x="4372154" y="28768"/>
                </a:lnTo>
                <a:lnTo>
                  <a:pt x="4314267" y="25540"/>
                </a:lnTo>
                <a:lnTo>
                  <a:pt x="4256008" y="22523"/>
                </a:lnTo>
                <a:lnTo>
                  <a:pt x="4197396" y="19712"/>
                </a:lnTo>
                <a:lnTo>
                  <a:pt x="4138452" y="17104"/>
                </a:lnTo>
                <a:lnTo>
                  <a:pt x="4019646" y="12486"/>
                </a:lnTo>
                <a:lnTo>
                  <a:pt x="3899747" y="8639"/>
                </a:lnTo>
                <a:lnTo>
                  <a:pt x="3778915" y="5536"/>
                </a:lnTo>
                <a:lnTo>
                  <a:pt x="3657308" y="3148"/>
                </a:lnTo>
                <a:lnTo>
                  <a:pt x="3535085" y="1448"/>
                </a:lnTo>
                <a:lnTo>
                  <a:pt x="3412405" y="408"/>
                </a:lnTo>
                <a:lnTo>
                  <a:pt x="3289425" y="0"/>
                </a:lnTo>
                <a:close/>
              </a:path>
            </a:pathLst>
          </a:custGeom>
          <a:solidFill>
            <a:srgbClr val="CCE5E0"/>
          </a:solidFill>
        </p:spPr>
        <p:txBody>
          <a:bodyPr wrap="square" lIns="0" tIns="0" rIns="0" bIns="0" rtlCol="0"/>
          <a:lstStyle/>
          <a:p>
            <a:endParaRPr/>
          </a:p>
        </p:txBody>
      </p:sp>
      <p:sp>
        <p:nvSpPr>
          <p:cNvPr id="6" name="object 6"/>
          <p:cNvSpPr/>
          <p:nvPr/>
        </p:nvSpPr>
        <p:spPr>
          <a:xfrm>
            <a:off x="6085196" y="6892904"/>
            <a:ext cx="4715510" cy="3183890"/>
          </a:xfrm>
          <a:custGeom>
            <a:avLst/>
            <a:gdLst/>
            <a:ahLst/>
            <a:cxnLst/>
            <a:rect l="l" t="t" r="r" b="b"/>
            <a:pathLst>
              <a:path w="4715509" h="3183890">
                <a:moveTo>
                  <a:pt x="3600758" y="0"/>
                </a:moveTo>
                <a:lnTo>
                  <a:pt x="3303154" y="441"/>
                </a:lnTo>
                <a:lnTo>
                  <a:pt x="2989634" y="2099"/>
                </a:lnTo>
                <a:lnTo>
                  <a:pt x="2600233" y="5570"/>
                </a:lnTo>
                <a:lnTo>
                  <a:pt x="2205537" y="10508"/>
                </a:lnTo>
                <a:lnTo>
                  <a:pt x="1815160" y="16758"/>
                </a:lnTo>
                <a:lnTo>
                  <a:pt x="1438716" y="24166"/>
                </a:lnTo>
                <a:lnTo>
                  <a:pt x="1142590" y="31110"/>
                </a:lnTo>
                <a:lnTo>
                  <a:pt x="868380" y="38660"/>
                </a:lnTo>
                <a:lnTo>
                  <a:pt x="668528" y="45075"/>
                </a:lnTo>
                <a:lnTo>
                  <a:pt x="489111" y="51774"/>
                </a:lnTo>
                <a:lnTo>
                  <a:pt x="369672" y="56957"/>
                </a:lnTo>
                <a:lnTo>
                  <a:pt x="264531" y="62254"/>
                </a:lnTo>
                <a:lnTo>
                  <a:pt x="202974" y="65839"/>
                </a:lnTo>
                <a:lnTo>
                  <a:pt x="148662" y="69460"/>
                </a:lnTo>
                <a:lnTo>
                  <a:pt x="101951" y="73113"/>
                </a:lnTo>
                <a:lnTo>
                  <a:pt x="60840" y="85905"/>
                </a:lnTo>
                <a:lnTo>
                  <a:pt x="26464" y="151857"/>
                </a:lnTo>
                <a:lnTo>
                  <a:pt x="13915" y="200589"/>
                </a:lnTo>
                <a:lnTo>
                  <a:pt x="5199" y="255649"/>
                </a:lnTo>
                <a:lnTo>
                  <a:pt x="871" y="313906"/>
                </a:lnTo>
                <a:lnTo>
                  <a:pt x="1486" y="372227"/>
                </a:lnTo>
                <a:lnTo>
                  <a:pt x="672" y="2611085"/>
                </a:lnTo>
                <a:lnTo>
                  <a:pt x="388" y="2916704"/>
                </a:lnTo>
                <a:lnTo>
                  <a:pt x="0" y="3009435"/>
                </a:lnTo>
                <a:lnTo>
                  <a:pt x="5968" y="3075496"/>
                </a:lnTo>
                <a:lnTo>
                  <a:pt x="22237" y="3123459"/>
                </a:lnTo>
                <a:lnTo>
                  <a:pt x="44751" y="3155241"/>
                </a:lnTo>
                <a:lnTo>
                  <a:pt x="69454" y="3172756"/>
                </a:lnTo>
                <a:lnTo>
                  <a:pt x="92290" y="3177922"/>
                </a:lnTo>
                <a:lnTo>
                  <a:pt x="278971" y="3174852"/>
                </a:lnTo>
                <a:lnTo>
                  <a:pt x="534715" y="3171615"/>
                </a:lnTo>
                <a:lnTo>
                  <a:pt x="796605" y="3169276"/>
                </a:lnTo>
                <a:lnTo>
                  <a:pt x="1129838" y="3167486"/>
                </a:lnTo>
                <a:lnTo>
                  <a:pt x="1533643" y="3166776"/>
                </a:lnTo>
                <a:lnTo>
                  <a:pt x="2068629" y="3167793"/>
                </a:lnTo>
                <a:lnTo>
                  <a:pt x="2894741" y="3172574"/>
                </a:lnTo>
                <a:lnTo>
                  <a:pt x="4225831" y="3183396"/>
                </a:lnTo>
                <a:lnTo>
                  <a:pt x="4407253" y="3183571"/>
                </a:lnTo>
                <a:lnTo>
                  <a:pt x="4475615" y="3182831"/>
                </a:lnTo>
                <a:lnTo>
                  <a:pt x="4521548" y="3180885"/>
                </a:lnTo>
                <a:lnTo>
                  <a:pt x="4562450" y="3173801"/>
                </a:lnTo>
                <a:lnTo>
                  <a:pt x="4602865" y="3156230"/>
                </a:lnTo>
                <a:lnTo>
                  <a:pt x="4640146" y="3120195"/>
                </a:lnTo>
                <a:lnTo>
                  <a:pt x="4671648" y="3057716"/>
                </a:lnTo>
                <a:lnTo>
                  <a:pt x="4683384" y="3018254"/>
                </a:lnTo>
                <a:lnTo>
                  <a:pt x="4692492" y="2974770"/>
                </a:lnTo>
                <a:lnTo>
                  <a:pt x="4699317" y="2928020"/>
                </a:lnTo>
                <a:lnTo>
                  <a:pt x="4704206" y="2878758"/>
                </a:lnTo>
                <a:lnTo>
                  <a:pt x="4707504" y="2827739"/>
                </a:lnTo>
                <a:lnTo>
                  <a:pt x="4709557" y="2775718"/>
                </a:lnTo>
                <a:lnTo>
                  <a:pt x="4710711" y="2723449"/>
                </a:lnTo>
                <a:lnTo>
                  <a:pt x="4714053" y="2268552"/>
                </a:lnTo>
                <a:lnTo>
                  <a:pt x="4715508" y="1764568"/>
                </a:lnTo>
                <a:lnTo>
                  <a:pt x="4714773" y="1260574"/>
                </a:lnTo>
                <a:lnTo>
                  <a:pt x="4711848" y="756638"/>
                </a:lnTo>
                <a:lnTo>
                  <a:pt x="4706733" y="252828"/>
                </a:lnTo>
                <a:lnTo>
                  <a:pt x="4705448" y="152088"/>
                </a:lnTo>
                <a:lnTo>
                  <a:pt x="4701025" y="100872"/>
                </a:lnTo>
                <a:lnTo>
                  <a:pt x="4690205" y="59026"/>
                </a:lnTo>
                <a:lnTo>
                  <a:pt x="4655313" y="19202"/>
                </a:lnTo>
                <a:lnTo>
                  <a:pt x="4607089" y="16198"/>
                </a:lnTo>
                <a:lnTo>
                  <a:pt x="4551333" y="13469"/>
                </a:lnTo>
                <a:lnTo>
                  <a:pt x="4488402" y="11011"/>
                </a:lnTo>
                <a:lnTo>
                  <a:pt x="4418651" y="8816"/>
                </a:lnTo>
                <a:lnTo>
                  <a:pt x="4302018" y="6006"/>
                </a:lnTo>
                <a:lnTo>
                  <a:pt x="4172045" y="3757"/>
                </a:lnTo>
                <a:lnTo>
                  <a:pt x="4029932" y="2050"/>
                </a:lnTo>
                <a:lnTo>
                  <a:pt x="3823643" y="583"/>
                </a:lnTo>
                <a:lnTo>
                  <a:pt x="3600758" y="0"/>
                </a:lnTo>
                <a:close/>
              </a:path>
            </a:pathLst>
          </a:custGeom>
          <a:solidFill>
            <a:srgbClr val="CCE5E0"/>
          </a:solidFill>
        </p:spPr>
        <p:txBody>
          <a:bodyPr wrap="square" lIns="0" tIns="0" rIns="0" bIns="0" rtlCol="0"/>
          <a:lstStyle/>
          <a:p>
            <a:endParaRPr/>
          </a:p>
        </p:txBody>
      </p:sp>
      <p:sp>
        <p:nvSpPr>
          <p:cNvPr id="7" name="object 7"/>
          <p:cNvSpPr/>
          <p:nvPr/>
        </p:nvSpPr>
        <p:spPr>
          <a:xfrm>
            <a:off x="12062073" y="1960213"/>
            <a:ext cx="6837680" cy="3801745"/>
          </a:xfrm>
          <a:custGeom>
            <a:avLst/>
            <a:gdLst/>
            <a:ahLst/>
            <a:cxnLst/>
            <a:rect l="l" t="t" r="r" b="b"/>
            <a:pathLst>
              <a:path w="6837680" h="3801745">
                <a:moveTo>
                  <a:pt x="381864" y="0"/>
                </a:moveTo>
                <a:lnTo>
                  <a:pt x="296291" y="2112"/>
                </a:lnTo>
                <a:lnTo>
                  <a:pt x="223535" y="8603"/>
                </a:lnTo>
                <a:lnTo>
                  <a:pt x="162876" y="18658"/>
                </a:lnTo>
                <a:lnTo>
                  <a:pt x="113594" y="31461"/>
                </a:lnTo>
                <a:lnTo>
                  <a:pt x="74969" y="46197"/>
                </a:lnTo>
                <a:lnTo>
                  <a:pt x="26813" y="78207"/>
                </a:lnTo>
                <a:lnTo>
                  <a:pt x="12650" y="108164"/>
                </a:lnTo>
                <a:lnTo>
                  <a:pt x="18464" y="290030"/>
                </a:lnTo>
                <a:lnTo>
                  <a:pt x="23387" y="467385"/>
                </a:lnTo>
                <a:lnTo>
                  <a:pt x="27467" y="640198"/>
                </a:lnTo>
                <a:lnTo>
                  <a:pt x="30755" y="808438"/>
                </a:lnTo>
                <a:lnTo>
                  <a:pt x="33299" y="972072"/>
                </a:lnTo>
                <a:lnTo>
                  <a:pt x="35149" y="1131071"/>
                </a:lnTo>
                <a:lnTo>
                  <a:pt x="36355" y="1285402"/>
                </a:lnTo>
                <a:lnTo>
                  <a:pt x="36965" y="1435035"/>
                </a:lnTo>
                <a:lnTo>
                  <a:pt x="37031" y="1579938"/>
                </a:lnTo>
                <a:lnTo>
                  <a:pt x="36600" y="1720080"/>
                </a:lnTo>
                <a:lnTo>
                  <a:pt x="35723" y="1855430"/>
                </a:lnTo>
                <a:lnTo>
                  <a:pt x="33678" y="2049401"/>
                </a:lnTo>
                <a:lnTo>
                  <a:pt x="30907" y="2232413"/>
                </a:lnTo>
                <a:lnTo>
                  <a:pt x="27577" y="2404363"/>
                </a:lnTo>
                <a:lnTo>
                  <a:pt x="22556" y="2616236"/>
                </a:lnTo>
                <a:lnTo>
                  <a:pt x="2638" y="3289368"/>
                </a:lnTo>
                <a:lnTo>
                  <a:pt x="847" y="3369013"/>
                </a:lnTo>
                <a:lnTo>
                  <a:pt x="0" y="3436645"/>
                </a:lnTo>
                <a:lnTo>
                  <a:pt x="42" y="3475007"/>
                </a:lnTo>
                <a:lnTo>
                  <a:pt x="627" y="3507953"/>
                </a:lnTo>
                <a:lnTo>
                  <a:pt x="2632" y="3547146"/>
                </a:lnTo>
                <a:lnTo>
                  <a:pt x="13218" y="3601253"/>
                </a:lnTo>
                <a:lnTo>
                  <a:pt x="45808" y="3655974"/>
                </a:lnTo>
                <a:lnTo>
                  <a:pt x="77844" y="3682261"/>
                </a:lnTo>
                <a:lnTo>
                  <a:pt x="124723" y="3707059"/>
                </a:lnTo>
                <a:lnTo>
                  <a:pt x="189710" y="3729790"/>
                </a:lnTo>
                <a:lnTo>
                  <a:pt x="276066" y="3749875"/>
                </a:lnTo>
                <a:lnTo>
                  <a:pt x="315560" y="3756758"/>
                </a:lnTo>
                <a:lnTo>
                  <a:pt x="357199" y="3762911"/>
                </a:lnTo>
                <a:lnTo>
                  <a:pt x="400811" y="3768377"/>
                </a:lnTo>
                <a:lnTo>
                  <a:pt x="446223" y="3773197"/>
                </a:lnTo>
                <a:lnTo>
                  <a:pt x="493264" y="3777415"/>
                </a:lnTo>
                <a:lnTo>
                  <a:pt x="541760" y="3781071"/>
                </a:lnTo>
                <a:lnTo>
                  <a:pt x="591539" y="3784209"/>
                </a:lnTo>
                <a:lnTo>
                  <a:pt x="642430" y="3786871"/>
                </a:lnTo>
                <a:lnTo>
                  <a:pt x="694260" y="3789098"/>
                </a:lnTo>
                <a:lnTo>
                  <a:pt x="746856" y="3790934"/>
                </a:lnTo>
                <a:lnTo>
                  <a:pt x="800047" y="3792419"/>
                </a:lnTo>
                <a:lnTo>
                  <a:pt x="853659" y="3793598"/>
                </a:lnTo>
                <a:lnTo>
                  <a:pt x="907521" y="3794511"/>
                </a:lnTo>
                <a:lnTo>
                  <a:pt x="1015305" y="3795710"/>
                </a:lnTo>
                <a:lnTo>
                  <a:pt x="2907412" y="3801184"/>
                </a:lnTo>
                <a:lnTo>
                  <a:pt x="4760428" y="3798680"/>
                </a:lnTo>
                <a:lnTo>
                  <a:pt x="6495123" y="3789486"/>
                </a:lnTo>
                <a:lnTo>
                  <a:pt x="6571807" y="3786953"/>
                </a:lnTo>
                <a:lnTo>
                  <a:pt x="6640643" y="3780828"/>
                </a:lnTo>
                <a:lnTo>
                  <a:pt x="6699072" y="3771627"/>
                </a:lnTo>
                <a:lnTo>
                  <a:pt x="6744536" y="3759867"/>
                </a:lnTo>
                <a:lnTo>
                  <a:pt x="6786339" y="3730734"/>
                </a:lnTo>
                <a:lnTo>
                  <a:pt x="6793020" y="3660126"/>
                </a:lnTo>
                <a:lnTo>
                  <a:pt x="6799237" y="3583713"/>
                </a:lnTo>
                <a:lnTo>
                  <a:pt x="6804991" y="3501853"/>
                </a:lnTo>
                <a:lnTo>
                  <a:pt x="6810280" y="3414906"/>
                </a:lnTo>
                <a:lnTo>
                  <a:pt x="6815104" y="3323230"/>
                </a:lnTo>
                <a:lnTo>
                  <a:pt x="6819462" y="3227186"/>
                </a:lnTo>
                <a:lnTo>
                  <a:pt x="6823355" y="3127131"/>
                </a:lnTo>
                <a:lnTo>
                  <a:pt x="6826781" y="3023426"/>
                </a:lnTo>
                <a:lnTo>
                  <a:pt x="6829740" y="2916429"/>
                </a:lnTo>
                <a:lnTo>
                  <a:pt x="6832232" y="2806500"/>
                </a:lnTo>
                <a:lnTo>
                  <a:pt x="6834256" y="2693997"/>
                </a:lnTo>
                <a:lnTo>
                  <a:pt x="6835811" y="2579280"/>
                </a:lnTo>
                <a:lnTo>
                  <a:pt x="6836898" y="2462708"/>
                </a:lnTo>
                <a:lnTo>
                  <a:pt x="6837515" y="2344640"/>
                </a:lnTo>
                <a:lnTo>
                  <a:pt x="6837662" y="2225436"/>
                </a:lnTo>
                <a:lnTo>
                  <a:pt x="6837339" y="2105453"/>
                </a:lnTo>
                <a:lnTo>
                  <a:pt x="6836545" y="1985052"/>
                </a:lnTo>
                <a:lnTo>
                  <a:pt x="6835280" y="1864592"/>
                </a:lnTo>
                <a:lnTo>
                  <a:pt x="6833542" y="1744431"/>
                </a:lnTo>
                <a:lnTo>
                  <a:pt x="6831333" y="1624930"/>
                </a:lnTo>
                <a:lnTo>
                  <a:pt x="6828650" y="1506446"/>
                </a:lnTo>
                <a:lnTo>
                  <a:pt x="6825495" y="1389340"/>
                </a:lnTo>
                <a:lnTo>
                  <a:pt x="6821865" y="1273970"/>
                </a:lnTo>
                <a:lnTo>
                  <a:pt x="6817761" y="1160696"/>
                </a:lnTo>
                <a:lnTo>
                  <a:pt x="6813182" y="1049876"/>
                </a:lnTo>
                <a:lnTo>
                  <a:pt x="6808128" y="941870"/>
                </a:lnTo>
                <a:lnTo>
                  <a:pt x="6802598" y="837037"/>
                </a:lnTo>
                <a:lnTo>
                  <a:pt x="6796592" y="735735"/>
                </a:lnTo>
                <a:lnTo>
                  <a:pt x="6790109" y="638326"/>
                </a:lnTo>
                <a:lnTo>
                  <a:pt x="6783148" y="545166"/>
                </a:lnTo>
                <a:lnTo>
                  <a:pt x="6779489" y="500292"/>
                </a:lnTo>
                <a:lnTo>
                  <a:pt x="6775710" y="456616"/>
                </a:lnTo>
                <a:lnTo>
                  <a:pt x="6771812" y="414182"/>
                </a:lnTo>
                <a:lnTo>
                  <a:pt x="6767794" y="373034"/>
                </a:lnTo>
                <a:lnTo>
                  <a:pt x="6763656" y="333219"/>
                </a:lnTo>
                <a:lnTo>
                  <a:pt x="6759398" y="294781"/>
                </a:lnTo>
                <a:lnTo>
                  <a:pt x="6750524" y="222214"/>
                </a:lnTo>
                <a:lnTo>
                  <a:pt x="6741170" y="155693"/>
                </a:lnTo>
                <a:lnTo>
                  <a:pt x="6731335" y="95578"/>
                </a:lnTo>
                <a:lnTo>
                  <a:pt x="6679026" y="54717"/>
                </a:lnTo>
                <a:lnTo>
                  <a:pt x="6601417" y="32416"/>
                </a:lnTo>
                <a:lnTo>
                  <a:pt x="6552186" y="23135"/>
                </a:lnTo>
                <a:lnTo>
                  <a:pt x="6497069" y="15271"/>
                </a:lnTo>
                <a:lnTo>
                  <a:pt x="6436862" y="8955"/>
                </a:lnTo>
                <a:lnTo>
                  <a:pt x="6372365" y="4314"/>
                </a:lnTo>
                <a:lnTo>
                  <a:pt x="6304376" y="1478"/>
                </a:lnTo>
                <a:lnTo>
                  <a:pt x="6233692" y="577"/>
                </a:lnTo>
                <a:lnTo>
                  <a:pt x="6161112" y="1738"/>
                </a:lnTo>
                <a:lnTo>
                  <a:pt x="1254807" y="790"/>
                </a:lnTo>
                <a:lnTo>
                  <a:pt x="585067" y="457"/>
                </a:lnTo>
                <a:lnTo>
                  <a:pt x="381864" y="0"/>
                </a:lnTo>
                <a:close/>
              </a:path>
            </a:pathLst>
          </a:custGeom>
          <a:solidFill>
            <a:srgbClr val="CCE5E0"/>
          </a:solidFill>
        </p:spPr>
        <p:txBody>
          <a:bodyPr wrap="square" lIns="0" tIns="0" rIns="0" bIns="0" rtlCol="0"/>
          <a:lstStyle/>
          <a:p>
            <a:endParaRPr/>
          </a:p>
        </p:txBody>
      </p:sp>
      <p:sp>
        <p:nvSpPr>
          <p:cNvPr id="8" name="object 8"/>
          <p:cNvSpPr/>
          <p:nvPr/>
        </p:nvSpPr>
        <p:spPr>
          <a:xfrm>
            <a:off x="6095481" y="3405405"/>
            <a:ext cx="5767705" cy="3248025"/>
          </a:xfrm>
          <a:custGeom>
            <a:avLst/>
            <a:gdLst/>
            <a:ahLst/>
            <a:cxnLst/>
            <a:rect l="l" t="t" r="r" b="b"/>
            <a:pathLst>
              <a:path w="5767705" h="3248025">
                <a:moveTo>
                  <a:pt x="1604566" y="0"/>
                </a:moveTo>
                <a:lnTo>
                  <a:pt x="1307966" y="765"/>
                </a:lnTo>
                <a:lnTo>
                  <a:pt x="1080218" y="2409"/>
                </a:lnTo>
                <a:lnTo>
                  <a:pt x="912415" y="4456"/>
                </a:lnTo>
                <a:lnTo>
                  <a:pt x="758705" y="7212"/>
                </a:lnTo>
                <a:lnTo>
                  <a:pt x="653390" y="9775"/>
                </a:lnTo>
                <a:lnTo>
                  <a:pt x="557180" y="12788"/>
                </a:lnTo>
                <a:lnTo>
                  <a:pt x="470581" y="16274"/>
                </a:lnTo>
                <a:lnTo>
                  <a:pt x="418437" y="18871"/>
                </a:lnTo>
                <a:lnTo>
                  <a:pt x="370939" y="21695"/>
                </a:lnTo>
                <a:lnTo>
                  <a:pt x="328235" y="24752"/>
                </a:lnTo>
                <a:lnTo>
                  <a:pt x="258082" y="34295"/>
                </a:lnTo>
                <a:lnTo>
                  <a:pt x="198481" y="49248"/>
                </a:lnTo>
                <a:lnTo>
                  <a:pt x="148600" y="68974"/>
                </a:lnTo>
                <a:lnTo>
                  <a:pt x="107612" y="92834"/>
                </a:lnTo>
                <a:lnTo>
                  <a:pt x="74686" y="120193"/>
                </a:lnTo>
                <a:lnTo>
                  <a:pt x="48994" y="150412"/>
                </a:lnTo>
                <a:lnTo>
                  <a:pt x="15991" y="216884"/>
                </a:lnTo>
                <a:lnTo>
                  <a:pt x="1967" y="287150"/>
                </a:lnTo>
                <a:lnTo>
                  <a:pt x="0" y="322112"/>
                </a:lnTo>
                <a:lnTo>
                  <a:pt x="288" y="356112"/>
                </a:lnTo>
                <a:lnTo>
                  <a:pt x="2004" y="388511"/>
                </a:lnTo>
                <a:lnTo>
                  <a:pt x="1016" y="2665576"/>
                </a:lnTo>
                <a:lnTo>
                  <a:pt x="668" y="2976410"/>
                </a:lnTo>
                <a:lnTo>
                  <a:pt x="193" y="3070722"/>
                </a:lnTo>
                <a:lnTo>
                  <a:pt x="7492" y="3137911"/>
                </a:lnTo>
                <a:lnTo>
                  <a:pt x="27388" y="3186691"/>
                </a:lnTo>
                <a:lnTo>
                  <a:pt x="54922" y="3219013"/>
                </a:lnTo>
                <a:lnTo>
                  <a:pt x="85132" y="3236825"/>
                </a:lnTo>
                <a:lnTo>
                  <a:pt x="113058" y="3242078"/>
                </a:lnTo>
                <a:lnTo>
                  <a:pt x="423810" y="3237986"/>
                </a:lnTo>
                <a:lnTo>
                  <a:pt x="808979" y="3234401"/>
                </a:lnTo>
                <a:lnTo>
                  <a:pt x="1270158" y="3231846"/>
                </a:lnTo>
                <a:lnTo>
                  <a:pt x="1804954" y="3230761"/>
                </a:lnTo>
                <a:lnTo>
                  <a:pt x="2536852" y="3231801"/>
                </a:lnTo>
                <a:lnTo>
                  <a:pt x="5247025" y="3247885"/>
                </a:lnTo>
                <a:lnTo>
                  <a:pt x="5429292" y="3247592"/>
                </a:lnTo>
                <a:lnTo>
                  <a:pt x="5499642" y="3246520"/>
                </a:lnTo>
                <a:lnTo>
                  <a:pt x="5569849" y="3239923"/>
                </a:lnTo>
                <a:lnTo>
                  <a:pt x="5609843" y="3228966"/>
                </a:lnTo>
                <a:lnTo>
                  <a:pt x="5648212" y="3208067"/>
                </a:lnTo>
                <a:lnTo>
                  <a:pt x="5683298" y="3173070"/>
                </a:lnTo>
                <a:lnTo>
                  <a:pt x="5713443" y="3119820"/>
                </a:lnTo>
                <a:lnTo>
                  <a:pt x="5727798" y="3079683"/>
                </a:lnTo>
                <a:lnTo>
                  <a:pt x="5738938" y="3035458"/>
                </a:lnTo>
                <a:lnTo>
                  <a:pt x="5747287" y="2987910"/>
                </a:lnTo>
                <a:lnTo>
                  <a:pt x="5753267" y="2937809"/>
                </a:lnTo>
                <a:lnTo>
                  <a:pt x="5757301" y="2885920"/>
                </a:lnTo>
                <a:lnTo>
                  <a:pt x="5759812" y="2833011"/>
                </a:lnTo>
                <a:lnTo>
                  <a:pt x="5761222" y="2779850"/>
                </a:lnTo>
                <a:lnTo>
                  <a:pt x="5764252" y="2470955"/>
                </a:lnTo>
                <a:lnTo>
                  <a:pt x="5766533" y="2060908"/>
                </a:lnTo>
                <a:lnTo>
                  <a:pt x="5767099" y="1650832"/>
                </a:lnTo>
                <a:lnTo>
                  <a:pt x="5765951" y="1240761"/>
                </a:lnTo>
                <a:lnTo>
                  <a:pt x="5763088" y="830732"/>
                </a:lnTo>
                <a:lnTo>
                  <a:pt x="5758512" y="420778"/>
                </a:lnTo>
                <a:lnTo>
                  <a:pt x="5754782" y="164612"/>
                </a:lnTo>
                <a:lnTo>
                  <a:pt x="5749375" y="112520"/>
                </a:lnTo>
                <a:lnTo>
                  <a:pt x="5736144" y="69959"/>
                </a:lnTo>
                <a:lnTo>
                  <a:pt x="5693475" y="29453"/>
                </a:lnTo>
                <a:lnTo>
                  <a:pt x="5038288" y="25706"/>
                </a:lnTo>
                <a:lnTo>
                  <a:pt x="2667090" y="4301"/>
                </a:lnTo>
                <a:lnTo>
                  <a:pt x="2032945" y="734"/>
                </a:lnTo>
                <a:lnTo>
                  <a:pt x="1604566" y="0"/>
                </a:lnTo>
                <a:close/>
              </a:path>
            </a:pathLst>
          </a:custGeom>
          <a:solidFill>
            <a:srgbClr val="CCE5E0"/>
          </a:solidFill>
        </p:spPr>
        <p:txBody>
          <a:bodyPr wrap="square" lIns="0" tIns="0" rIns="0" bIns="0" rtlCol="0"/>
          <a:lstStyle/>
          <a:p>
            <a:endParaRPr/>
          </a:p>
        </p:txBody>
      </p:sp>
      <p:sp>
        <p:nvSpPr>
          <p:cNvPr id="9" name="object 9"/>
          <p:cNvSpPr txBox="1"/>
          <p:nvPr/>
        </p:nvSpPr>
        <p:spPr>
          <a:xfrm>
            <a:off x="1904679" y="5610094"/>
            <a:ext cx="3331845"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ACTIVEZ LA DOUBLE </a:t>
            </a:r>
            <a:endParaRPr lang="fr-FR" sz="2900" b="1" spc="-150" dirty="0">
              <a:latin typeface="Calibri"/>
              <a:cs typeface="Calibri"/>
            </a:endParaRPr>
          </a:p>
        </p:txBody>
      </p:sp>
      <p:sp>
        <p:nvSpPr>
          <p:cNvPr id="10" name="object 10"/>
          <p:cNvSpPr txBox="1"/>
          <p:nvPr/>
        </p:nvSpPr>
        <p:spPr>
          <a:xfrm>
            <a:off x="1515805" y="6057307"/>
            <a:ext cx="4008754" cy="2510155"/>
          </a:xfrm>
          <a:prstGeom prst="rect">
            <a:avLst/>
          </a:prstGeom>
        </p:spPr>
        <p:txBody>
          <a:bodyPr vert="horz" wrap="square" lIns="0" tIns="12065" rIns="0" bIns="0" rtlCol="0">
            <a:spAutoFit/>
          </a:bodyPr>
          <a:lstStyle/>
          <a:p>
            <a:pPr marL="119380" marR="5080" indent="-107314">
              <a:lnSpc>
                <a:spcPct val="112400"/>
              </a:lnSpc>
              <a:spcBef>
                <a:spcPts val="95"/>
              </a:spcBef>
            </a:pPr>
            <a:r>
              <a:rPr lang="fr-FR" sz="2900" b="1" u="sng" spc="-150" dirty="0">
                <a:solidFill>
                  <a:srgbClr val="231F20"/>
                </a:solidFill>
                <a:uFill>
                  <a:solidFill>
                    <a:srgbClr val="231F20"/>
                  </a:solidFill>
                </a:uFill>
                <a:latin typeface="Calibri"/>
                <a:cs typeface="Calibri"/>
              </a:rPr>
              <a:t>AUTHENTIFICATION</a:t>
            </a:r>
            <a:r>
              <a:rPr lang="fr-FR" sz="2900" b="1" spc="-150" dirty="0">
                <a:solidFill>
                  <a:srgbClr val="231F20"/>
                </a:solidFill>
                <a:latin typeface="Calibri"/>
                <a:cs typeface="Calibri"/>
              </a:rPr>
              <a:t> POUR VOS COMPTES LES PLUS IMPORTANTS ET PASSEZ</a:t>
            </a:r>
            <a:endParaRPr lang="fr-FR" sz="2900" b="1" spc="-150" dirty="0">
              <a:latin typeface="Calibri"/>
              <a:cs typeface="Calibri"/>
            </a:endParaRPr>
          </a:p>
          <a:p>
            <a:pPr marL="843915" marR="320675" indent="-534670">
              <a:lnSpc>
                <a:spcPct val="112400"/>
              </a:lnSpc>
            </a:pPr>
            <a:r>
              <a:rPr lang="fr-FR" sz="2900" b="1" spc="-150" dirty="0">
                <a:solidFill>
                  <a:srgbClr val="231F20"/>
                </a:solidFill>
                <a:latin typeface="Calibri"/>
                <a:cs typeface="Calibri"/>
              </a:rPr>
              <a:t>SI POSSIBLE AU </a:t>
            </a:r>
            <a:r>
              <a:rPr lang="fr-FR" sz="2900" b="1" u="sng" spc="-150" dirty="0">
                <a:solidFill>
                  <a:srgbClr val="231F20"/>
                </a:solidFill>
                <a:uFill>
                  <a:solidFill>
                    <a:srgbClr val="231F20"/>
                  </a:solidFill>
                </a:uFill>
                <a:latin typeface="Calibri"/>
                <a:cs typeface="Calibri"/>
              </a:rPr>
              <a:t>SANS</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MOT DE PASSE</a:t>
            </a:r>
            <a:endParaRPr lang="fr-FR" sz="2900" b="1" spc="-150" dirty="0">
              <a:latin typeface="Calibri"/>
              <a:cs typeface="Calibri"/>
            </a:endParaRPr>
          </a:p>
        </p:txBody>
      </p:sp>
      <p:sp>
        <p:nvSpPr>
          <p:cNvPr id="11" name="object 11"/>
          <p:cNvSpPr txBox="1"/>
          <p:nvPr/>
        </p:nvSpPr>
        <p:spPr>
          <a:xfrm>
            <a:off x="12474373" y="2268097"/>
            <a:ext cx="5961380" cy="3007360"/>
          </a:xfrm>
          <a:prstGeom prst="rect">
            <a:avLst/>
          </a:prstGeom>
        </p:spPr>
        <p:txBody>
          <a:bodyPr vert="horz" wrap="square" lIns="0" tIns="66675" rIns="0" bIns="0" rtlCol="0">
            <a:spAutoFit/>
          </a:bodyPr>
          <a:lstStyle/>
          <a:p>
            <a:pPr marL="3810" algn="ctr">
              <a:lnSpc>
                <a:spcPct val="100000"/>
              </a:lnSpc>
              <a:spcBef>
                <a:spcPts val="525"/>
              </a:spcBef>
            </a:pPr>
            <a:r>
              <a:rPr lang="fr-FR" sz="2900" b="1" spc="-150" dirty="0">
                <a:solidFill>
                  <a:srgbClr val="231F20"/>
                </a:solidFill>
                <a:latin typeface="Calibri"/>
                <a:cs typeface="Calibri"/>
              </a:rPr>
              <a:t>UTILISEZ UN </a:t>
            </a:r>
            <a:r>
              <a:rPr lang="fr-FR" sz="2900" b="1" u="sng" spc="-150" dirty="0">
                <a:solidFill>
                  <a:srgbClr val="231F20"/>
                </a:solidFill>
                <a:uFill>
                  <a:solidFill>
                    <a:srgbClr val="231F20"/>
                  </a:solidFill>
                </a:uFill>
                <a:latin typeface="Calibri"/>
                <a:cs typeface="Calibri"/>
              </a:rPr>
              <a:t>GESTIONNAIRE</a:t>
            </a:r>
            <a:endParaRPr lang="fr-FR" sz="2900" b="1" spc="-150" dirty="0">
              <a:latin typeface="Calibri"/>
              <a:cs typeface="Calibri"/>
            </a:endParaRPr>
          </a:p>
          <a:p>
            <a:pPr marL="98425" marR="86995" algn="ctr">
              <a:lnSpc>
                <a:spcPct val="112400"/>
              </a:lnSpc>
            </a:pPr>
            <a:r>
              <a:rPr lang="fr-FR" sz="2900" b="1" u="sng" spc="-150" dirty="0">
                <a:solidFill>
                  <a:srgbClr val="231F20"/>
                </a:solidFill>
                <a:uFill>
                  <a:solidFill>
                    <a:srgbClr val="231F20"/>
                  </a:solidFill>
                </a:uFill>
                <a:latin typeface="Calibri"/>
                <a:cs typeface="Calibri"/>
              </a:rPr>
              <a:t>DE MOTS DE PASSE</a:t>
            </a:r>
            <a:r>
              <a:rPr lang="fr-FR" sz="2900" b="1" spc="-150" dirty="0">
                <a:solidFill>
                  <a:srgbClr val="231F20"/>
                </a:solidFill>
                <a:latin typeface="Calibri"/>
                <a:cs typeface="Calibri"/>
              </a:rPr>
              <a:t> POUR CRÉER UN MOT DE PASSE </a:t>
            </a:r>
            <a:r>
              <a:rPr lang="fr-FR" sz="2900" b="1" u="sng" spc="-150" dirty="0">
                <a:solidFill>
                  <a:srgbClr val="231F20"/>
                </a:solidFill>
                <a:uFill>
                  <a:solidFill>
                    <a:srgbClr val="231F20"/>
                  </a:solidFill>
                </a:uFill>
                <a:latin typeface="Calibri"/>
                <a:cs typeface="Calibri"/>
              </a:rPr>
              <a:t>ROBUSTE</a:t>
            </a:r>
            <a:r>
              <a:rPr lang="fr-FR" sz="2900" b="1" spc="-150" dirty="0">
                <a:solidFill>
                  <a:srgbClr val="231F20"/>
                </a:solidFill>
                <a:latin typeface="Calibri"/>
                <a:cs typeface="Calibri"/>
              </a:rPr>
              <a:t> ET </a:t>
            </a:r>
            <a:r>
              <a:rPr lang="fr-FR" sz="2900" b="1" u="sng" spc="-150" dirty="0">
                <a:solidFill>
                  <a:srgbClr val="231F20"/>
                </a:solidFill>
                <a:uFill>
                  <a:solidFill>
                    <a:srgbClr val="231F20"/>
                  </a:solidFill>
                </a:uFill>
                <a:latin typeface="Calibri"/>
                <a:cs typeface="Calibri"/>
              </a:rPr>
              <a:t>UNIQUE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PAR COMPTE : DE NOMBREUSES</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SOLUTIONS EXISTENT, PAR EXEMPLE, LE LOGICIEL LIBRE </a:t>
            </a:r>
            <a:r>
              <a:rPr lang="fr-FR" sz="2900" b="1" u="sng" spc="-150" dirty="0">
                <a:solidFill>
                  <a:srgbClr val="5BA3A8"/>
                </a:solidFill>
                <a:uFill>
                  <a:solidFill>
                    <a:srgbClr val="5BA3A8"/>
                  </a:solidFill>
                </a:uFill>
                <a:latin typeface="Calibri"/>
                <a:cs typeface="Calibri"/>
                <a:hlinkClick r:id="rId2"/>
              </a:rPr>
              <a:t>KEEPASS</a:t>
            </a:r>
            <a:endParaRPr lang="fr-FR" sz="2900" b="1" spc="-150" dirty="0">
              <a:latin typeface="Calibri"/>
              <a:cs typeface="Calibri"/>
            </a:endParaRPr>
          </a:p>
        </p:txBody>
      </p:sp>
      <p:sp>
        <p:nvSpPr>
          <p:cNvPr id="12" name="object 12"/>
          <p:cNvSpPr txBox="1"/>
          <p:nvPr/>
        </p:nvSpPr>
        <p:spPr>
          <a:xfrm>
            <a:off x="6556978" y="7159864"/>
            <a:ext cx="3759835" cy="2510624"/>
          </a:xfrm>
          <a:prstGeom prst="rect">
            <a:avLst/>
          </a:prstGeom>
        </p:spPr>
        <p:txBody>
          <a:bodyPr vert="horz" wrap="square" lIns="0" tIns="66675" rIns="0" bIns="0" rtlCol="0">
            <a:spAutoFit/>
          </a:bodyPr>
          <a:lstStyle/>
          <a:p>
            <a:pPr marR="59055" algn="ctr">
              <a:lnSpc>
                <a:spcPct val="100000"/>
              </a:lnSpc>
              <a:spcBef>
                <a:spcPts val="525"/>
              </a:spcBef>
            </a:pPr>
            <a:r>
              <a:rPr lang="fr-FR" sz="2900" b="1" spc="-150" dirty="0">
                <a:solidFill>
                  <a:srgbClr val="231F20"/>
                </a:solidFill>
                <a:latin typeface="Calibri"/>
                <a:cs typeface="Calibri"/>
              </a:rPr>
              <a:t>ACCÉDEZ À VOS</a:t>
            </a:r>
            <a:endParaRPr lang="fr-FR" sz="2900" b="1" spc="-150" dirty="0">
              <a:latin typeface="Calibri"/>
              <a:cs typeface="Calibri"/>
            </a:endParaRPr>
          </a:p>
          <a:p>
            <a:pPr marL="12700" marR="5080" indent="-45085" algn="ctr">
              <a:lnSpc>
                <a:spcPct val="112400"/>
              </a:lnSpc>
            </a:pPr>
            <a:r>
              <a:rPr lang="fr-FR" sz="2900" b="1" spc="-150" dirty="0">
                <a:solidFill>
                  <a:srgbClr val="231F20"/>
                </a:solidFill>
                <a:latin typeface="Calibri"/>
                <a:cs typeface="Calibri"/>
              </a:rPr>
              <a:t>COMPTES UNIQUEMENT À PARTIR D’</a:t>
            </a:r>
            <a:r>
              <a:rPr lang="fr-FR" sz="2900" b="1" u="sng" spc="-150" dirty="0">
                <a:solidFill>
                  <a:srgbClr val="231F20"/>
                </a:solidFill>
                <a:uFill>
                  <a:solidFill>
                    <a:srgbClr val="231F20"/>
                  </a:solidFill>
                </a:uFill>
                <a:latin typeface="Calibri"/>
                <a:cs typeface="Calibri"/>
              </a:rPr>
              <a:t>APPAREILS </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MAÎTRISÉS</a:t>
            </a:r>
            <a:endParaRPr lang="fr-FR" sz="2900" b="1" spc="-150" dirty="0">
              <a:latin typeface="Calibri"/>
              <a:cs typeface="Calibri"/>
            </a:endParaRPr>
          </a:p>
          <a:p>
            <a:pPr marR="36830" algn="ctr">
              <a:lnSpc>
                <a:spcPct val="100000"/>
              </a:lnSpc>
              <a:spcBef>
                <a:spcPts val="434"/>
              </a:spcBef>
            </a:pPr>
            <a:r>
              <a:rPr lang="fr-FR" sz="2900" b="1" u="sng" spc="-150" dirty="0">
                <a:solidFill>
                  <a:srgbClr val="231F20"/>
                </a:solidFill>
                <a:uFill>
                  <a:solidFill>
                    <a:srgbClr val="231F20"/>
                  </a:solidFill>
                </a:uFill>
                <a:latin typeface="Calibri"/>
                <a:cs typeface="Calibri"/>
              </a:rPr>
              <a:t>ET DE CONFIANCE</a:t>
            </a:r>
            <a:endParaRPr lang="fr-FR" sz="2900" b="1" spc="-150" dirty="0">
              <a:latin typeface="Calibri"/>
              <a:cs typeface="Calibri"/>
            </a:endParaRPr>
          </a:p>
        </p:txBody>
      </p:sp>
      <p:sp>
        <p:nvSpPr>
          <p:cNvPr id="13" name="object 13"/>
          <p:cNvSpPr txBox="1"/>
          <p:nvPr/>
        </p:nvSpPr>
        <p:spPr>
          <a:xfrm>
            <a:off x="6490346" y="3720651"/>
            <a:ext cx="4982210" cy="2013585"/>
          </a:xfrm>
          <a:prstGeom prst="rect">
            <a:avLst/>
          </a:prstGeom>
        </p:spPr>
        <p:txBody>
          <a:bodyPr vert="horz" wrap="square" lIns="0" tIns="66675" rIns="0" bIns="0" rtlCol="0">
            <a:spAutoFit/>
          </a:bodyPr>
          <a:lstStyle/>
          <a:p>
            <a:pPr marL="3810" algn="ctr">
              <a:lnSpc>
                <a:spcPct val="100000"/>
              </a:lnSpc>
              <a:spcBef>
                <a:spcPts val="525"/>
              </a:spcBef>
            </a:pPr>
            <a:r>
              <a:rPr lang="fr-FR" sz="2900" b="1" spc="-150" dirty="0">
                <a:solidFill>
                  <a:srgbClr val="231F20"/>
                </a:solidFill>
                <a:latin typeface="Calibri"/>
                <a:cs typeface="Calibri"/>
              </a:rPr>
              <a:t>CRÉEZ DES MOTS DE PASSE</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ET PHRASES DE PASSE </a:t>
            </a:r>
            <a:r>
              <a:rPr lang="fr-FR" sz="2900" b="1" u="sng" spc="-150" dirty="0">
                <a:solidFill>
                  <a:srgbClr val="231F20"/>
                </a:solidFill>
                <a:uFill>
                  <a:solidFill>
                    <a:srgbClr val="231F20"/>
                  </a:solidFill>
                </a:uFill>
                <a:latin typeface="Calibri"/>
                <a:cs typeface="Calibri"/>
              </a:rPr>
              <a:t>FACILES</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À RETENIR POUR VOUS</a:t>
            </a:r>
            <a:r>
              <a:rPr lang="fr-FR" sz="2900" b="1" spc="-150" dirty="0">
                <a:solidFill>
                  <a:srgbClr val="231F20"/>
                </a:solidFill>
                <a:latin typeface="Calibri"/>
                <a:cs typeface="Calibri"/>
              </a:rPr>
              <a:t>,</a:t>
            </a:r>
            <a:endParaRPr lang="fr-FR" sz="2900" b="1" spc="-150" dirty="0">
              <a:latin typeface="Calibri"/>
              <a:cs typeface="Calibri"/>
            </a:endParaRPr>
          </a:p>
          <a:p>
            <a:pPr marL="7620" algn="ctr">
              <a:lnSpc>
                <a:spcPct val="100000"/>
              </a:lnSpc>
              <a:spcBef>
                <a:spcPts val="434"/>
              </a:spcBef>
            </a:pPr>
            <a:r>
              <a:rPr lang="fr-FR" sz="2900" b="1" spc="-150" dirty="0">
                <a:solidFill>
                  <a:srgbClr val="231F20"/>
                </a:solidFill>
                <a:latin typeface="Calibri"/>
                <a:cs typeface="Calibri"/>
              </a:rPr>
              <a:t>MAIS </a:t>
            </a:r>
            <a:r>
              <a:rPr lang="fr-FR" sz="2900" b="1" u="sng" spc="-150" dirty="0">
                <a:solidFill>
                  <a:srgbClr val="231F20"/>
                </a:solidFill>
                <a:uFill>
                  <a:solidFill>
                    <a:srgbClr val="231F20"/>
                  </a:solidFill>
                </a:uFill>
                <a:latin typeface="Calibri"/>
                <a:cs typeface="Calibri"/>
              </a:rPr>
              <a:t>DIFFICILES À DEVINER</a:t>
            </a:r>
            <a:endParaRPr lang="fr-FR" sz="2900" b="1" spc="-150" dirty="0">
              <a:latin typeface="Calibri"/>
              <a:cs typeface="Calibri"/>
            </a:endParaRPr>
          </a:p>
        </p:txBody>
      </p:sp>
      <p:sp>
        <p:nvSpPr>
          <p:cNvPr id="14" name="object 14"/>
          <p:cNvSpPr txBox="1"/>
          <p:nvPr/>
        </p:nvSpPr>
        <p:spPr>
          <a:xfrm>
            <a:off x="7508495" y="5757962"/>
            <a:ext cx="2931160"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POUR LES AUTRES</a:t>
            </a:r>
            <a:endParaRPr lang="fr-FR" sz="2900" b="1" spc="-150" dirty="0">
              <a:latin typeface="Calibri"/>
              <a:cs typeface="Calibri"/>
            </a:endParaRPr>
          </a:p>
        </p:txBody>
      </p:sp>
      <p:grpSp>
        <p:nvGrpSpPr>
          <p:cNvPr id="15" name="object 15"/>
          <p:cNvGrpSpPr/>
          <p:nvPr/>
        </p:nvGrpSpPr>
        <p:grpSpPr>
          <a:xfrm>
            <a:off x="1373743" y="1680346"/>
            <a:ext cx="1078230" cy="1828164"/>
            <a:chOff x="1373743" y="1680346"/>
            <a:chExt cx="1078230" cy="1828164"/>
          </a:xfrm>
        </p:grpSpPr>
        <p:sp>
          <p:nvSpPr>
            <p:cNvPr id="16" name="object 16"/>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a:p>
          </p:txBody>
        </p:sp>
        <p:sp>
          <p:nvSpPr>
            <p:cNvPr id="17" name="object 17"/>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a:p>
          </p:txBody>
        </p:sp>
        <p:sp>
          <p:nvSpPr>
            <p:cNvPr id="18" name="object 18"/>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a:p>
          </p:txBody>
        </p:sp>
        <p:sp>
          <p:nvSpPr>
            <p:cNvPr id="19" name="object 19"/>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a:p>
          </p:txBody>
        </p:sp>
        <p:sp>
          <p:nvSpPr>
            <p:cNvPr id="20" name="object 20"/>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a:p>
          </p:txBody>
        </p:sp>
        <p:sp>
          <p:nvSpPr>
            <p:cNvPr id="21" name="object 21"/>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a:p>
          </p:txBody>
        </p:sp>
        <p:sp>
          <p:nvSpPr>
            <p:cNvPr id="22" name="object 22"/>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a:p>
          </p:txBody>
        </p:sp>
        <p:sp>
          <p:nvSpPr>
            <p:cNvPr id="23" name="object 23"/>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a:p>
          </p:txBody>
        </p:sp>
        <p:sp>
          <p:nvSpPr>
            <p:cNvPr id="24" name="object 24"/>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a:p>
          </p:txBody>
        </p:sp>
        <p:sp>
          <p:nvSpPr>
            <p:cNvPr id="25" name="object 25"/>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a:p>
          </p:txBody>
        </p:sp>
        <p:sp>
          <p:nvSpPr>
            <p:cNvPr id="26" name="object 26"/>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a:p>
          </p:txBody>
        </p:sp>
        <p:sp>
          <p:nvSpPr>
            <p:cNvPr id="27" name="object 27"/>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a:p>
          </p:txBody>
        </p:sp>
        <p:pic>
          <p:nvPicPr>
            <p:cNvPr id="28" name="object 28"/>
            <p:cNvPicPr/>
            <p:nvPr/>
          </p:nvPicPr>
          <p:blipFill>
            <a:blip r:embed="rId3" cstate="print"/>
            <a:stretch>
              <a:fillRect/>
            </a:stretch>
          </p:blipFill>
          <p:spPr>
            <a:xfrm>
              <a:off x="1522064" y="1885738"/>
              <a:ext cx="225696" cy="245933"/>
            </a:xfrm>
            <a:prstGeom prst="rect">
              <a:avLst/>
            </a:prstGeom>
          </p:spPr>
        </p:pic>
        <p:sp>
          <p:nvSpPr>
            <p:cNvPr id="29" name="object 29"/>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a:p>
          </p:txBody>
        </p:sp>
        <p:pic>
          <p:nvPicPr>
            <p:cNvPr id="30" name="object 30"/>
            <p:cNvPicPr/>
            <p:nvPr/>
          </p:nvPicPr>
          <p:blipFill>
            <a:blip r:embed="rId4" cstate="print"/>
            <a:stretch>
              <a:fillRect/>
            </a:stretch>
          </p:blipFill>
          <p:spPr>
            <a:xfrm>
              <a:off x="1778492" y="2870310"/>
              <a:ext cx="224108" cy="116729"/>
            </a:xfrm>
            <a:prstGeom prst="rect">
              <a:avLst/>
            </a:prstGeom>
          </p:spPr>
        </p:pic>
        <p:sp>
          <p:nvSpPr>
            <p:cNvPr id="31" name="object 31"/>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a:p>
          </p:txBody>
        </p:sp>
      </p:grpSp>
      <p:sp>
        <p:nvSpPr>
          <p:cNvPr id="32" name="object 32"/>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a:p>
        </p:txBody>
      </p:sp>
      <p:sp>
        <p:nvSpPr>
          <p:cNvPr id="33" name="object 33"/>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a:p>
        </p:txBody>
      </p:sp>
      <p:sp>
        <p:nvSpPr>
          <p:cNvPr id="34" name="object 34"/>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a:p>
        </p:txBody>
      </p:sp>
      <p:sp>
        <p:nvSpPr>
          <p:cNvPr id="35" name="object 35"/>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a:p>
        </p:txBody>
      </p:sp>
      <p:pic>
        <p:nvPicPr>
          <p:cNvPr id="36" name="object 36"/>
          <p:cNvPicPr/>
          <p:nvPr/>
        </p:nvPicPr>
        <p:blipFill>
          <a:blip r:embed="rId5" cstate="print"/>
          <a:stretch>
            <a:fillRect/>
          </a:stretch>
        </p:blipFill>
        <p:spPr>
          <a:xfrm>
            <a:off x="1957346" y="1329699"/>
            <a:ext cx="72542" cy="136980"/>
          </a:xfrm>
          <a:prstGeom prst="rect">
            <a:avLst/>
          </a:prstGeom>
        </p:spPr>
      </p:pic>
      <p:sp>
        <p:nvSpPr>
          <p:cNvPr id="37" name="object 37"/>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a:p>
        </p:txBody>
      </p:sp>
      <p:sp>
        <p:nvSpPr>
          <p:cNvPr id="38" name="object 38"/>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a:p>
        </p:txBody>
      </p:sp>
      <p:pic>
        <p:nvPicPr>
          <p:cNvPr id="39" name="object 39"/>
          <p:cNvPicPr/>
          <p:nvPr/>
        </p:nvPicPr>
        <p:blipFill>
          <a:blip r:embed="rId6" cstate="print"/>
          <a:stretch>
            <a:fillRect/>
          </a:stretch>
        </p:blipFill>
        <p:spPr>
          <a:xfrm>
            <a:off x="985955" y="2551337"/>
            <a:ext cx="193159" cy="139179"/>
          </a:xfrm>
          <a:prstGeom prst="rect">
            <a:avLst/>
          </a:prstGeom>
        </p:spPr>
      </p:pic>
      <p:grpSp>
        <p:nvGrpSpPr>
          <p:cNvPr id="40" name="object 40"/>
          <p:cNvGrpSpPr/>
          <p:nvPr/>
        </p:nvGrpSpPr>
        <p:grpSpPr>
          <a:xfrm>
            <a:off x="710104" y="611762"/>
            <a:ext cx="18580100" cy="436880"/>
            <a:chOff x="710104" y="611762"/>
            <a:chExt cx="18580100" cy="436880"/>
          </a:xfrm>
        </p:grpSpPr>
        <p:sp>
          <p:nvSpPr>
            <p:cNvPr id="41" name="object 41"/>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42" name="object 42"/>
            <p:cNvPicPr/>
            <p:nvPr/>
          </p:nvPicPr>
          <p:blipFill>
            <a:blip r:embed="rId7" cstate="print"/>
            <a:stretch>
              <a:fillRect/>
            </a:stretch>
          </p:blipFill>
          <p:spPr>
            <a:xfrm>
              <a:off x="10224503" y="804490"/>
              <a:ext cx="101850" cy="104719"/>
            </a:xfrm>
            <a:prstGeom prst="rect">
              <a:avLst/>
            </a:prstGeom>
          </p:spPr>
        </p:pic>
        <p:sp>
          <p:nvSpPr>
            <p:cNvPr id="43" name="object 43"/>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44" name="object 4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45" name="object 45"/>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6" name="object 46"/>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7" name="object 47"/>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8" name="object 48"/>
            <p:cNvPicPr/>
            <p:nvPr/>
          </p:nvPicPr>
          <p:blipFill>
            <a:blip r:embed="rId8" cstate="print"/>
            <a:stretch>
              <a:fillRect/>
            </a:stretch>
          </p:blipFill>
          <p:spPr>
            <a:xfrm>
              <a:off x="900799" y="665401"/>
              <a:ext cx="90707" cy="160413"/>
            </a:xfrm>
            <a:prstGeom prst="rect">
              <a:avLst/>
            </a:prstGeom>
          </p:spPr>
        </p:pic>
        <p:sp>
          <p:nvSpPr>
            <p:cNvPr id="49" name="object 49"/>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50" name="object 50"/>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51" name="object 51"/>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52" name="object 52"/>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53" name="object 53"/>
            <p:cNvPicPr/>
            <p:nvPr/>
          </p:nvPicPr>
          <p:blipFill>
            <a:blip r:embed="rId9" cstate="print"/>
            <a:stretch>
              <a:fillRect/>
            </a:stretch>
          </p:blipFill>
          <p:spPr>
            <a:xfrm>
              <a:off x="10145059" y="665401"/>
              <a:ext cx="90718" cy="160413"/>
            </a:xfrm>
            <a:prstGeom prst="rect">
              <a:avLst/>
            </a:prstGeom>
          </p:spPr>
        </p:pic>
      </p:grpSp>
      <p:pic>
        <p:nvPicPr>
          <p:cNvPr id="54" name="object 54"/>
          <p:cNvPicPr/>
          <p:nvPr/>
        </p:nvPicPr>
        <p:blipFill>
          <a:blip r:embed="rId10" cstate="print"/>
          <a:stretch>
            <a:fillRect/>
          </a:stretch>
        </p:blipFill>
        <p:spPr>
          <a:xfrm>
            <a:off x="14005762" y="383708"/>
            <a:ext cx="1200609" cy="345511"/>
          </a:xfrm>
          <a:prstGeom prst="rect">
            <a:avLst/>
          </a:prstGeom>
        </p:spPr>
      </p:pic>
      <p:sp>
        <p:nvSpPr>
          <p:cNvPr id="55" name="object 55"/>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5268" y="5557176"/>
            <a:ext cx="13684626" cy="4452866"/>
          </a:xfrm>
          <a:prstGeom prst="rect">
            <a:avLst/>
          </a:prstGeom>
        </p:spPr>
      </p:pic>
      <p:sp>
        <p:nvSpPr>
          <p:cNvPr id="3" name="object 3"/>
          <p:cNvSpPr txBox="1"/>
          <p:nvPr/>
        </p:nvSpPr>
        <p:spPr>
          <a:xfrm rot="1620000">
            <a:off x="4767862" y="8040848"/>
            <a:ext cx="422910" cy="355600"/>
          </a:xfrm>
          <a:prstGeom prst="rect">
            <a:avLst/>
          </a:prstGeom>
        </p:spPr>
        <p:txBody>
          <a:bodyPr vert="horz" wrap="square" lIns="0" tIns="0" rIns="0" bIns="0" rtlCol="0">
            <a:spAutoFit/>
          </a:bodyPr>
          <a:lstStyle/>
          <a:p>
            <a:pPr>
              <a:lnSpc>
                <a:spcPts val="2700"/>
              </a:lnSpc>
            </a:pPr>
            <a:r>
              <a:rPr sz="2800" spc="-675" dirty="0">
                <a:solidFill>
                  <a:srgbClr val="1D1D1B"/>
                </a:solidFill>
                <a:latin typeface="Calibri"/>
                <a:cs typeface="Calibri"/>
              </a:rPr>
              <a:t>CB</a:t>
            </a:r>
            <a:endParaRPr sz="2800">
              <a:latin typeface="Calibri"/>
              <a:cs typeface="Calibri"/>
            </a:endParaRPr>
          </a:p>
        </p:txBody>
      </p:sp>
      <p:sp>
        <p:nvSpPr>
          <p:cNvPr id="4" name="object 4"/>
          <p:cNvSpPr txBox="1"/>
          <p:nvPr/>
        </p:nvSpPr>
        <p:spPr>
          <a:xfrm rot="20220000">
            <a:off x="12684144" y="7944631"/>
            <a:ext cx="572572" cy="431800"/>
          </a:xfrm>
          <a:prstGeom prst="rect">
            <a:avLst/>
          </a:prstGeom>
        </p:spPr>
        <p:txBody>
          <a:bodyPr vert="horz" wrap="square" lIns="0" tIns="0" rIns="0" bIns="0" rtlCol="0">
            <a:spAutoFit/>
          </a:bodyPr>
          <a:lstStyle/>
          <a:p>
            <a:pPr>
              <a:lnSpc>
                <a:spcPts val="3250"/>
              </a:lnSpc>
            </a:pPr>
            <a:r>
              <a:rPr sz="3400" spc="-440" dirty="0">
                <a:latin typeface="Calibri"/>
                <a:cs typeface="Calibri"/>
              </a:rPr>
              <a:t>CV</a:t>
            </a:r>
            <a:endParaRPr sz="3400">
              <a:latin typeface="Calibri"/>
              <a:cs typeface="Calibri"/>
            </a:endParaRPr>
          </a:p>
        </p:txBody>
      </p:sp>
      <p:sp>
        <p:nvSpPr>
          <p:cNvPr id="5" name="object 5"/>
          <p:cNvSpPr txBox="1"/>
          <p:nvPr/>
        </p:nvSpPr>
        <p:spPr>
          <a:xfrm>
            <a:off x="7841364" y="9488122"/>
            <a:ext cx="615950" cy="552450"/>
          </a:xfrm>
          <a:prstGeom prst="rect">
            <a:avLst/>
          </a:prstGeom>
        </p:spPr>
        <p:txBody>
          <a:bodyPr vert="horz" wrap="square" lIns="0" tIns="13335" rIns="0" bIns="0" rtlCol="0">
            <a:spAutoFit/>
          </a:bodyPr>
          <a:lstStyle/>
          <a:p>
            <a:pPr marL="337185" indent="-325120">
              <a:lnSpc>
                <a:spcPct val="100000"/>
              </a:lnSpc>
              <a:spcBef>
                <a:spcPts val="105"/>
              </a:spcBef>
              <a:buChar char="◆"/>
              <a:tabLst>
                <a:tab pos="337820" algn="l"/>
              </a:tabLst>
            </a:pPr>
            <a:r>
              <a:rPr sz="5175" spc="-1447" baseline="-3220" dirty="0">
                <a:solidFill>
                  <a:srgbClr val="1D1D1B"/>
                </a:solidFill>
                <a:latin typeface="Calibri"/>
                <a:cs typeface="Calibri"/>
              </a:rPr>
              <a:t>€</a:t>
            </a:r>
            <a:endParaRPr sz="5175" baseline="-3220">
              <a:latin typeface="Calibri"/>
              <a:cs typeface="Calibri"/>
            </a:endParaRPr>
          </a:p>
        </p:txBody>
      </p:sp>
      <p:sp>
        <p:nvSpPr>
          <p:cNvPr id="6" name="object 6"/>
          <p:cNvSpPr txBox="1"/>
          <p:nvPr/>
        </p:nvSpPr>
        <p:spPr>
          <a:xfrm>
            <a:off x="7322939" y="8696683"/>
            <a:ext cx="921385" cy="910590"/>
          </a:xfrm>
          <a:prstGeom prst="rect">
            <a:avLst/>
          </a:prstGeom>
        </p:spPr>
        <p:txBody>
          <a:bodyPr vert="horz" wrap="square" lIns="0" tIns="13335" rIns="0" bIns="0" rtlCol="0">
            <a:spAutoFit/>
          </a:bodyPr>
          <a:lstStyle/>
          <a:p>
            <a:pPr marL="38100">
              <a:lnSpc>
                <a:spcPct val="100000"/>
              </a:lnSpc>
              <a:spcBef>
                <a:spcPts val="105"/>
              </a:spcBef>
            </a:pPr>
            <a:r>
              <a:rPr sz="8700" spc="832" baseline="-16762" dirty="0">
                <a:solidFill>
                  <a:srgbClr val="1D1D1B"/>
                </a:solidFill>
                <a:latin typeface="Calibri"/>
                <a:cs typeface="Calibri"/>
              </a:rPr>
              <a:t>€</a:t>
            </a:r>
            <a:r>
              <a:rPr sz="8700" spc="644" baseline="-16762" dirty="0">
                <a:solidFill>
                  <a:srgbClr val="1D1D1B"/>
                </a:solidFill>
                <a:latin typeface="Calibri"/>
                <a:cs typeface="Calibri"/>
              </a:rPr>
              <a:t> </a:t>
            </a:r>
            <a:r>
              <a:rPr sz="3450" spc="-425" dirty="0">
                <a:solidFill>
                  <a:srgbClr val="1D1D1B"/>
                </a:solidFill>
                <a:latin typeface="Calibri"/>
                <a:cs typeface="Calibri"/>
              </a:rPr>
              <a:t>+</a:t>
            </a:r>
            <a:endParaRPr sz="3450">
              <a:latin typeface="Calibri"/>
              <a:cs typeface="Calibri"/>
            </a:endParaRPr>
          </a:p>
        </p:txBody>
      </p:sp>
      <p:sp>
        <p:nvSpPr>
          <p:cNvPr id="7" name="object 7"/>
          <p:cNvSpPr txBox="1"/>
          <p:nvPr/>
        </p:nvSpPr>
        <p:spPr>
          <a:xfrm>
            <a:off x="7171725" y="9612390"/>
            <a:ext cx="202565" cy="552450"/>
          </a:xfrm>
          <a:prstGeom prst="rect">
            <a:avLst/>
          </a:prstGeom>
        </p:spPr>
        <p:txBody>
          <a:bodyPr vert="horz" wrap="square" lIns="0" tIns="13335" rIns="0" bIns="0" rtlCol="0">
            <a:spAutoFit/>
          </a:bodyPr>
          <a:lstStyle/>
          <a:p>
            <a:pPr marL="12700">
              <a:lnSpc>
                <a:spcPct val="100000"/>
              </a:lnSpc>
              <a:spcBef>
                <a:spcPts val="105"/>
              </a:spcBef>
            </a:pPr>
            <a:r>
              <a:rPr sz="3450" spc="-350" dirty="0">
                <a:solidFill>
                  <a:srgbClr val="1D1D1B"/>
                </a:solidFill>
                <a:latin typeface="Calibri"/>
                <a:cs typeface="Calibri"/>
              </a:rPr>
              <a:t>+</a:t>
            </a:r>
            <a:endParaRPr sz="3450">
              <a:latin typeface="Calibri"/>
              <a:cs typeface="Calibri"/>
            </a:endParaRPr>
          </a:p>
        </p:txBody>
      </p:sp>
      <p:sp>
        <p:nvSpPr>
          <p:cNvPr id="8" name="object 8"/>
          <p:cNvSpPr txBox="1">
            <a:spLocks noGrp="1"/>
          </p:cNvSpPr>
          <p:nvPr>
            <p:ph type="title" idx="4294967295"/>
          </p:nvPr>
        </p:nvSpPr>
        <p:spPr>
          <a:xfrm>
            <a:off x="4011162" y="1624951"/>
            <a:ext cx="13130537" cy="650178"/>
          </a:xfrm>
          <a:prstGeom prst="rect">
            <a:avLst/>
          </a:prstGeom>
        </p:spPr>
        <p:txBody>
          <a:bodyPr vert="horz" wrap="square" lIns="0" tIns="11430" rIns="0" bIns="0" rtlCol="0">
            <a:spAutoFit/>
          </a:bodyPr>
          <a:lstStyle/>
          <a:p>
            <a:pPr marL="12700">
              <a:lnSpc>
                <a:spcPct val="100000"/>
              </a:lnSpc>
              <a:spcBef>
                <a:spcPts val="90"/>
              </a:spcBef>
            </a:pPr>
            <a:r>
              <a:rPr lang="fr-FR" sz="4150" b="1" spc="-150" dirty="0">
                <a:solidFill>
                  <a:srgbClr val="000000"/>
                </a:solidFill>
              </a:rPr>
              <a:t>LA CYBER, CE SONT DES MÉTIERS D’</a:t>
            </a:r>
            <a:r>
              <a:rPr lang="fr-FR" sz="4150" b="1" u="sng" spc="-150" dirty="0">
                <a:solidFill>
                  <a:srgbClr val="000000"/>
                </a:solidFill>
                <a:uFill>
                  <a:solidFill>
                    <a:srgbClr val="000000"/>
                  </a:solidFill>
                </a:uFill>
              </a:rPr>
              <a:t>AVENIR</a:t>
            </a:r>
            <a:r>
              <a:rPr lang="fr-FR" sz="4150" b="1" spc="-150" dirty="0">
                <a:solidFill>
                  <a:srgbClr val="000000"/>
                </a:solidFill>
              </a:rPr>
              <a:t> ET </a:t>
            </a:r>
            <a:r>
              <a:rPr lang="fr-FR" sz="4150" b="1" u="sng" spc="-150" dirty="0">
                <a:solidFill>
                  <a:srgbClr val="000000"/>
                </a:solidFill>
                <a:uFill>
                  <a:solidFill>
                    <a:srgbClr val="000000"/>
                  </a:solidFill>
                </a:uFill>
              </a:rPr>
              <a:t>PASSIONNANTS</a:t>
            </a:r>
            <a:r>
              <a:rPr lang="fr-FR" sz="4150" b="1" spc="-150" dirty="0">
                <a:solidFill>
                  <a:srgbClr val="000000"/>
                </a:solidFill>
              </a:rPr>
              <a:t> !</a:t>
            </a:r>
            <a:endParaRPr lang="fr-FR" sz="4150" b="1" spc="-150" dirty="0"/>
          </a:p>
        </p:txBody>
      </p:sp>
      <p:sp>
        <p:nvSpPr>
          <p:cNvPr id="9" name="object 9"/>
          <p:cNvSpPr txBox="1"/>
          <p:nvPr/>
        </p:nvSpPr>
        <p:spPr>
          <a:xfrm>
            <a:off x="1664684" y="2255943"/>
            <a:ext cx="18217166" cy="3845283"/>
          </a:xfrm>
          <a:prstGeom prst="rect">
            <a:avLst/>
          </a:prstGeom>
        </p:spPr>
        <p:txBody>
          <a:bodyPr vert="horz" wrap="square" lIns="0" tIns="137795" rIns="0" bIns="0" rtlCol="0">
            <a:spAutoFit/>
          </a:bodyPr>
          <a:lstStyle/>
          <a:p>
            <a:pPr algn="ctr">
              <a:lnSpc>
                <a:spcPct val="100000"/>
              </a:lnSpc>
              <a:spcBef>
                <a:spcPts val="1085"/>
              </a:spcBef>
            </a:pPr>
            <a:r>
              <a:rPr lang="fr-FR" sz="4150" b="1" spc="-150" dirty="0">
                <a:latin typeface="Calibri"/>
                <a:cs typeface="Calibri"/>
              </a:rPr>
              <a:t>DÉVELOPPEZ VOTRE </a:t>
            </a:r>
            <a:r>
              <a:rPr lang="fr-FR" sz="4150" b="1" u="sng" spc="-150" dirty="0">
                <a:uFill>
                  <a:solidFill>
                    <a:srgbClr val="000000"/>
                  </a:solidFill>
                </a:uFill>
                <a:latin typeface="Calibri"/>
                <a:cs typeface="Calibri"/>
              </a:rPr>
              <a:t>ESPRIT CRITIQUE</a:t>
            </a:r>
            <a:r>
              <a:rPr lang="fr-FR" sz="4150" b="1" spc="-150" dirty="0">
                <a:latin typeface="Calibri"/>
                <a:cs typeface="Calibri"/>
              </a:rPr>
              <a:t> POUR ÉVITER LES DANGERS DU NUMÉRIQUE !</a:t>
            </a:r>
          </a:p>
          <a:p>
            <a:pPr algn="ctr">
              <a:lnSpc>
                <a:spcPct val="100000"/>
              </a:lnSpc>
              <a:spcBef>
                <a:spcPts val="980"/>
              </a:spcBef>
            </a:pPr>
            <a:r>
              <a:rPr lang="fr-FR" sz="4150" b="1" spc="-150" dirty="0">
                <a:latin typeface="Calibri"/>
                <a:cs typeface="Calibri"/>
              </a:rPr>
              <a:t>SI C’EST </a:t>
            </a:r>
            <a:r>
              <a:rPr lang="fr-FR" sz="4150" b="1" u="sng" spc="-150" dirty="0">
                <a:uFill>
                  <a:solidFill>
                    <a:srgbClr val="000000"/>
                  </a:solidFill>
                </a:uFill>
                <a:latin typeface="Calibri"/>
                <a:cs typeface="Calibri"/>
              </a:rPr>
              <a:t>TROP BEAU POUR ÊTRE VRAI</a:t>
            </a:r>
            <a:r>
              <a:rPr lang="fr-FR" sz="4150" b="1" spc="-150" dirty="0">
                <a:latin typeface="Calibri"/>
                <a:cs typeface="Calibri"/>
              </a:rPr>
              <a:t>, ÇA L’EST CERTAINEMENT !</a:t>
            </a:r>
          </a:p>
          <a:p>
            <a:pPr algn="ctr">
              <a:lnSpc>
                <a:spcPct val="100000"/>
              </a:lnSpc>
              <a:spcBef>
                <a:spcPts val="980"/>
              </a:spcBef>
            </a:pPr>
            <a:r>
              <a:rPr lang="fr-FR" sz="4150" b="1" u="sng" spc="-150" dirty="0">
                <a:uFill>
                  <a:solidFill>
                    <a:srgbClr val="000000"/>
                  </a:solidFill>
                </a:uFill>
                <a:latin typeface="Calibri"/>
                <a:cs typeface="Calibri"/>
              </a:rPr>
              <a:t>SIGNALER LES ARNAQUES</a:t>
            </a:r>
            <a:r>
              <a:rPr lang="fr-FR" sz="4150" b="1" spc="-150" dirty="0">
                <a:latin typeface="Calibri"/>
                <a:cs typeface="Calibri"/>
              </a:rPr>
              <a:t>, C’EST ESSENTIEL !</a:t>
            </a:r>
          </a:p>
          <a:p>
            <a:pPr algn="ctr">
              <a:lnSpc>
                <a:spcPct val="100000"/>
              </a:lnSpc>
              <a:spcBef>
                <a:spcPts val="985"/>
              </a:spcBef>
            </a:pPr>
            <a:r>
              <a:rPr lang="fr-FR" sz="4150" b="1" spc="-150" dirty="0">
                <a:latin typeface="Calibri"/>
                <a:cs typeface="Calibri"/>
              </a:rPr>
              <a:t>IL EST PRÉFÉRABLE D’AVOIR </a:t>
            </a:r>
            <a:r>
              <a:rPr lang="fr-FR" sz="4150" b="1" u="sng" spc="-150" dirty="0">
                <a:uFill>
                  <a:solidFill>
                    <a:srgbClr val="000000"/>
                  </a:solidFill>
                </a:uFill>
                <a:latin typeface="Calibri"/>
                <a:cs typeface="Calibri"/>
              </a:rPr>
              <a:t>PLUSIEURS MOTS DE PASSE</a:t>
            </a:r>
            <a:r>
              <a:rPr lang="fr-FR" sz="4150" b="1" spc="-150" dirty="0">
                <a:latin typeface="Calibri"/>
                <a:cs typeface="Calibri"/>
              </a:rPr>
              <a:t>, COMME ON A PLUSIEURS CLÉS !</a:t>
            </a:r>
          </a:p>
          <a:p>
            <a:pPr algn="ctr">
              <a:lnSpc>
                <a:spcPct val="100000"/>
              </a:lnSpc>
              <a:spcBef>
                <a:spcPts val="980"/>
              </a:spcBef>
            </a:pPr>
            <a:r>
              <a:rPr lang="fr-FR" sz="4150" b="1" spc="-150" dirty="0">
                <a:latin typeface="Calibri"/>
                <a:cs typeface="Calibri"/>
              </a:rPr>
              <a:t>POUR LES COMPTES LES PLUS IMPORTANTS, </a:t>
            </a:r>
            <a:r>
              <a:rPr lang="fr-FR" sz="4150" b="1" u="sng" spc="-150" dirty="0">
                <a:uFill>
                  <a:solidFill>
                    <a:srgbClr val="000000"/>
                  </a:solidFill>
                </a:uFill>
                <a:latin typeface="Calibri"/>
                <a:cs typeface="Calibri"/>
              </a:rPr>
              <a:t>DOUBLE AUTHENTIFICATION MINIMUM</a:t>
            </a:r>
            <a:r>
              <a:rPr lang="fr-FR" sz="4150" b="1" spc="-150" dirty="0">
                <a:latin typeface="Calibri"/>
                <a:cs typeface="Calibri"/>
              </a:rPr>
              <a:t>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6614622"/>
          </a:xfrm>
          <a:prstGeom prst="rect">
            <a:avLst/>
          </a:prstGeom>
        </p:spPr>
      </p:pic>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a:p>
          </p:txBody>
        </p:sp>
      </p:grpSp>
      <p:sp>
        <p:nvSpPr>
          <p:cNvPr id="6" name="object 6"/>
          <p:cNvSpPr txBox="1"/>
          <p:nvPr/>
        </p:nvSpPr>
        <p:spPr>
          <a:xfrm>
            <a:off x="845912" y="7812461"/>
            <a:ext cx="16633190" cy="2595582"/>
          </a:xfrm>
          <a:prstGeom prst="rect">
            <a:avLst/>
          </a:prstGeom>
        </p:spPr>
        <p:txBody>
          <a:bodyPr vert="horz" wrap="square" lIns="0" tIns="180340" rIns="0" bIns="0" rtlCol="0">
            <a:spAutoFit/>
          </a:bodyPr>
          <a:lstStyle/>
          <a:p>
            <a:pPr marL="12700">
              <a:lnSpc>
                <a:spcPct val="100000"/>
              </a:lnSpc>
              <a:spcBef>
                <a:spcPts val="1420"/>
              </a:spcBef>
            </a:pPr>
            <a:r>
              <a:rPr sz="2050" b="1" spc="45" dirty="0">
                <a:solidFill>
                  <a:srgbClr val="231F20"/>
                </a:solidFill>
                <a:latin typeface="Calibri"/>
                <a:cs typeface="Calibri"/>
              </a:rPr>
              <a:t>Version</a:t>
            </a:r>
            <a:r>
              <a:rPr sz="2050" b="1" spc="-10" dirty="0">
                <a:solidFill>
                  <a:srgbClr val="231F20"/>
                </a:solidFill>
                <a:latin typeface="Calibri"/>
                <a:cs typeface="Calibri"/>
              </a:rPr>
              <a:t> </a:t>
            </a:r>
            <a:r>
              <a:rPr sz="2050" b="1" spc="65" dirty="0">
                <a:solidFill>
                  <a:srgbClr val="231F20"/>
                </a:solidFill>
                <a:latin typeface="Calibri"/>
                <a:cs typeface="Calibri"/>
              </a:rPr>
              <a:t>1.0</a:t>
            </a:r>
            <a:r>
              <a:rPr sz="2050" b="1" spc="-5" dirty="0">
                <a:solidFill>
                  <a:srgbClr val="231F20"/>
                </a:solidFill>
                <a:latin typeface="Calibri"/>
                <a:cs typeface="Calibri"/>
              </a:rPr>
              <a:t> </a:t>
            </a:r>
            <a:r>
              <a:rPr sz="2050" b="1" spc="135" dirty="0">
                <a:solidFill>
                  <a:srgbClr val="231F20"/>
                </a:solidFill>
                <a:latin typeface="Calibri"/>
                <a:cs typeface="Calibri"/>
              </a:rPr>
              <a:t>-</a:t>
            </a:r>
            <a:r>
              <a:rPr sz="2050" b="1" spc="-5" dirty="0">
                <a:solidFill>
                  <a:srgbClr val="231F20"/>
                </a:solidFill>
                <a:latin typeface="Calibri"/>
                <a:cs typeface="Calibri"/>
              </a:rPr>
              <a:t> </a:t>
            </a:r>
            <a:r>
              <a:rPr sz="2050" b="1" spc="50" dirty="0">
                <a:solidFill>
                  <a:srgbClr val="231F20"/>
                </a:solidFill>
                <a:latin typeface="Calibri"/>
                <a:cs typeface="Calibri"/>
              </a:rPr>
              <a:t>Mars</a:t>
            </a:r>
            <a:r>
              <a:rPr sz="2050" b="1" spc="-5" dirty="0">
                <a:solidFill>
                  <a:srgbClr val="231F20"/>
                </a:solidFill>
                <a:latin typeface="Calibri"/>
                <a:cs typeface="Calibri"/>
              </a:rPr>
              <a:t> </a:t>
            </a:r>
            <a:r>
              <a:rPr sz="2050" b="1" spc="50" dirty="0">
                <a:solidFill>
                  <a:srgbClr val="231F20"/>
                </a:solidFill>
                <a:latin typeface="Calibri"/>
                <a:cs typeface="Calibri"/>
              </a:rPr>
              <a:t>2022</a:t>
            </a:r>
            <a:endParaRPr sz="2050" b="1" dirty="0">
              <a:latin typeface="Calibri"/>
              <a:cs typeface="Calibri"/>
            </a:endParaRPr>
          </a:p>
          <a:p>
            <a:pPr marL="12700">
              <a:lnSpc>
                <a:spcPct val="100000"/>
              </a:lnSpc>
              <a:spcBef>
                <a:spcPts val="1320"/>
              </a:spcBef>
            </a:pPr>
            <a:r>
              <a:rPr sz="2050" spc="65" dirty="0">
                <a:solidFill>
                  <a:srgbClr val="231F20"/>
                </a:solidFill>
                <a:latin typeface="Calibri"/>
                <a:cs typeface="Calibri"/>
              </a:rPr>
              <a:t>Ce</a:t>
            </a:r>
            <a:r>
              <a:rPr sz="2050" spc="70" dirty="0">
                <a:solidFill>
                  <a:srgbClr val="231F20"/>
                </a:solidFill>
                <a:latin typeface="Calibri"/>
                <a:cs typeface="Calibri"/>
              </a:rPr>
              <a:t> </a:t>
            </a:r>
            <a:r>
              <a:rPr sz="2050" dirty="0">
                <a:solidFill>
                  <a:srgbClr val="231F20"/>
                </a:solidFill>
                <a:latin typeface="Calibri"/>
                <a:cs typeface="Calibri"/>
              </a:rPr>
              <a:t>document</a:t>
            </a:r>
            <a:r>
              <a:rPr sz="2050" spc="65" dirty="0">
                <a:solidFill>
                  <a:srgbClr val="231F20"/>
                </a:solidFill>
                <a:latin typeface="Calibri"/>
                <a:cs typeface="Calibri"/>
              </a:rPr>
              <a:t> </a:t>
            </a:r>
            <a:r>
              <a:rPr sz="2050" spc="55" dirty="0">
                <a:solidFill>
                  <a:srgbClr val="231F20"/>
                </a:solidFill>
                <a:latin typeface="Calibri"/>
                <a:cs typeface="Calibri"/>
              </a:rPr>
              <a:t>a</a:t>
            </a:r>
            <a:r>
              <a:rPr sz="2050" spc="70" dirty="0">
                <a:solidFill>
                  <a:srgbClr val="231F20"/>
                </a:solidFill>
                <a:latin typeface="Calibri"/>
                <a:cs typeface="Calibri"/>
              </a:rPr>
              <a:t> </a:t>
            </a:r>
            <a:r>
              <a:rPr sz="2050" dirty="0">
                <a:solidFill>
                  <a:srgbClr val="231F20"/>
                </a:solidFill>
                <a:latin typeface="Calibri"/>
                <a:cs typeface="Calibri"/>
              </a:rPr>
              <a:t>été</a:t>
            </a:r>
            <a:r>
              <a:rPr sz="2050" spc="65" dirty="0">
                <a:solidFill>
                  <a:srgbClr val="231F20"/>
                </a:solidFill>
                <a:latin typeface="Calibri"/>
                <a:cs typeface="Calibri"/>
              </a:rPr>
              <a:t> </a:t>
            </a:r>
            <a:r>
              <a:rPr sz="2050" dirty="0">
                <a:solidFill>
                  <a:srgbClr val="231F20"/>
                </a:solidFill>
                <a:latin typeface="Calibri"/>
                <a:cs typeface="Calibri"/>
              </a:rPr>
              <a:t>rédigé</a:t>
            </a:r>
            <a:r>
              <a:rPr sz="2050" spc="70" dirty="0">
                <a:solidFill>
                  <a:srgbClr val="231F20"/>
                </a:solidFill>
                <a:latin typeface="Calibri"/>
                <a:cs typeface="Calibri"/>
              </a:rPr>
              <a:t> </a:t>
            </a:r>
            <a:r>
              <a:rPr sz="2050" dirty="0">
                <a:solidFill>
                  <a:srgbClr val="231F20"/>
                </a:solidFill>
                <a:latin typeface="Calibri"/>
                <a:cs typeface="Calibri"/>
              </a:rPr>
              <a:t>par</a:t>
            </a:r>
            <a:r>
              <a:rPr sz="2050" spc="60" dirty="0">
                <a:solidFill>
                  <a:srgbClr val="231F20"/>
                </a:solidFill>
                <a:latin typeface="Calibri"/>
                <a:cs typeface="Calibri"/>
              </a:rPr>
              <a:t> </a:t>
            </a:r>
            <a:r>
              <a:rPr sz="2050" dirty="0">
                <a:solidFill>
                  <a:srgbClr val="231F20"/>
                </a:solidFill>
                <a:latin typeface="Calibri"/>
                <a:cs typeface="Calibri"/>
              </a:rPr>
              <a:t>des</a:t>
            </a:r>
            <a:r>
              <a:rPr sz="2050" spc="70" dirty="0">
                <a:solidFill>
                  <a:srgbClr val="231F20"/>
                </a:solidFill>
                <a:latin typeface="Calibri"/>
                <a:cs typeface="Calibri"/>
              </a:rPr>
              <a:t> </a:t>
            </a:r>
            <a:r>
              <a:rPr sz="2050" spc="45" dirty="0">
                <a:solidFill>
                  <a:srgbClr val="231F20"/>
                </a:solidFill>
                <a:latin typeface="Calibri"/>
                <a:cs typeface="Calibri"/>
              </a:rPr>
              <a:t>professionnels</a:t>
            </a:r>
            <a:r>
              <a:rPr sz="2050" spc="70" dirty="0">
                <a:solidFill>
                  <a:srgbClr val="231F20"/>
                </a:solidFill>
                <a:latin typeface="Calibri"/>
                <a:cs typeface="Calibri"/>
              </a:rPr>
              <a:t> </a:t>
            </a:r>
            <a:r>
              <a:rPr sz="2050" dirty="0">
                <a:solidFill>
                  <a:srgbClr val="231F20"/>
                </a:solidFill>
                <a:latin typeface="Calibri"/>
                <a:cs typeface="Calibri"/>
              </a:rPr>
              <a:t>de</a:t>
            </a:r>
            <a:r>
              <a:rPr sz="2050" spc="65" dirty="0">
                <a:solidFill>
                  <a:srgbClr val="231F20"/>
                </a:solidFill>
                <a:latin typeface="Calibri"/>
                <a:cs typeface="Calibri"/>
              </a:rPr>
              <a:t> </a:t>
            </a:r>
            <a:r>
              <a:rPr sz="2050" spc="95" dirty="0">
                <a:solidFill>
                  <a:srgbClr val="231F20"/>
                </a:solidFill>
                <a:latin typeface="Calibri"/>
                <a:cs typeface="Calibri"/>
              </a:rPr>
              <a:t>la</a:t>
            </a:r>
            <a:r>
              <a:rPr sz="2050" spc="65" dirty="0">
                <a:solidFill>
                  <a:srgbClr val="231F20"/>
                </a:solidFill>
                <a:latin typeface="Calibri"/>
                <a:cs typeface="Calibri"/>
              </a:rPr>
              <a:t> </a:t>
            </a:r>
            <a:r>
              <a:rPr sz="2050" spc="45" dirty="0">
                <a:solidFill>
                  <a:srgbClr val="231F20"/>
                </a:solidFill>
                <a:latin typeface="Calibri"/>
                <a:cs typeface="Calibri"/>
              </a:rPr>
              <a:t>cybersécurité</a:t>
            </a:r>
            <a:r>
              <a:rPr sz="2050" spc="70" dirty="0">
                <a:solidFill>
                  <a:srgbClr val="231F20"/>
                </a:solidFill>
                <a:latin typeface="Calibri"/>
                <a:cs typeface="Calibri"/>
              </a:rPr>
              <a:t> </a:t>
            </a:r>
            <a:r>
              <a:rPr sz="2050" dirty="0">
                <a:solidFill>
                  <a:srgbClr val="231F20"/>
                </a:solidFill>
                <a:latin typeface="Calibri"/>
                <a:cs typeface="Calibri"/>
              </a:rPr>
              <a:t>et</a:t>
            </a:r>
            <a:r>
              <a:rPr sz="2050" spc="70" dirty="0">
                <a:solidFill>
                  <a:srgbClr val="231F20"/>
                </a:solidFill>
                <a:latin typeface="Calibri"/>
                <a:cs typeface="Calibri"/>
              </a:rPr>
              <a:t> </a:t>
            </a:r>
            <a:r>
              <a:rPr sz="2050" spc="50" dirty="0">
                <a:solidFill>
                  <a:srgbClr val="231F20"/>
                </a:solidFill>
                <a:latin typeface="Calibri"/>
                <a:cs typeface="Calibri"/>
              </a:rPr>
              <a:t>sous</a:t>
            </a:r>
            <a:r>
              <a:rPr sz="2050" spc="60" dirty="0">
                <a:solidFill>
                  <a:srgbClr val="231F20"/>
                </a:solidFill>
                <a:latin typeface="Calibri"/>
                <a:cs typeface="Calibri"/>
              </a:rPr>
              <a:t> </a:t>
            </a:r>
            <a:r>
              <a:rPr sz="2050" spc="95" dirty="0">
                <a:solidFill>
                  <a:srgbClr val="231F20"/>
                </a:solidFill>
                <a:latin typeface="Calibri"/>
                <a:cs typeface="Calibri"/>
              </a:rPr>
              <a:t>la</a:t>
            </a:r>
            <a:r>
              <a:rPr sz="2050" spc="65" dirty="0">
                <a:solidFill>
                  <a:srgbClr val="231F20"/>
                </a:solidFill>
                <a:latin typeface="Calibri"/>
                <a:cs typeface="Calibri"/>
              </a:rPr>
              <a:t> </a:t>
            </a:r>
            <a:r>
              <a:rPr sz="2050" dirty="0">
                <a:solidFill>
                  <a:srgbClr val="231F20"/>
                </a:solidFill>
                <a:latin typeface="Calibri"/>
                <a:cs typeface="Calibri"/>
              </a:rPr>
              <a:t>direction</a:t>
            </a:r>
            <a:r>
              <a:rPr sz="2050" spc="70" dirty="0">
                <a:solidFill>
                  <a:srgbClr val="231F20"/>
                </a:solidFill>
                <a:latin typeface="Calibri"/>
                <a:cs typeface="Calibri"/>
              </a:rPr>
              <a:t> </a:t>
            </a:r>
            <a:r>
              <a:rPr sz="2050" spc="60" dirty="0">
                <a:solidFill>
                  <a:srgbClr val="231F20"/>
                </a:solidFill>
                <a:latin typeface="Calibri"/>
                <a:cs typeface="Calibri"/>
              </a:rPr>
              <a:t>artistique</a:t>
            </a:r>
            <a:r>
              <a:rPr sz="2050" spc="70" dirty="0">
                <a:solidFill>
                  <a:srgbClr val="231F20"/>
                </a:solidFill>
                <a:latin typeface="Calibri"/>
                <a:cs typeface="Calibri"/>
              </a:rPr>
              <a:t> </a:t>
            </a:r>
            <a:r>
              <a:rPr sz="2050" dirty="0">
                <a:solidFill>
                  <a:srgbClr val="231F20"/>
                </a:solidFill>
                <a:latin typeface="Calibri"/>
                <a:cs typeface="Calibri"/>
              </a:rPr>
              <a:t>de</a:t>
            </a:r>
            <a:r>
              <a:rPr sz="2050" spc="65" dirty="0">
                <a:solidFill>
                  <a:srgbClr val="231F20"/>
                </a:solidFill>
                <a:latin typeface="Calibri"/>
                <a:cs typeface="Calibri"/>
              </a:rPr>
              <a:t> </a:t>
            </a:r>
            <a:r>
              <a:rPr sz="2050" spc="70" dirty="0">
                <a:solidFill>
                  <a:srgbClr val="231F20"/>
                </a:solidFill>
                <a:latin typeface="Calibri"/>
                <a:cs typeface="Calibri"/>
              </a:rPr>
              <a:t>Claire </a:t>
            </a:r>
            <a:r>
              <a:rPr sz="2050" spc="45" dirty="0">
                <a:solidFill>
                  <a:srgbClr val="231F20"/>
                </a:solidFill>
                <a:latin typeface="Calibri"/>
                <a:cs typeface="Calibri"/>
              </a:rPr>
              <a:t>Lacroix.</a:t>
            </a:r>
            <a:endParaRPr sz="2050" dirty="0">
              <a:latin typeface="Calibri"/>
              <a:cs typeface="Calibri"/>
            </a:endParaRPr>
          </a:p>
          <a:p>
            <a:pPr marL="12700" marR="4448810">
              <a:lnSpc>
                <a:spcPts val="2260"/>
              </a:lnSpc>
              <a:spcBef>
                <a:spcPts val="1725"/>
              </a:spcBef>
            </a:pPr>
            <a:r>
              <a:rPr sz="2050" spc="65" dirty="0">
                <a:solidFill>
                  <a:srgbClr val="231F20"/>
                </a:solidFill>
                <a:latin typeface="Calibri"/>
                <a:cs typeface="Calibri"/>
              </a:rPr>
              <a:t>Ce</a:t>
            </a:r>
            <a:r>
              <a:rPr sz="2050" spc="45" dirty="0">
                <a:solidFill>
                  <a:srgbClr val="231F20"/>
                </a:solidFill>
                <a:latin typeface="Calibri"/>
                <a:cs typeface="Calibri"/>
              </a:rPr>
              <a:t> </a:t>
            </a:r>
            <a:r>
              <a:rPr sz="2050" dirty="0">
                <a:solidFill>
                  <a:srgbClr val="231F20"/>
                </a:solidFill>
                <a:latin typeface="Calibri"/>
                <a:cs typeface="Calibri"/>
              </a:rPr>
              <a:t>document</a:t>
            </a:r>
            <a:r>
              <a:rPr sz="2050" spc="50" dirty="0">
                <a:solidFill>
                  <a:srgbClr val="231F20"/>
                </a:solidFill>
                <a:latin typeface="Calibri"/>
                <a:cs typeface="Calibri"/>
              </a:rPr>
              <a:t> est </a:t>
            </a:r>
            <a:r>
              <a:rPr sz="2050" spc="65" dirty="0">
                <a:solidFill>
                  <a:srgbClr val="231F20"/>
                </a:solidFill>
                <a:latin typeface="Calibri"/>
                <a:cs typeface="Calibri"/>
              </a:rPr>
              <a:t>mis</a:t>
            </a:r>
            <a:r>
              <a:rPr sz="2050" spc="45" dirty="0">
                <a:solidFill>
                  <a:srgbClr val="231F20"/>
                </a:solidFill>
                <a:latin typeface="Calibri"/>
                <a:cs typeface="Calibri"/>
              </a:rPr>
              <a:t> </a:t>
            </a:r>
            <a:r>
              <a:rPr sz="2050" spc="55" dirty="0">
                <a:solidFill>
                  <a:srgbClr val="231F20"/>
                </a:solidFill>
                <a:latin typeface="Calibri"/>
                <a:cs typeface="Calibri"/>
              </a:rPr>
              <a:t>à</a:t>
            </a:r>
            <a:r>
              <a:rPr sz="2050" spc="50" dirty="0">
                <a:solidFill>
                  <a:srgbClr val="231F20"/>
                </a:solidFill>
                <a:latin typeface="Calibri"/>
                <a:cs typeface="Calibri"/>
              </a:rPr>
              <a:t> disposition sous</a:t>
            </a:r>
            <a:r>
              <a:rPr sz="2050" spc="40" dirty="0">
                <a:solidFill>
                  <a:srgbClr val="231F20"/>
                </a:solidFill>
                <a:latin typeface="Calibri"/>
                <a:cs typeface="Calibri"/>
              </a:rPr>
              <a:t> </a:t>
            </a:r>
            <a:r>
              <a:rPr sz="2050" spc="60" dirty="0">
                <a:solidFill>
                  <a:srgbClr val="231F20"/>
                </a:solidFill>
                <a:latin typeface="Calibri"/>
                <a:cs typeface="Calibri"/>
              </a:rPr>
              <a:t>licence</a:t>
            </a:r>
            <a:r>
              <a:rPr sz="2050" spc="50" dirty="0">
                <a:solidFill>
                  <a:srgbClr val="231F20"/>
                </a:solidFill>
                <a:latin typeface="Calibri"/>
                <a:cs typeface="Calibri"/>
              </a:rPr>
              <a:t> </a:t>
            </a:r>
            <a:r>
              <a:rPr sz="2050" u="sng" dirty="0">
                <a:solidFill>
                  <a:srgbClr val="205E9E"/>
                </a:solidFill>
                <a:uFill>
                  <a:solidFill>
                    <a:srgbClr val="205E9E"/>
                  </a:solidFill>
                </a:uFill>
                <a:latin typeface="Calibri"/>
                <a:cs typeface="Calibri"/>
                <a:hlinkClick r:id="rId3"/>
              </a:rPr>
              <a:t>Creative</a:t>
            </a:r>
            <a:r>
              <a:rPr sz="2050" u="sng" spc="5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Commons</a:t>
            </a:r>
            <a:r>
              <a:rPr sz="2050" u="sng" spc="4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Attribution</a:t>
            </a:r>
            <a:r>
              <a:rPr sz="2050" u="sng" spc="50" dirty="0">
                <a:solidFill>
                  <a:srgbClr val="205E9E"/>
                </a:solidFill>
                <a:uFill>
                  <a:solidFill>
                    <a:srgbClr val="205E9E"/>
                  </a:solidFill>
                </a:uFill>
                <a:latin typeface="Calibri"/>
                <a:cs typeface="Calibri"/>
                <a:hlinkClick r:id="rId3"/>
              </a:rPr>
              <a:t> </a:t>
            </a:r>
            <a:r>
              <a:rPr sz="2050" u="sng" spc="55" dirty="0">
                <a:solidFill>
                  <a:srgbClr val="205E9E"/>
                </a:solidFill>
                <a:uFill>
                  <a:solidFill>
                    <a:srgbClr val="205E9E"/>
                  </a:solidFill>
                </a:uFill>
                <a:latin typeface="Calibri"/>
                <a:cs typeface="Calibri"/>
                <a:hlinkClick r:id="rId3"/>
              </a:rPr>
              <a:t>4.0</a:t>
            </a:r>
            <a:r>
              <a:rPr sz="2050" u="sng" spc="5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International</a:t>
            </a:r>
            <a:r>
              <a:rPr sz="2050" u="sng" spc="50" dirty="0">
                <a:solidFill>
                  <a:srgbClr val="205E9E"/>
                </a:solidFill>
                <a:uFill>
                  <a:solidFill>
                    <a:srgbClr val="205E9E"/>
                  </a:solidFill>
                </a:uFill>
                <a:latin typeface="Calibri"/>
                <a:cs typeface="Calibri"/>
                <a:hlinkClick r:id="rId3"/>
              </a:rPr>
              <a:t> </a:t>
            </a:r>
            <a:r>
              <a:rPr sz="2050" u="sng" spc="70" dirty="0">
                <a:solidFill>
                  <a:srgbClr val="205E9E"/>
                </a:solidFill>
                <a:uFill>
                  <a:solidFill>
                    <a:srgbClr val="205E9E"/>
                  </a:solidFill>
                </a:uFill>
                <a:latin typeface="Calibri"/>
                <a:cs typeface="Calibri"/>
                <a:hlinkClick r:id="rId3"/>
              </a:rPr>
              <a:t>–</a:t>
            </a:r>
            <a:r>
              <a:rPr sz="2050" u="sng" spc="40" dirty="0">
                <a:solidFill>
                  <a:srgbClr val="205E9E"/>
                </a:solidFill>
                <a:uFill>
                  <a:solidFill>
                    <a:srgbClr val="205E9E"/>
                  </a:solidFill>
                </a:uFill>
                <a:latin typeface="Calibri"/>
                <a:cs typeface="Calibri"/>
                <a:hlinkClick r:id="rId3"/>
              </a:rPr>
              <a:t> </a:t>
            </a:r>
            <a:r>
              <a:rPr sz="2050" u="sng" spc="114" dirty="0">
                <a:solidFill>
                  <a:srgbClr val="205E9E"/>
                </a:solidFill>
                <a:uFill>
                  <a:solidFill>
                    <a:srgbClr val="205E9E"/>
                  </a:solidFill>
                </a:uFill>
                <a:latin typeface="Calibri"/>
                <a:cs typeface="Calibri"/>
                <a:hlinkClick r:id="rId3"/>
              </a:rPr>
              <a:t>(CC</a:t>
            </a:r>
            <a:r>
              <a:rPr sz="2050" u="sng" spc="45"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BY</a:t>
            </a:r>
            <a:r>
              <a:rPr sz="2050" u="sng" spc="45" dirty="0">
                <a:solidFill>
                  <a:srgbClr val="205E9E"/>
                </a:solidFill>
                <a:uFill>
                  <a:solidFill>
                    <a:srgbClr val="205E9E"/>
                  </a:solidFill>
                </a:uFill>
                <a:latin typeface="Calibri"/>
                <a:cs typeface="Calibri"/>
                <a:hlinkClick r:id="rId3"/>
              </a:rPr>
              <a:t> </a:t>
            </a:r>
            <a:r>
              <a:rPr sz="2050" u="sng" spc="40" dirty="0">
                <a:solidFill>
                  <a:srgbClr val="205E9E"/>
                </a:solidFill>
                <a:uFill>
                  <a:solidFill>
                    <a:srgbClr val="205E9E"/>
                  </a:solidFill>
                </a:uFill>
                <a:latin typeface="Calibri"/>
                <a:cs typeface="Calibri"/>
                <a:hlinkClick r:id="rId3"/>
              </a:rPr>
              <a:t>4.0)</a:t>
            </a:r>
            <a:r>
              <a:rPr sz="2050" spc="40" dirty="0">
                <a:solidFill>
                  <a:srgbClr val="231F20"/>
                </a:solidFill>
                <a:latin typeface="Calibri"/>
                <a:cs typeface="Calibri"/>
              </a:rPr>
              <a:t>. </a:t>
            </a:r>
            <a:r>
              <a:rPr sz="2050" spc="110" dirty="0">
                <a:solidFill>
                  <a:srgbClr val="231F20"/>
                </a:solidFill>
                <a:latin typeface="Calibri"/>
                <a:cs typeface="Calibri"/>
              </a:rPr>
              <a:t>Il</a:t>
            </a:r>
            <a:r>
              <a:rPr sz="2050" spc="195" dirty="0">
                <a:solidFill>
                  <a:srgbClr val="231F20"/>
                </a:solidFill>
                <a:latin typeface="Calibri"/>
                <a:cs typeface="Calibri"/>
              </a:rPr>
              <a:t> </a:t>
            </a:r>
            <a:r>
              <a:rPr sz="2050" spc="50" dirty="0">
                <a:solidFill>
                  <a:srgbClr val="231F20"/>
                </a:solidFill>
                <a:latin typeface="Calibri"/>
                <a:cs typeface="Calibri"/>
              </a:rPr>
              <a:t>est</a:t>
            </a:r>
            <a:r>
              <a:rPr sz="2050" spc="200" dirty="0">
                <a:solidFill>
                  <a:srgbClr val="231F20"/>
                </a:solidFill>
                <a:latin typeface="Calibri"/>
                <a:cs typeface="Calibri"/>
              </a:rPr>
              <a:t> </a:t>
            </a:r>
            <a:r>
              <a:rPr sz="2050" spc="50" dirty="0">
                <a:solidFill>
                  <a:srgbClr val="231F20"/>
                </a:solidFill>
                <a:latin typeface="Calibri"/>
                <a:cs typeface="Calibri"/>
              </a:rPr>
              <a:t>consultable</a:t>
            </a:r>
            <a:r>
              <a:rPr sz="2050" spc="200" dirty="0">
                <a:solidFill>
                  <a:srgbClr val="231F20"/>
                </a:solidFill>
                <a:latin typeface="Calibri"/>
                <a:cs typeface="Calibri"/>
              </a:rPr>
              <a:t> </a:t>
            </a:r>
            <a:r>
              <a:rPr sz="2050" spc="55" dirty="0">
                <a:solidFill>
                  <a:srgbClr val="231F20"/>
                </a:solidFill>
                <a:latin typeface="Calibri"/>
                <a:cs typeface="Calibri"/>
              </a:rPr>
              <a:t>à</a:t>
            </a:r>
            <a:r>
              <a:rPr sz="2050" spc="204" dirty="0">
                <a:solidFill>
                  <a:srgbClr val="231F20"/>
                </a:solidFill>
                <a:latin typeface="Calibri"/>
                <a:cs typeface="Calibri"/>
              </a:rPr>
              <a:t> </a:t>
            </a:r>
            <a:r>
              <a:rPr sz="2050" dirty="0">
                <a:solidFill>
                  <a:srgbClr val="231F20"/>
                </a:solidFill>
                <a:latin typeface="Calibri"/>
                <a:cs typeface="Calibri"/>
              </a:rPr>
              <a:t>l’adresse</a:t>
            </a:r>
            <a:r>
              <a:rPr sz="2050" spc="200" dirty="0">
                <a:solidFill>
                  <a:srgbClr val="231F20"/>
                </a:solidFill>
                <a:latin typeface="Calibri"/>
                <a:cs typeface="Calibri"/>
              </a:rPr>
              <a:t> </a:t>
            </a:r>
            <a:r>
              <a:rPr sz="2050" dirty="0">
                <a:solidFill>
                  <a:srgbClr val="231F20"/>
                </a:solidFill>
                <a:latin typeface="Calibri"/>
                <a:cs typeface="Calibri"/>
              </a:rPr>
              <a:t>suivante</a:t>
            </a:r>
            <a:r>
              <a:rPr sz="2050" spc="200" dirty="0">
                <a:solidFill>
                  <a:srgbClr val="231F20"/>
                </a:solidFill>
                <a:latin typeface="Calibri"/>
                <a:cs typeface="Calibri"/>
              </a:rPr>
              <a:t> </a:t>
            </a:r>
            <a:r>
              <a:rPr sz="2050" dirty="0">
                <a:solidFill>
                  <a:srgbClr val="231F20"/>
                </a:solidFill>
                <a:latin typeface="Calibri"/>
                <a:cs typeface="Calibri"/>
              </a:rPr>
              <a:t>:</a:t>
            </a:r>
            <a:r>
              <a:rPr sz="2050" spc="210" dirty="0">
                <a:solidFill>
                  <a:srgbClr val="231F20"/>
                </a:solidFill>
                <a:latin typeface="Calibri"/>
                <a:cs typeface="Calibri"/>
              </a:rPr>
              <a:t> </a:t>
            </a:r>
            <a:r>
              <a:rPr sz="2050" u="sng" spc="-10" dirty="0">
                <a:solidFill>
                  <a:srgbClr val="205E9E"/>
                </a:solidFill>
                <a:uFill>
                  <a:solidFill>
                    <a:srgbClr val="205E9E"/>
                  </a:solidFill>
                </a:uFill>
                <a:latin typeface="Calibri"/>
                <a:cs typeface="Calibri"/>
                <a:hlinkClick r:id="rId4"/>
              </a:rPr>
              <a:t>https://aka.ms/infoseckit</a:t>
            </a:r>
            <a:endParaRPr sz="2050" dirty="0">
              <a:latin typeface="Calibri"/>
              <a:cs typeface="Calibri"/>
            </a:endParaRPr>
          </a:p>
          <a:p>
            <a:pPr marL="12700" marR="5080">
              <a:lnSpc>
                <a:spcPts val="2260"/>
              </a:lnSpc>
              <a:spcBef>
                <a:spcPts val="1685"/>
              </a:spcBef>
            </a:pPr>
            <a:r>
              <a:rPr sz="2050" dirty="0">
                <a:solidFill>
                  <a:srgbClr val="231F20"/>
                </a:solidFill>
                <a:latin typeface="Calibri"/>
                <a:cs typeface="Calibri"/>
              </a:rPr>
              <a:t>Avec</a:t>
            </a:r>
            <a:r>
              <a:rPr sz="2050" spc="135" dirty="0">
                <a:solidFill>
                  <a:srgbClr val="231F20"/>
                </a:solidFill>
                <a:latin typeface="Calibri"/>
                <a:cs typeface="Calibri"/>
              </a:rPr>
              <a:t> </a:t>
            </a:r>
            <a:r>
              <a:rPr sz="2050" spc="95" dirty="0">
                <a:solidFill>
                  <a:srgbClr val="231F20"/>
                </a:solidFill>
                <a:latin typeface="Calibri"/>
                <a:cs typeface="Calibri"/>
              </a:rPr>
              <a:t>la</a:t>
            </a:r>
            <a:r>
              <a:rPr sz="2050" spc="135" dirty="0">
                <a:solidFill>
                  <a:srgbClr val="231F20"/>
                </a:solidFill>
                <a:latin typeface="Calibri"/>
                <a:cs typeface="Calibri"/>
              </a:rPr>
              <a:t> </a:t>
            </a:r>
            <a:r>
              <a:rPr sz="2050" dirty="0">
                <a:solidFill>
                  <a:srgbClr val="231F20"/>
                </a:solidFill>
                <a:latin typeface="Calibri"/>
                <a:cs typeface="Calibri"/>
              </a:rPr>
              <a:t>contribution</a:t>
            </a:r>
            <a:r>
              <a:rPr sz="2050" spc="140" dirty="0">
                <a:solidFill>
                  <a:srgbClr val="231F20"/>
                </a:solidFill>
                <a:latin typeface="Calibri"/>
                <a:cs typeface="Calibri"/>
              </a:rPr>
              <a:t> </a:t>
            </a:r>
            <a:r>
              <a:rPr sz="2050" dirty="0">
                <a:solidFill>
                  <a:srgbClr val="231F20"/>
                </a:solidFill>
                <a:latin typeface="Calibri"/>
                <a:cs typeface="Calibri"/>
              </a:rPr>
              <a:t>de</a:t>
            </a:r>
            <a:r>
              <a:rPr sz="2050" spc="135" dirty="0">
                <a:solidFill>
                  <a:srgbClr val="231F20"/>
                </a:solidFill>
                <a:latin typeface="Calibri"/>
                <a:cs typeface="Calibri"/>
              </a:rPr>
              <a:t> </a:t>
            </a:r>
            <a:r>
              <a:rPr sz="2050" dirty="0">
                <a:solidFill>
                  <a:srgbClr val="231F20"/>
                </a:solidFill>
                <a:latin typeface="Calibri"/>
                <a:cs typeface="Calibri"/>
              </a:rPr>
              <a:t>:</a:t>
            </a:r>
            <a:r>
              <a:rPr sz="2050" spc="130" dirty="0">
                <a:solidFill>
                  <a:srgbClr val="231F20"/>
                </a:solidFill>
                <a:latin typeface="Calibri"/>
                <a:cs typeface="Calibri"/>
              </a:rPr>
              <a:t> </a:t>
            </a:r>
            <a:r>
              <a:rPr sz="2050" dirty="0">
                <a:solidFill>
                  <a:srgbClr val="231F20"/>
                </a:solidFill>
                <a:latin typeface="Calibri"/>
                <a:cs typeface="Calibri"/>
              </a:rPr>
              <a:t>Alexandre</a:t>
            </a:r>
            <a:r>
              <a:rPr sz="2050" spc="135" dirty="0">
                <a:solidFill>
                  <a:srgbClr val="231F20"/>
                </a:solidFill>
                <a:latin typeface="Calibri"/>
                <a:cs typeface="Calibri"/>
              </a:rPr>
              <a:t> </a:t>
            </a:r>
            <a:r>
              <a:rPr sz="2050" spc="60" dirty="0">
                <a:solidFill>
                  <a:srgbClr val="231F20"/>
                </a:solidFill>
                <a:latin typeface="Calibri"/>
                <a:cs typeface="Calibri"/>
              </a:rPr>
              <a:t>Lafargue,</a:t>
            </a:r>
            <a:r>
              <a:rPr sz="2050" spc="135" dirty="0">
                <a:solidFill>
                  <a:srgbClr val="231F20"/>
                </a:solidFill>
                <a:latin typeface="Calibri"/>
                <a:cs typeface="Calibri"/>
              </a:rPr>
              <a:t> </a:t>
            </a:r>
            <a:r>
              <a:rPr sz="2050" dirty="0">
                <a:solidFill>
                  <a:srgbClr val="231F20"/>
                </a:solidFill>
                <a:latin typeface="Calibri"/>
                <a:cs typeface="Calibri"/>
              </a:rPr>
              <a:t>Arnaud</a:t>
            </a:r>
            <a:r>
              <a:rPr sz="2050" spc="130" dirty="0">
                <a:solidFill>
                  <a:srgbClr val="231F20"/>
                </a:solidFill>
                <a:latin typeface="Calibri"/>
                <a:cs typeface="Calibri"/>
              </a:rPr>
              <a:t> </a:t>
            </a:r>
            <a:r>
              <a:rPr sz="2050" spc="65" dirty="0">
                <a:solidFill>
                  <a:srgbClr val="231F20"/>
                </a:solidFill>
                <a:latin typeface="Calibri"/>
                <a:cs typeface="Calibri"/>
              </a:rPr>
              <a:t>Jumelet,</a:t>
            </a:r>
            <a:r>
              <a:rPr sz="2050" spc="135" dirty="0">
                <a:solidFill>
                  <a:srgbClr val="231F20"/>
                </a:solidFill>
                <a:latin typeface="Calibri"/>
                <a:cs typeface="Calibri"/>
              </a:rPr>
              <a:t> </a:t>
            </a:r>
            <a:r>
              <a:rPr sz="2050" spc="65" dirty="0">
                <a:solidFill>
                  <a:srgbClr val="231F20"/>
                </a:solidFill>
                <a:latin typeface="Calibri"/>
                <a:cs typeface="Calibri"/>
              </a:rPr>
              <a:t>Céline</a:t>
            </a:r>
            <a:r>
              <a:rPr sz="2050" spc="135" dirty="0">
                <a:solidFill>
                  <a:srgbClr val="231F20"/>
                </a:solidFill>
                <a:latin typeface="Calibri"/>
                <a:cs typeface="Calibri"/>
              </a:rPr>
              <a:t> </a:t>
            </a:r>
            <a:r>
              <a:rPr sz="2050" dirty="0">
                <a:solidFill>
                  <a:srgbClr val="231F20"/>
                </a:solidFill>
                <a:latin typeface="Calibri"/>
                <a:cs typeface="Calibri"/>
              </a:rPr>
              <a:t>Corno,</a:t>
            </a:r>
            <a:r>
              <a:rPr sz="2050" spc="130" dirty="0">
                <a:solidFill>
                  <a:srgbClr val="231F20"/>
                </a:solidFill>
                <a:latin typeface="Calibri"/>
                <a:cs typeface="Calibri"/>
              </a:rPr>
              <a:t> </a:t>
            </a:r>
            <a:r>
              <a:rPr sz="2050" dirty="0">
                <a:solidFill>
                  <a:srgbClr val="231F20"/>
                </a:solidFill>
                <a:latin typeface="Calibri"/>
                <a:cs typeface="Calibri"/>
              </a:rPr>
              <a:t>Grégory</a:t>
            </a:r>
            <a:r>
              <a:rPr sz="2050" spc="140" dirty="0">
                <a:solidFill>
                  <a:srgbClr val="231F20"/>
                </a:solidFill>
                <a:latin typeface="Calibri"/>
                <a:cs typeface="Calibri"/>
              </a:rPr>
              <a:t> </a:t>
            </a:r>
            <a:r>
              <a:rPr sz="2050" spc="65" dirty="0">
                <a:solidFill>
                  <a:srgbClr val="231F20"/>
                </a:solidFill>
                <a:latin typeface="Calibri"/>
                <a:cs typeface="Calibri"/>
              </a:rPr>
              <a:t>Schiro,</a:t>
            </a:r>
            <a:r>
              <a:rPr sz="2050" spc="125" dirty="0">
                <a:solidFill>
                  <a:srgbClr val="231F20"/>
                </a:solidFill>
                <a:latin typeface="Calibri"/>
                <a:cs typeface="Calibri"/>
              </a:rPr>
              <a:t> </a:t>
            </a:r>
            <a:r>
              <a:rPr sz="2050" spc="55" dirty="0">
                <a:solidFill>
                  <a:srgbClr val="231F20"/>
                </a:solidFill>
                <a:latin typeface="Calibri"/>
                <a:cs typeface="Calibri"/>
              </a:rPr>
              <a:t>Guillaume</a:t>
            </a:r>
            <a:r>
              <a:rPr sz="2050" spc="140" dirty="0">
                <a:solidFill>
                  <a:srgbClr val="231F20"/>
                </a:solidFill>
                <a:latin typeface="Calibri"/>
                <a:cs typeface="Calibri"/>
              </a:rPr>
              <a:t> </a:t>
            </a:r>
            <a:r>
              <a:rPr sz="2050" dirty="0">
                <a:solidFill>
                  <a:srgbClr val="231F20"/>
                </a:solidFill>
                <a:latin typeface="Calibri"/>
                <a:cs typeface="Calibri"/>
              </a:rPr>
              <a:t>Aubert,</a:t>
            </a:r>
            <a:r>
              <a:rPr sz="2050" spc="135" dirty="0">
                <a:solidFill>
                  <a:srgbClr val="231F20"/>
                </a:solidFill>
                <a:latin typeface="Calibri"/>
                <a:cs typeface="Calibri"/>
              </a:rPr>
              <a:t> </a:t>
            </a:r>
            <a:r>
              <a:rPr sz="2050" spc="75" dirty="0">
                <a:solidFill>
                  <a:srgbClr val="231F20"/>
                </a:solidFill>
                <a:latin typeface="Calibri"/>
                <a:cs typeface="Calibri"/>
              </a:rPr>
              <a:t>Haifa</a:t>
            </a:r>
            <a:r>
              <a:rPr sz="2050" spc="135" dirty="0">
                <a:solidFill>
                  <a:srgbClr val="231F20"/>
                </a:solidFill>
                <a:latin typeface="Calibri"/>
                <a:cs typeface="Calibri"/>
              </a:rPr>
              <a:t> </a:t>
            </a:r>
            <a:r>
              <a:rPr sz="2050" dirty="0">
                <a:solidFill>
                  <a:srgbClr val="231F20"/>
                </a:solidFill>
                <a:latin typeface="Calibri"/>
                <a:cs typeface="Calibri"/>
              </a:rPr>
              <a:t>Bouraoui,</a:t>
            </a:r>
            <a:r>
              <a:rPr sz="2050" spc="135" dirty="0">
                <a:solidFill>
                  <a:srgbClr val="231F20"/>
                </a:solidFill>
                <a:latin typeface="Calibri"/>
                <a:cs typeface="Calibri"/>
              </a:rPr>
              <a:t> </a:t>
            </a:r>
            <a:r>
              <a:rPr sz="2050" spc="55" dirty="0">
                <a:solidFill>
                  <a:srgbClr val="231F20"/>
                </a:solidFill>
                <a:latin typeface="Calibri"/>
                <a:cs typeface="Calibri"/>
              </a:rPr>
              <a:t>Helena</a:t>
            </a:r>
            <a:r>
              <a:rPr sz="2050" spc="135" dirty="0">
                <a:solidFill>
                  <a:srgbClr val="231F20"/>
                </a:solidFill>
                <a:latin typeface="Calibri"/>
                <a:cs typeface="Calibri"/>
              </a:rPr>
              <a:t> </a:t>
            </a:r>
            <a:r>
              <a:rPr sz="2050" spc="60" dirty="0">
                <a:solidFill>
                  <a:srgbClr val="231F20"/>
                </a:solidFill>
                <a:latin typeface="Calibri"/>
                <a:cs typeface="Calibri"/>
              </a:rPr>
              <a:t>Pons-</a:t>
            </a:r>
            <a:r>
              <a:rPr sz="2050" spc="-10" dirty="0">
                <a:solidFill>
                  <a:srgbClr val="231F20"/>
                </a:solidFill>
                <a:latin typeface="Calibri"/>
                <a:cs typeface="Calibri"/>
              </a:rPr>
              <a:t>Charlet, </a:t>
            </a:r>
            <a:r>
              <a:rPr sz="2050" spc="55" dirty="0">
                <a:solidFill>
                  <a:srgbClr val="231F20"/>
                </a:solidFill>
                <a:latin typeface="Calibri"/>
                <a:cs typeface="Calibri"/>
              </a:rPr>
              <a:t>India</a:t>
            </a:r>
            <a:r>
              <a:rPr sz="2050" spc="135" dirty="0">
                <a:solidFill>
                  <a:srgbClr val="231F20"/>
                </a:solidFill>
                <a:latin typeface="Calibri"/>
                <a:cs typeface="Calibri"/>
              </a:rPr>
              <a:t> </a:t>
            </a:r>
            <a:r>
              <a:rPr sz="2050" spc="60" dirty="0">
                <a:solidFill>
                  <a:srgbClr val="231F20"/>
                </a:solidFill>
                <a:latin typeface="Calibri"/>
                <a:cs typeface="Calibri"/>
              </a:rPr>
              <a:t>Giblain,</a:t>
            </a:r>
            <a:r>
              <a:rPr sz="2050" spc="135" dirty="0">
                <a:solidFill>
                  <a:srgbClr val="231F20"/>
                </a:solidFill>
                <a:latin typeface="Calibri"/>
                <a:cs typeface="Calibri"/>
              </a:rPr>
              <a:t> </a:t>
            </a:r>
            <a:r>
              <a:rPr sz="2050" dirty="0">
                <a:solidFill>
                  <a:srgbClr val="231F20"/>
                </a:solidFill>
                <a:latin typeface="Calibri"/>
                <a:cs typeface="Calibri"/>
              </a:rPr>
              <a:t>Jean-</a:t>
            </a:r>
            <a:r>
              <a:rPr sz="2050" spc="65" dirty="0">
                <a:solidFill>
                  <a:srgbClr val="231F20"/>
                </a:solidFill>
                <a:latin typeface="Calibri"/>
                <a:cs typeface="Calibri"/>
              </a:rPr>
              <a:t>Marie</a:t>
            </a:r>
            <a:r>
              <a:rPr sz="2050" spc="135" dirty="0">
                <a:solidFill>
                  <a:srgbClr val="231F20"/>
                </a:solidFill>
                <a:latin typeface="Calibri"/>
                <a:cs typeface="Calibri"/>
              </a:rPr>
              <a:t> </a:t>
            </a:r>
            <a:r>
              <a:rPr sz="2050" dirty="0">
                <a:solidFill>
                  <a:srgbClr val="231F20"/>
                </a:solidFill>
                <a:latin typeface="Calibri"/>
                <a:cs typeface="Calibri"/>
              </a:rPr>
              <a:t>Letort,</a:t>
            </a:r>
            <a:r>
              <a:rPr sz="2050" spc="135" dirty="0">
                <a:solidFill>
                  <a:srgbClr val="231F20"/>
                </a:solidFill>
                <a:latin typeface="Calibri"/>
                <a:cs typeface="Calibri"/>
              </a:rPr>
              <a:t> </a:t>
            </a:r>
            <a:r>
              <a:rPr sz="2050" dirty="0">
                <a:solidFill>
                  <a:srgbClr val="231F20"/>
                </a:solidFill>
                <a:latin typeface="Calibri"/>
                <a:cs typeface="Calibri"/>
              </a:rPr>
              <a:t>Manuel</a:t>
            </a:r>
            <a:r>
              <a:rPr sz="2050" spc="135" dirty="0">
                <a:solidFill>
                  <a:srgbClr val="231F20"/>
                </a:solidFill>
                <a:latin typeface="Calibri"/>
                <a:cs typeface="Calibri"/>
              </a:rPr>
              <a:t> </a:t>
            </a:r>
            <a:r>
              <a:rPr sz="2050" spc="45" dirty="0">
                <a:solidFill>
                  <a:srgbClr val="231F20"/>
                </a:solidFill>
                <a:latin typeface="Calibri"/>
                <a:cs typeface="Calibri"/>
              </a:rPr>
              <a:t>Bissey,</a:t>
            </a:r>
            <a:r>
              <a:rPr sz="2050" spc="130" dirty="0">
                <a:solidFill>
                  <a:srgbClr val="231F20"/>
                </a:solidFill>
                <a:latin typeface="Calibri"/>
                <a:cs typeface="Calibri"/>
              </a:rPr>
              <a:t> </a:t>
            </a:r>
            <a:r>
              <a:rPr sz="2050" spc="65" dirty="0">
                <a:solidFill>
                  <a:srgbClr val="231F20"/>
                </a:solidFill>
                <a:latin typeface="Calibri"/>
                <a:cs typeface="Calibri"/>
              </a:rPr>
              <a:t>Sabine</a:t>
            </a:r>
            <a:r>
              <a:rPr sz="2050" spc="135" dirty="0">
                <a:solidFill>
                  <a:srgbClr val="231F20"/>
                </a:solidFill>
                <a:latin typeface="Calibri"/>
                <a:cs typeface="Calibri"/>
              </a:rPr>
              <a:t> </a:t>
            </a:r>
            <a:r>
              <a:rPr sz="2050" dirty="0">
                <a:solidFill>
                  <a:srgbClr val="231F20"/>
                </a:solidFill>
                <a:latin typeface="Calibri"/>
                <a:cs typeface="Calibri"/>
              </a:rPr>
              <a:t>Royant,</a:t>
            </a:r>
            <a:r>
              <a:rPr sz="2050" spc="135" dirty="0">
                <a:solidFill>
                  <a:srgbClr val="231F20"/>
                </a:solidFill>
                <a:latin typeface="Calibri"/>
                <a:cs typeface="Calibri"/>
              </a:rPr>
              <a:t> </a:t>
            </a:r>
            <a:r>
              <a:rPr sz="2050" spc="75" dirty="0">
                <a:solidFill>
                  <a:srgbClr val="231F20"/>
                </a:solidFill>
                <a:latin typeface="Calibri"/>
                <a:cs typeface="Calibri"/>
              </a:rPr>
              <a:t>Samuel</a:t>
            </a:r>
            <a:r>
              <a:rPr sz="2050" spc="135" dirty="0">
                <a:solidFill>
                  <a:srgbClr val="231F20"/>
                </a:solidFill>
                <a:latin typeface="Calibri"/>
                <a:cs typeface="Calibri"/>
              </a:rPr>
              <a:t> </a:t>
            </a:r>
            <a:r>
              <a:rPr sz="2050" spc="50" dirty="0">
                <a:solidFill>
                  <a:srgbClr val="231F20"/>
                </a:solidFill>
                <a:latin typeface="Calibri"/>
                <a:cs typeface="Calibri"/>
              </a:rPr>
              <a:t>Gaston-</a:t>
            </a:r>
            <a:r>
              <a:rPr sz="2050" dirty="0">
                <a:solidFill>
                  <a:srgbClr val="231F20"/>
                </a:solidFill>
                <a:latin typeface="Calibri"/>
                <a:cs typeface="Calibri"/>
              </a:rPr>
              <a:t>Raoul</a:t>
            </a:r>
            <a:r>
              <a:rPr sz="2050" spc="125" dirty="0">
                <a:solidFill>
                  <a:srgbClr val="231F20"/>
                </a:solidFill>
                <a:latin typeface="Calibri"/>
                <a:cs typeface="Calibri"/>
              </a:rPr>
              <a:t> </a:t>
            </a:r>
            <a:r>
              <a:rPr sz="2050" dirty="0">
                <a:solidFill>
                  <a:srgbClr val="231F20"/>
                </a:solidFill>
                <a:latin typeface="Calibri"/>
                <a:cs typeface="Calibri"/>
              </a:rPr>
              <a:t>et</a:t>
            </a:r>
            <a:r>
              <a:rPr sz="2050" spc="135" dirty="0">
                <a:solidFill>
                  <a:srgbClr val="231F20"/>
                </a:solidFill>
                <a:latin typeface="Calibri"/>
                <a:cs typeface="Calibri"/>
              </a:rPr>
              <a:t> </a:t>
            </a:r>
            <a:r>
              <a:rPr sz="2050" dirty="0">
                <a:solidFill>
                  <a:srgbClr val="231F20"/>
                </a:solidFill>
                <a:latin typeface="Calibri"/>
                <a:cs typeface="Calibri"/>
              </a:rPr>
              <a:t>Thierry</a:t>
            </a:r>
            <a:r>
              <a:rPr sz="2050" spc="135" dirty="0">
                <a:solidFill>
                  <a:srgbClr val="231F20"/>
                </a:solidFill>
                <a:latin typeface="Calibri"/>
                <a:cs typeface="Calibri"/>
              </a:rPr>
              <a:t> </a:t>
            </a:r>
            <a:r>
              <a:rPr sz="2050" spc="-10" dirty="0">
                <a:solidFill>
                  <a:srgbClr val="231F20"/>
                </a:solidFill>
                <a:latin typeface="Calibri"/>
                <a:cs typeface="Calibri"/>
              </a:rPr>
              <a:t>Matusiak.</a:t>
            </a:r>
            <a:endParaRPr sz="205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7D842"/>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5" name="object 5"/>
          <p:cNvSpPr txBox="1"/>
          <p:nvPr/>
        </p:nvSpPr>
        <p:spPr>
          <a:xfrm>
            <a:off x="5633662" y="5256996"/>
            <a:ext cx="11055985"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55" baseline="-11111" dirty="0">
                <a:solidFill>
                  <a:srgbClr val="FFB542"/>
                </a:solidFill>
                <a:latin typeface="Calibri"/>
                <a:cs typeface="Calibri"/>
              </a:rPr>
              <a:t> </a:t>
            </a:r>
            <a:r>
              <a:rPr sz="3700" spc="110" dirty="0">
                <a:solidFill>
                  <a:srgbClr val="231F20"/>
                </a:solidFill>
                <a:latin typeface="Calibri"/>
                <a:cs typeface="Calibri"/>
              </a:rPr>
              <a:t>Hésitez</a:t>
            </a:r>
            <a:r>
              <a:rPr sz="3700" spc="5" dirty="0">
                <a:solidFill>
                  <a:srgbClr val="231F20"/>
                </a:solidFill>
                <a:latin typeface="Calibri"/>
                <a:cs typeface="Calibri"/>
              </a:rPr>
              <a:t> </a:t>
            </a:r>
            <a:r>
              <a:rPr sz="3700" spc="105" dirty="0">
                <a:solidFill>
                  <a:srgbClr val="231F20"/>
                </a:solidFill>
                <a:latin typeface="Calibri"/>
                <a:cs typeface="Calibri"/>
              </a:rPr>
              <a:t>à</a:t>
            </a:r>
            <a:r>
              <a:rPr sz="3700" dirty="0">
                <a:solidFill>
                  <a:srgbClr val="231F20"/>
                </a:solidFill>
                <a:latin typeface="Calibri"/>
                <a:cs typeface="Calibri"/>
              </a:rPr>
              <a:t> </a:t>
            </a:r>
            <a:r>
              <a:rPr sz="3700" spc="70" dirty="0">
                <a:solidFill>
                  <a:srgbClr val="231F20"/>
                </a:solidFill>
                <a:latin typeface="Calibri"/>
                <a:cs typeface="Calibri"/>
              </a:rPr>
              <a:t>ouvrir</a:t>
            </a:r>
            <a:r>
              <a:rPr sz="3700" dirty="0">
                <a:solidFill>
                  <a:srgbClr val="231F20"/>
                </a:solidFill>
                <a:latin typeface="Calibri"/>
                <a:cs typeface="Calibri"/>
              </a:rPr>
              <a:t> </a:t>
            </a:r>
            <a:r>
              <a:rPr sz="3700" spc="175" dirty="0">
                <a:solidFill>
                  <a:srgbClr val="231F20"/>
                </a:solidFill>
                <a:latin typeface="Calibri"/>
                <a:cs typeface="Calibri"/>
              </a:rPr>
              <a:t>la</a:t>
            </a:r>
            <a:r>
              <a:rPr sz="3700" spc="5" dirty="0">
                <a:solidFill>
                  <a:srgbClr val="231F20"/>
                </a:solidFill>
                <a:latin typeface="Calibri"/>
                <a:cs typeface="Calibri"/>
              </a:rPr>
              <a:t> </a:t>
            </a:r>
            <a:r>
              <a:rPr sz="3700" spc="65" dirty="0">
                <a:solidFill>
                  <a:srgbClr val="231F20"/>
                </a:solidFill>
                <a:latin typeface="Calibri"/>
                <a:cs typeface="Calibri"/>
              </a:rPr>
              <a:t>pièce</a:t>
            </a:r>
            <a:r>
              <a:rPr sz="3700" dirty="0">
                <a:solidFill>
                  <a:srgbClr val="231F20"/>
                </a:solidFill>
                <a:latin typeface="Calibri"/>
                <a:cs typeface="Calibri"/>
              </a:rPr>
              <a:t> </a:t>
            </a:r>
            <a:r>
              <a:rPr sz="3700" spc="55" dirty="0">
                <a:solidFill>
                  <a:srgbClr val="231F20"/>
                </a:solidFill>
                <a:latin typeface="Calibri"/>
                <a:cs typeface="Calibri"/>
              </a:rPr>
              <a:t>jointe</a:t>
            </a:r>
            <a:r>
              <a:rPr sz="3700" spc="5" dirty="0">
                <a:solidFill>
                  <a:srgbClr val="231F20"/>
                </a:solidFill>
                <a:latin typeface="Calibri"/>
                <a:cs typeface="Calibri"/>
              </a:rPr>
              <a:t> </a:t>
            </a:r>
            <a:r>
              <a:rPr sz="3700" spc="110" dirty="0">
                <a:solidFill>
                  <a:srgbClr val="231F20"/>
                </a:solidFill>
                <a:latin typeface="Calibri"/>
                <a:cs typeface="Calibri"/>
              </a:rPr>
              <a:t>mais</a:t>
            </a:r>
            <a:r>
              <a:rPr sz="3700" dirty="0">
                <a:solidFill>
                  <a:srgbClr val="231F20"/>
                </a:solidFill>
                <a:latin typeface="Calibri"/>
                <a:cs typeface="Calibri"/>
              </a:rPr>
              <a:t> êtes </a:t>
            </a:r>
            <a:r>
              <a:rPr sz="3700" spc="75" dirty="0">
                <a:solidFill>
                  <a:srgbClr val="231F20"/>
                </a:solidFill>
                <a:latin typeface="Calibri"/>
                <a:cs typeface="Calibri"/>
              </a:rPr>
              <a:t>rassuré</a:t>
            </a:r>
            <a:endParaRPr sz="3700" dirty="0">
              <a:latin typeface="Calibri"/>
              <a:cs typeface="Calibri"/>
            </a:endParaRPr>
          </a:p>
          <a:p>
            <a:pPr marR="70485" algn="r">
              <a:lnSpc>
                <a:spcPts val="4340"/>
              </a:lnSpc>
            </a:pPr>
            <a:r>
              <a:rPr sz="3700" spc="60" dirty="0">
                <a:solidFill>
                  <a:srgbClr val="231F20"/>
                </a:solidFill>
                <a:latin typeface="Calibri"/>
                <a:cs typeface="Calibri"/>
              </a:rPr>
              <a:t>par</a:t>
            </a:r>
            <a:r>
              <a:rPr sz="3700" spc="-20"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0" dirty="0">
                <a:solidFill>
                  <a:srgbClr val="231F20"/>
                </a:solidFill>
                <a:latin typeface="Calibri"/>
                <a:cs typeface="Calibri"/>
              </a:rPr>
              <a:t>logo</a:t>
            </a:r>
            <a:r>
              <a:rPr sz="3700" spc="-15" dirty="0">
                <a:solidFill>
                  <a:srgbClr val="231F20"/>
                </a:solidFill>
                <a:latin typeface="Calibri"/>
                <a:cs typeface="Calibri"/>
              </a:rPr>
              <a:t> </a:t>
            </a:r>
            <a:r>
              <a:rPr sz="3700" spc="90" dirty="0">
                <a:solidFill>
                  <a:srgbClr val="231F20"/>
                </a:solidFill>
                <a:latin typeface="Calibri"/>
                <a:cs typeface="Calibri"/>
              </a:rPr>
              <a:t>Instagram</a:t>
            </a:r>
            <a:endParaRPr sz="3700" dirty="0">
              <a:latin typeface="Calibri"/>
              <a:cs typeface="Calibri"/>
            </a:endParaRPr>
          </a:p>
          <a:p>
            <a:pPr>
              <a:lnSpc>
                <a:spcPct val="100000"/>
              </a:lnSpc>
              <a:spcBef>
                <a:spcPts val="50"/>
              </a:spcBef>
            </a:pPr>
            <a:endParaRPr sz="3800" dirty="0">
              <a:latin typeface="Calibri"/>
              <a:cs typeface="Calibri"/>
            </a:endParaRPr>
          </a:p>
          <a:p>
            <a:pPr marR="74930" algn="r">
              <a:lnSpc>
                <a:spcPts val="9800"/>
              </a:lnSpc>
            </a:pPr>
            <a:r>
              <a:rPr sz="12375" b="1" baseline="-11111" dirty="0">
                <a:solidFill>
                  <a:srgbClr val="FFFFFF"/>
                </a:solidFill>
                <a:latin typeface="Calibri"/>
                <a:cs typeface="Calibri"/>
              </a:rPr>
              <a:t>C</a:t>
            </a:r>
            <a:r>
              <a:rPr sz="12375" spc="-450" baseline="-11111" dirty="0">
                <a:solidFill>
                  <a:srgbClr val="FFFFFF"/>
                </a:solidFill>
                <a:latin typeface="Calibri"/>
                <a:cs typeface="Calibri"/>
              </a:rPr>
              <a:t> </a:t>
            </a:r>
            <a:r>
              <a:rPr sz="3700" dirty="0">
                <a:solidFill>
                  <a:srgbClr val="231F20"/>
                </a:solidFill>
                <a:latin typeface="Calibri"/>
                <a:cs typeface="Calibri"/>
              </a:rPr>
              <a:t>N’ouvrez</a:t>
            </a:r>
            <a:r>
              <a:rPr sz="3700" spc="40" dirty="0">
                <a:solidFill>
                  <a:srgbClr val="231F20"/>
                </a:solidFill>
                <a:latin typeface="Calibri"/>
                <a:cs typeface="Calibri"/>
              </a:rPr>
              <a:t> </a:t>
            </a:r>
            <a:r>
              <a:rPr sz="3700" spc="95" dirty="0">
                <a:solidFill>
                  <a:srgbClr val="231F20"/>
                </a:solidFill>
                <a:latin typeface="Calibri"/>
                <a:cs typeface="Calibri"/>
              </a:rPr>
              <a:t>pas</a:t>
            </a:r>
            <a:r>
              <a:rPr sz="3700" spc="45" dirty="0">
                <a:solidFill>
                  <a:srgbClr val="231F20"/>
                </a:solidFill>
                <a:latin typeface="Calibri"/>
                <a:cs typeface="Calibri"/>
              </a:rPr>
              <a:t> </a:t>
            </a:r>
            <a:r>
              <a:rPr sz="3700" spc="175" dirty="0">
                <a:solidFill>
                  <a:srgbClr val="231F20"/>
                </a:solidFill>
                <a:latin typeface="Calibri"/>
                <a:cs typeface="Calibri"/>
              </a:rPr>
              <a:t>la</a:t>
            </a:r>
            <a:r>
              <a:rPr sz="3700" spc="40" dirty="0">
                <a:solidFill>
                  <a:srgbClr val="231F20"/>
                </a:solidFill>
                <a:latin typeface="Calibri"/>
                <a:cs typeface="Calibri"/>
              </a:rPr>
              <a:t> </a:t>
            </a:r>
            <a:r>
              <a:rPr sz="3700" spc="65" dirty="0">
                <a:solidFill>
                  <a:srgbClr val="231F20"/>
                </a:solidFill>
                <a:latin typeface="Calibri"/>
                <a:cs typeface="Calibri"/>
              </a:rPr>
              <a:t>pièce</a:t>
            </a:r>
            <a:r>
              <a:rPr sz="3700" spc="40" dirty="0">
                <a:solidFill>
                  <a:srgbClr val="231F20"/>
                </a:solidFill>
                <a:latin typeface="Calibri"/>
                <a:cs typeface="Calibri"/>
              </a:rPr>
              <a:t> </a:t>
            </a:r>
            <a:r>
              <a:rPr sz="3700" spc="55" dirty="0">
                <a:solidFill>
                  <a:srgbClr val="231F20"/>
                </a:solidFill>
                <a:latin typeface="Calibri"/>
                <a:cs typeface="Calibri"/>
              </a:rPr>
              <a:t>jointe</a:t>
            </a:r>
            <a:r>
              <a:rPr sz="3700" spc="40" dirty="0">
                <a:solidFill>
                  <a:srgbClr val="231F20"/>
                </a:solidFill>
                <a:latin typeface="Calibri"/>
                <a:cs typeface="Calibri"/>
              </a:rPr>
              <a:t> </a:t>
            </a:r>
            <a:r>
              <a:rPr sz="3700" dirty="0">
                <a:solidFill>
                  <a:srgbClr val="231F20"/>
                </a:solidFill>
                <a:latin typeface="Calibri"/>
                <a:cs typeface="Calibri"/>
              </a:rPr>
              <a:t>et</a:t>
            </a:r>
            <a:r>
              <a:rPr sz="3700" spc="45"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spc="55" dirty="0">
                <a:solidFill>
                  <a:srgbClr val="231F20"/>
                </a:solidFill>
                <a:latin typeface="Calibri"/>
                <a:cs typeface="Calibri"/>
              </a:rPr>
              <a:t>connectez</a:t>
            </a:r>
            <a:endParaRPr sz="3700" dirty="0">
              <a:latin typeface="Calibri"/>
              <a:cs typeface="Calibri"/>
            </a:endParaRPr>
          </a:p>
          <a:p>
            <a:pPr marR="67945" algn="r">
              <a:lnSpc>
                <a:spcPts val="4340"/>
              </a:lnSpc>
            </a:pPr>
            <a:r>
              <a:rPr sz="3700" dirty="0">
                <a:solidFill>
                  <a:srgbClr val="231F20"/>
                </a:solidFill>
                <a:latin typeface="Calibri"/>
                <a:cs typeface="Calibri"/>
              </a:rPr>
              <a:t>directement</a:t>
            </a:r>
            <a:r>
              <a:rPr sz="3700" spc="125" dirty="0">
                <a:solidFill>
                  <a:srgbClr val="231F20"/>
                </a:solidFill>
                <a:latin typeface="Calibri"/>
                <a:cs typeface="Calibri"/>
              </a:rPr>
              <a:t> </a:t>
            </a:r>
            <a:r>
              <a:rPr sz="3700" spc="105" dirty="0">
                <a:solidFill>
                  <a:srgbClr val="231F20"/>
                </a:solidFill>
                <a:latin typeface="Calibri"/>
                <a:cs typeface="Calibri"/>
              </a:rPr>
              <a:t>sur</a:t>
            </a:r>
            <a:r>
              <a:rPr sz="3700" spc="130" dirty="0">
                <a:solidFill>
                  <a:srgbClr val="231F20"/>
                </a:solidFill>
                <a:latin typeface="Calibri"/>
                <a:cs typeface="Calibri"/>
              </a:rPr>
              <a:t> </a:t>
            </a:r>
            <a:r>
              <a:rPr sz="3700" dirty="0">
                <a:solidFill>
                  <a:srgbClr val="231F20"/>
                </a:solidFill>
                <a:latin typeface="Calibri"/>
                <a:cs typeface="Calibri"/>
              </a:rPr>
              <a:t>votre</a:t>
            </a:r>
            <a:r>
              <a:rPr sz="3700" spc="125" dirty="0">
                <a:solidFill>
                  <a:srgbClr val="231F20"/>
                </a:solidFill>
                <a:latin typeface="Calibri"/>
                <a:cs typeface="Calibri"/>
              </a:rPr>
              <a:t> </a:t>
            </a:r>
            <a:r>
              <a:rPr sz="3700" spc="-10" dirty="0">
                <a:solidFill>
                  <a:srgbClr val="231F20"/>
                </a:solidFill>
                <a:latin typeface="Calibri"/>
                <a:cs typeface="Calibri"/>
              </a:rPr>
              <a:t>compte</a:t>
            </a:r>
            <a:endParaRPr sz="3700" dirty="0">
              <a:latin typeface="Calibri"/>
              <a:cs typeface="Calibri"/>
            </a:endParaRPr>
          </a:p>
        </p:txBody>
      </p:sp>
      <p:grpSp>
        <p:nvGrpSpPr>
          <p:cNvPr id="6" name="object 6"/>
          <p:cNvGrpSpPr/>
          <p:nvPr/>
        </p:nvGrpSpPr>
        <p:grpSpPr>
          <a:xfrm>
            <a:off x="14512647" y="9626369"/>
            <a:ext cx="622300" cy="766445"/>
            <a:chOff x="14512647" y="9626369"/>
            <a:chExt cx="622300" cy="766445"/>
          </a:xfrm>
        </p:grpSpPr>
        <p:sp>
          <p:nvSpPr>
            <p:cNvPr id="7" name="object 7"/>
            <p:cNvSpPr/>
            <p:nvPr/>
          </p:nvSpPr>
          <p:spPr>
            <a:xfrm>
              <a:off x="14544060" y="96577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4544060" y="96577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40" name="object 5">
            <a:extLst>
              <a:ext uri="{FF2B5EF4-FFF2-40B4-BE49-F238E27FC236}">
                <a16:creationId xmlns:a16="http://schemas.microsoft.com/office/drawing/2014/main" id="{671D1C17-F3E6-078D-6370-422B9F5E6CB1}"/>
              </a:ext>
            </a:extLst>
          </p:cNvPr>
          <p:cNvSpPr txBox="1">
            <a:spLocks/>
          </p:cNvSpPr>
          <p:nvPr/>
        </p:nvSpPr>
        <p:spPr>
          <a:xfrm>
            <a:off x="2757626" y="2051125"/>
            <a:ext cx="14609624" cy="271970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38100" marR="30480" algn="just">
              <a:lnSpc>
                <a:spcPts val="4120"/>
              </a:lnSpc>
              <a:spcBef>
                <a:spcPts val="515"/>
              </a:spcBef>
            </a:pPr>
            <a:r>
              <a:rPr lang="fr-FR" sz="3700" spc="170" dirty="0">
                <a:solidFill>
                  <a:srgbClr val="231F20"/>
                </a:solidFill>
              </a:rPr>
              <a:t>Vous</a:t>
            </a:r>
            <a:r>
              <a:rPr lang="fr-FR" sz="3700" spc="690" dirty="0">
                <a:solidFill>
                  <a:srgbClr val="231F20"/>
                </a:solidFill>
              </a:rPr>
              <a:t> </a:t>
            </a:r>
            <a:r>
              <a:rPr lang="fr-FR" sz="3700" spc="225" dirty="0">
                <a:solidFill>
                  <a:srgbClr val="231F20"/>
                </a:solidFill>
              </a:rPr>
              <a:t>recevez</a:t>
            </a:r>
            <a:r>
              <a:rPr lang="fr-FR" sz="3700" spc="690" dirty="0">
                <a:solidFill>
                  <a:srgbClr val="231F20"/>
                </a:solidFill>
              </a:rPr>
              <a:t> </a:t>
            </a:r>
            <a:r>
              <a:rPr lang="fr-FR" sz="3700" spc="185" dirty="0">
                <a:solidFill>
                  <a:srgbClr val="231F20"/>
                </a:solidFill>
              </a:rPr>
              <a:t>un</a:t>
            </a:r>
            <a:r>
              <a:rPr lang="fr-FR" sz="3700" spc="685" dirty="0">
                <a:solidFill>
                  <a:srgbClr val="231F20"/>
                </a:solidFill>
              </a:rPr>
              <a:t> </a:t>
            </a:r>
            <a:r>
              <a:rPr lang="fr-FR" sz="3700" spc="285" dirty="0">
                <a:solidFill>
                  <a:srgbClr val="231F20"/>
                </a:solidFill>
              </a:rPr>
              <a:t>mail</a:t>
            </a:r>
            <a:r>
              <a:rPr lang="fr-FR" sz="3700" spc="690" dirty="0">
                <a:solidFill>
                  <a:srgbClr val="231F20"/>
                </a:solidFill>
              </a:rPr>
              <a:t> </a:t>
            </a:r>
            <a:r>
              <a:rPr lang="fr-FR" sz="3700" spc="250" dirty="0">
                <a:solidFill>
                  <a:srgbClr val="231F20"/>
                </a:solidFill>
              </a:rPr>
              <a:t>portant</a:t>
            </a:r>
            <a:r>
              <a:rPr lang="fr-FR" sz="3700" spc="685" dirty="0">
                <a:solidFill>
                  <a:srgbClr val="231F20"/>
                </a:solidFill>
              </a:rPr>
              <a:t> </a:t>
            </a:r>
            <a:r>
              <a:rPr lang="fr-FR" sz="3700" spc="254" dirty="0">
                <a:solidFill>
                  <a:srgbClr val="231F20"/>
                </a:solidFill>
              </a:rPr>
              <a:t>sur</a:t>
            </a:r>
            <a:r>
              <a:rPr lang="fr-FR" sz="3700" spc="690" dirty="0">
                <a:solidFill>
                  <a:srgbClr val="231F20"/>
                </a:solidFill>
              </a:rPr>
              <a:t> </a:t>
            </a:r>
            <a:r>
              <a:rPr lang="fr-FR" sz="3700" spc="285" dirty="0">
                <a:solidFill>
                  <a:srgbClr val="231F20"/>
                </a:solidFill>
              </a:rPr>
              <a:t>la</a:t>
            </a:r>
            <a:r>
              <a:rPr lang="fr-FR" sz="3700" spc="685" dirty="0">
                <a:solidFill>
                  <a:srgbClr val="231F20"/>
                </a:solidFill>
              </a:rPr>
              <a:t> </a:t>
            </a:r>
            <a:r>
              <a:rPr lang="fr-FR" sz="3700" b="1" spc="254" dirty="0">
                <a:solidFill>
                  <a:srgbClr val="231F20"/>
                </a:solidFill>
              </a:rPr>
              <a:t>fermeture</a:t>
            </a:r>
            <a:r>
              <a:rPr lang="fr-FR" sz="3700" b="1" spc="690" dirty="0">
                <a:solidFill>
                  <a:srgbClr val="231F20"/>
                </a:solidFill>
              </a:rPr>
              <a:t> </a:t>
            </a:r>
            <a:r>
              <a:rPr lang="fr-FR" sz="3700" b="1" spc="125" dirty="0">
                <a:solidFill>
                  <a:srgbClr val="231F20"/>
                </a:solidFill>
              </a:rPr>
              <a:t>de</a:t>
            </a:r>
            <a:r>
              <a:rPr lang="fr-FR" sz="3700" b="1" spc="685" dirty="0">
                <a:solidFill>
                  <a:srgbClr val="231F20"/>
                </a:solidFill>
              </a:rPr>
              <a:t> </a:t>
            </a:r>
            <a:r>
              <a:rPr lang="fr-FR" sz="3700" b="1" spc="220" dirty="0">
                <a:solidFill>
                  <a:srgbClr val="231F20"/>
                </a:solidFill>
              </a:rPr>
              <a:t>votre</a:t>
            </a:r>
            <a:r>
              <a:rPr lang="fr-FR" sz="3700" b="1" spc="685" dirty="0">
                <a:solidFill>
                  <a:srgbClr val="231F20"/>
                </a:solidFill>
              </a:rPr>
              <a:t> </a:t>
            </a:r>
            <a:r>
              <a:rPr lang="fr-FR" sz="3700" b="1" spc="215" dirty="0">
                <a:solidFill>
                  <a:srgbClr val="231F20"/>
                </a:solidFill>
              </a:rPr>
              <a:t>compte </a:t>
            </a:r>
            <a:r>
              <a:rPr lang="fr-FR" sz="3700" b="1" spc="165" dirty="0">
                <a:solidFill>
                  <a:srgbClr val="231F20"/>
                </a:solidFill>
              </a:rPr>
              <a:t>Instagram.</a:t>
            </a:r>
            <a:r>
              <a:rPr lang="fr-FR" sz="3700" b="1" spc="355" dirty="0">
                <a:solidFill>
                  <a:srgbClr val="231F20"/>
                </a:solidFill>
              </a:rPr>
              <a:t> </a:t>
            </a:r>
            <a:r>
              <a:rPr lang="fr-FR" sz="3700" spc="135" dirty="0">
                <a:solidFill>
                  <a:srgbClr val="231F20"/>
                </a:solidFill>
              </a:rPr>
              <a:t>Ce</a:t>
            </a:r>
            <a:r>
              <a:rPr lang="fr-FR" sz="3700" spc="355" dirty="0">
                <a:solidFill>
                  <a:srgbClr val="231F20"/>
                </a:solidFill>
              </a:rPr>
              <a:t> </a:t>
            </a:r>
            <a:r>
              <a:rPr lang="fr-FR" sz="3700" spc="160" dirty="0">
                <a:solidFill>
                  <a:srgbClr val="231F20"/>
                </a:solidFill>
              </a:rPr>
              <a:t>mail</a:t>
            </a:r>
            <a:r>
              <a:rPr lang="fr-FR" sz="3700" spc="355" dirty="0">
                <a:solidFill>
                  <a:srgbClr val="231F20"/>
                </a:solidFill>
              </a:rPr>
              <a:t> </a:t>
            </a:r>
            <a:r>
              <a:rPr lang="fr-FR" sz="3700" spc="110" dirty="0">
                <a:solidFill>
                  <a:srgbClr val="231F20"/>
                </a:solidFill>
              </a:rPr>
              <a:t>contient</a:t>
            </a:r>
            <a:r>
              <a:rPr lang="fr-FR" sz="3700" spc="360" dirty="0">
                <a:solidFill>
                  <a:srgbClr val="231F20"/>
                </a:solidFill>
              </a:rPr>
              <a:t> </a:t>
            </a:r>
            <a:r>
              <a:rPr lang="fr-FR" sz="3700" spc="125" dirty="0">
                <a:solidFill>
                  <a:srgbClr val="231F20"/>
                </a:solidFill>
              </a:rPr>
              <a:t>le</a:t>
            </a:r>
            <a:r>
              <a:rPr lang="fr-FR" sz="3700" spc="355" dirty="0">
                <a:solidFill>
                  <a:srgbClr val="231F20"/>
                </a:solidFill>
              </a:rPr>
              <a:t> </a:t>
            </a:r>
            <a:r>
              <a:rPr lang="fr-FR" sz="3700" spc="120" dirty="0">
                <a:solidFill>
                  <a:srgbClr val="231F20"/>
                </a:solidFill>
              </a:rPr>
              <a:t>logo</a:t>
            </a:r>
            <a:r>
              <a:rPr lang="fr-FR" sz="3700" spc="355" dirty="0">
                <a:solidFill>
                  <a:srgbClr val="231F20"/>
                </a:solidFill>
              </a:rPr>
              <a:t> </a:t>
            </a:r>
            <a:r>
              <a:rPr lang="fr-FR" sz="3700" spc="140" dirty="0">
                <a:solidFill>
                  <a:srgbClr val="231F20"/>
                </a:solidFill>
              </a:rPr>
              <a:t>Instagram</a:t>
            </a:r>
            <a:r>
              <a:rPr lang="fr-FR" sz="3700" spc="360" dirty="0">
                <a:solidFill>
                  <a:srgbClr val="231F20"/>
                </a:solidFill>
              </a:rPr>
              <a:t> </a:t>
            </a:r>
            <a:r>
              <a:rPr lang="fr-FR" sz="3700" spc="50" dirty="0">
                <a:solidFill>
                  <a:srgbClr val="231F20"/>
                </a:solidFill>
              </a:rPr>
              <a:t>et</a:t>
            </a:r>
            <a:r>
              <a:rPr lang="fr-FR" sz="3700" spc="355" dirty="0">
                <a:solidFill>
                  <a:srgbClr val="231F20"/>
                </a:solidFill>
              </a:rPr>
              <a:t> </a:t>
            </a:r>
            <a:r>
              <a:rPr lang="fr-FR" sz="3700" spc="75" dirty="0">
                <a:solidFill>
                  <a:srgbClr val="231F20"/>
                </a:solidFill>
              </a:rPr>
              <a:t>comporte</a:t>
            </a:r>
            <a:r>
              <a:rPr lang="fr-FR" sz="3700" spc="355" dirty="0">
                <a:solidFill>
                  <a:srgbClr val="231F20"/>
                </a:solidFill>
              </a:rPr>
              <a:t> </a:t>
            </a:r>
            <a:r>
              <a:rPr lang="fr-FR" sz="3700" spc="80" dirty="0">
                <a:solidFill>
                  <a:srgbClr val="231F20"/>
                </a:solidFill>
              </a:rPr>
              <a:t>une</a:t>
            </a:r>
            <a:r>
              <a:rPr lang="fr-FR" sz="3700" spc="360" dirty="0">
                <a:solidFill>
                  <a:srgbClr val="231F20"/>
                </a:solidFill>
              </a:rPr>
              <a:t> </a:t>
            </a:r>
            <a:r>
              <a:rPr lang="fr-FR" sz="3700" spc="95" dirty="0">
                <a:solidFill>
                  <a:srgbClr val="231F20"/>
                </a:solidFill>
              </a:rPr>
              <a:t>pièce </a:t>
            </a:r>
            <a:r>
              <a:rPr lang="fr-FR" sz="3700" spc="55" dirty="0">
                <a:solidFill>
                  <a:srgbClr val="231F20"/>
                </a:solidFill>
              </a:rPr>
              <a:t>jointe.</a:t>
            </a:r>
            <a:r>
              <a:rPr lang="fr-FR" sz="3700" spc="10" dirty="0">
                <a:solidFill>
                  <a:srgbClr val="231F20"/>
                </a:solidFill>
              </a:rPr>
              <a:t> </a:t>
            </a:r>
            <a:r>
              <a:rPr lang="fr-FR" sz="3700" dirty="0">
                <a:solidFill>
                  <a:srgbClr val="231F20"/>
                </a:solidFill>
              </a:rPr>
              <a:t>Vous</a:t>
            </a:r>
            <a:r>
              <a:rPr lang="fr-FR" sz="3700" spc="10" dirty="0">
                <a:solidFill>
                  <a:srgbClr val="231F20"/>
                </a:solidFill>
              </a:rPr>
              <a:t> </a:t>
            </a:r>
            <a:r>
              <a:rPr lang="fr-FR" sz="3700" spc="-50" dirty="0">
                <a:solidFill>
                  <a:srgbClr val="231F20"/>
                </a:solidFill>
              </a:rPr>
              <a:t>:</a:t>
            </a:r>
            <a:endParaRPr lang="fr-FR" sz="3700" dirty="0"/>
          </a:p>
          <a:p>
            <a:pPr marL="4888865">
              <a:lnSpc>
                <a:spcPts val="8440"/>
              </a:lnSpc>
            </a:pPr>
            <a:r>
              <a:rPr lang="fr-FR" sz="12375" b="1" spc="-367" baseline="-11111" dirty="0">
                <a:solidFill>
                  <a:srgbClr val="FFB542"/>
                </a:solidFill>
              </a:rPr>
              <a:t>A</a:t>
            </a:r>
            <a:r>
              <a:rPr lang="fr-FR" sz="12375" spc="-457" baseline="-11111" dirty="0">
                <a:solidFill>
                  <a:srgbClr val="FFB542"/>
                </a:solidFill>
              </a:rPr>
              <a:t> </a:t>
            </a:r>
            <a:r>
              <a:rPr lang="fr-FR" sz="3700" dirty="0">
                <a:solidFill>
                  <a:srgbClr val="231F20"/>
                </a:solidFill>
              </a:rPr>
              <a:t>Ouvrez</a:t>
            </a:r>
            <a:r>
              <a:rPr lang="fr-FR" sz="3700" spc="35" dirty="0">
                <a:solidFill>
                  <a:srgbClr val="231F20"/>
                </a:solidFill>
              </a:rPr>
              <a:t> </a:t>
            </a:r>
            <a:r>
              <a:rPr lang="fr-FR" sz="3700" spc="175" dirty="0">
                <a:solidFill>
                  <a:srgbClr val="231F20"/>
                </a:solidFill>
              </a:rPr>
              <a:t>la</a:t>
            </a:r>
            <a:r>
              <a:rPr lang="fr-FR" sz="3700" spc="40" dirty="0">
                <a:solidFill>
                  <a:srgbClr val="231F20"/>
                </a:solidFill>
              </a:rPr>
              <a:t> </a:t>
            </a:r>
            <a:r>
              <a:rPr lang="fr-FR" sz="3700" spc="65" dirty="0">
                <a:solidFill>
                  <a:srgbClr val="231F20"/>
                </a:solidFill>
              </a:rPr>
              <a:t>pièce</a:t>
            </a:r>
            <a:r>
              <a:rPr lang="fr-FR" sz="3700" spc="35" dirty="0">
                <a:solidFill>
                  <a:srgbClr val="231F20"/>
                </a:solidFill>
              </a:rPr>
              <a:t> </a:t>
            </a:r>
            <a:r>
              <a:rPr lang="fr-FR" sz="3700" spc="55" dirty="0">
                <a:solidFill>
                  <a:srgbClr val="231F20"/>
                </a:solidFill>
              </a:rPr>
              <a:t>jointe</a:t>
            </a:r>
            <a:r>
              <a:rPr lang="fr-FR" sz="3700" spc="40" dirty="0">
                <a:solidFill>
                  <a:srgbClr val="231F20"/>
                </a:solidFill>
              </a:rPr>
              <a:t> </a:t>
            </a:r>
            <a:r>
              <a:rPr lang="fr-FR" sz="3700" dirty="0">
                <a:solidFill>
                  <a:srgbClr val="231F20"/>
                </a:solidFill>
              </a:rPr>
              <a:t>pour</a:t>
            </a:r>
            <a:r>
              <a:rPr lang="fr-FR" sz="3700" spc="35" dirty="0">
                <a:solidFill>
                  <a:srgbClr val="231F20"/>
                </a:solidFill>
              </a:rPr>
              <a:t> </a:t>
            </a:r>
            <a:r>
              <a:rPr lang="fr-FR" sz="3700" dirty="0">
                <a:solidFill>
                  <a:srgbClr val="231F20"/>
                </a:solidFill>
              </a:rPr>
              <a:t>en</a:t>
            </a:r>
            <a:r>
              <a:rPr lang="fr-FR" sz="3700" spc="40" dirty="0">
                <a:solidFill>
                  <a:srgbClr val="231F20"/>
                </a:solidFill>
              </a:rPr>
              <a:t> </a:t>
            </a:r>
            <a:r>
              <a:rPr lang="fr-FR" sz="3700" spc="60" dirty="0">
                <a:solidFill>
                  <a:srgbClr val="231F20"/>
                </a:solidFill>
              </a:rPr>
              <a:t>savoir</a:t>
            </a:r>
            <a:r>
              <a:rPr lang="fr-FR" sz="3700" spc="35" dirty="0">
                <a:solidFill>
                  <a:srgbClr val="231F20"/>
                </a:solidFill>
              </a:rPr>
              <a:t> </a:t>
            </a:r>
            <a:r>
              <a:rPr lang="fr-FR" sz="3700" spc="85" dirty="0">
                <a:solidFill>
                  <a:srgbClr val="231F20"/>
                </a:solidFill>
              </a:rPr>
              <a:t>plus</a:t>
            </a:r>
            <a:endParaRPr lang="fr-FR" sz="3700" dirty="0"/>
          </a:p>
        </p:txBody>
      </p:sp>
      <p:sp>
        <p:nvSpPr>
          <p:cNvPr id="41" name="object 16">
            <a:extLst>
              <a:ext uri="{FF2B5EF4-FFF2-40B4-BE49-F238E27FC236}">
                <a16:creationId xmlns:a16="http://schemas.microsoft.com/office/drawing/2014/main" id="{EEF127A5-0162-580D-F8C5-2AC36EC6C0A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2" name="object 17">
            <a:extLst>
              <a:ext uri="{FF2B5EF4-FFF2-40B4-BE49-F238E27FC236}">
                <a16:creationId xmlns:a16="http://schemas.microsoft.com/office/drawing/2014/main" id="{B9225D55-AB6B-F4E3-CEC7-8E7ABE0F4B9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3" name="object 18">
            <a:extLst>
              <a:ext uri="{FF2B5EF4-FFF2-40B4-BE49-F238E27FC236}">
                <a16:creationId xmlns:a16="http://schemas.microsoft.com/office/drawing/2014/main" id="{746CCBF2-F92A-3409-7FA3-C38E5D41990A}"/>
              </a:ext>
            </a:extLst>
          </p:cNvPr>
          <p:cNvGrpSpPr/>
          <p:nvPr/>
        </p:nvGrpSpPr>
        <p:grpSpPr>
          <a:xfrm>
            <a:off x="710101" y="611769"/>
            <a:ext cx="18580100" cy="436880"/>
            <a:chOff x="710101" y="611769"/>
            <a:chExt cx="18580100" cy="436880"/>
          </a:xfrm>
        </p:grpSpPr>
        <p:sp>
          <p:nvSpPr>
            <p:cNvPr id="44" name="object 19">
              <a:extLst>
                <a:ext uri="{FF2B5EF4-FFF2-40B4-BE49-F238E27FC236}">
                  <a16:creationId xmlns:a16="http://schemas.microsoft.com/office/drawing/2014/main" id="{2A425DC2-FC73-B951-94E2-5F8832874D1B}"/>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5" name="object 20">
              <a:extLst>
                <a:ext uri="{FF2B5EF4-FFF2-40B4-BE49-F238E27FC236}">
                  <a16:creationId xmlns:a16="http://schemas.microsoft.com/office/drawing/2014/main" id="{86E912C3-1507-052D-AC47-1665C6D13FE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6" name="object 21">
              <a:extLst>
                <a:ext uri="{FF2B5EF4-FFF2-40B4-BE49-F238E27FC236}">
                  <a16:creationId xmlns:a16="http://schemas.microsoft.com/office/drawing/2014/main" id="{F10444ED-C822-7BAB-7E82-14506B24854C}"/>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7" name="object 22">
              <a:extLst>
                <a:ext uri="{FF2B5EF4-FFF2-40B4-BE49-F238E27FC236}">
                  <a16:creationId xmlns:a16="http://schemas.microsoft.com/office/drawing/2014/main" id="{90CDA0B8-63F7-90A5-9F62-27113C44F099}"/>
                </a:ext>
              </a:extLst>
            </p:cNvPr>
            <p:cNvPicPr/>
            <p:nvPr/>
          </p:nvPicPr>
          <p:blipFill>
            <a:blip r:embed="rId2" cstate="print"/>
            <a:stretch>
              <a:fillRect/>
            </a:stretch>
          </p:blipFill>
          <p:spPr>
            <a:xfrm>
              <a:off x="13157475" y="804493"/>
              <a:ext cx="101839" cy="104719"/>
            </a:xfrm>
            <a:prstGeom prst="rect">
              <a:avLst/>
            </a:prstGeom>
          </p:spPr>
        </p:pic>
        <p:sp>
          <p:nvSpPr>
            <p:cNvPr id="48" name="object 23">
              <a:extLst>
                <a:ext uri="{FF2B5EF4-FFF2-40B4-BE49-F238E27FC236}">
                  <a16:creationId xmlns:a16="http://schemas.microsoft.com/office/drawing/2014/main" id="{20EC8652-31FD-6E52-F5C3-EAF93CAA491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9" name="object 24">
              <a:extLst>
                <a:ext uri="{FF2B5EF4-FFF2-40B4-BE49-F238E27FC236}">
                  <a16:creationId xmlns:a16="http://schemas.microsoft.com/office/drawing/2014/main" id="{D6EDBDA9-BA06-0A60-ACD7-0A49C75B415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0" name="object 25">
              <a:extLst>
                <a:ext uri="{FF2B5EF4-FFF2-40B4-BE49-F238E27FC236}">
                  <a16:creationId xmlns:a16="http://schemas.microsoft.com/office/drawing/2014/main" id="{89F02AD0-DB35-5401-4D05-7BCBC3A43609}"/>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1" name="object 26">
              <a:extLst>
                <a:ext uri="{FF2B5EF4-FFF2-40B4-BE49-F238E27FC236}">
                  <a16:creationId xmlns:a16="http://schemas.microsoft.com/office/drawing/2014/main" id="{B9A3324F-DDDA-FEC0-DFF9-3A38F31E82A3}"/>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2" name="object 27">
              <a:extLst>
                <a:ext uri="{FF2B5EF4-FFF2-40B4-BE49-F238E27FC236}">
                  <a16:creationId xmlns:a16="http://schemas.microsoft.com/office/drawing/2014/main" id="{6D88C7C4-4A8C-FBB4-18F8-DDF47613F71C}"/>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3" name="object 28">
              <a:extLst>
                <a:ext uri="{FF2B5EF4-FFF2-40B4-BE49-F238E27FC236}">
                  <a16:creationId xmlns:a16="http://schemas.microsoft.com/office/drawing/2014/main" id="{44660EC0-1FFF-579B-5BB7-B827D298C28B}"/>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4" name="object 29">
              <a:extLst>
                <a:ext uri="{FF2B5EF4-FFF2-40B4-BE49-F238E27FC236}">
                  <a16:creationId xmlns:a16="http://schemas.microsoft.com/office/drawing/2014/main" id="{4538F93D-4E95-73CA-5A00-0BA7594B97A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5" name="object 30">
              <a:extLst>
                <a:ext uri="{FF2B5EF4-FFF2-40B4-BE49-F238E27FC236}">
                  <a16:creationId xmlns:a16="http://schemas.microsoft.com/office/drawing/2014/main" id="{C206E7F2-34CE-0CC8-DCCE-DF2C6D797CD6}"/>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4425"/>
          </a:xfrm>
          <a:prstGeom prst="rect">
            <a:avLst/>
          </a:prstGeom>
        </p:spPr>
        <p:txBody>
          <a:bodyPr vert="horz" wrap="square" lIns="0" tIns="65404" rIns="0" bIns="0" rtlCol="0">
            <a:spAutoFit/>
          </a:bodyPr>
          <a:lstStyle/>
          <a:p>
            <a:pPr marL="12700" marR="5080">
              <a:lnSpc>
                <a:spcPts val="4120"/>
              </a:lnSpc>
              <a:spcBef>
                <a:spcPts val="515"/>
              </a:spcBef>
            </a:pPr>
            <a:r>
              <a:rPr sz="3700" spc="50" dirty="0">
                <a:solidFill>
                  <a:srgbClr val="231F20"/>
                </a:solidFill>
              </a:rPr>
              <a:t>Vous</a:t>
            </a:r>
            <a:r>
              <a:rPr sz="3700" spc="350" dirty="0">
                <a:solidFill>
                  <a:srgbClr val="231F20"/>
                </a:solidFill>
              </a:rPr>
              <a:t> </a:t>
            </a:r>
            <a:r>
              <a:rPr sz="3700" spc="85" dirty="0">
                <a:solidFill>
                  <a:srgbClr val="231F20"/>
                </a:solidFill>
              </a:rPr>
              <a:t>recevez</a:t>
            </a:r>
            <a:r>
              <a:rPr sz="3700" spc="365" dirty="0">
                <a:solidFill>
                  <a:srgbClr val="231F20"/>
                </a:solidFill>
              </a:rPr>
              <a:t> </a:t>
            </a:r>
            <a:r>
              <a:rPr sz="3700" spc="100" dirty="0">
                <a:solidFill>
                  <a:srgbClr val="231F20"/>
                </a:solidFill>
              </a:rPr>
              <a:t>un</a:t>
            </a:r>
            <a:r>
              <a:rPr sz="3700" spc="365" dirty="0">
                <a:solidFill>
                  <a:srgbClr val="231F20"/>
                </a:solidFill>
              </a:rPr>
              <a:t> </a:t>
            </a:r>
            <a:r>
              <a:rPr sz="3700" spc="204" dirty="0">
                <a:solidFill>
                  <a:srgbClr val="231F20"/>
                </a:solidFill>
              </a:rPr>
              <a:t>SMS</a:t>
            </a:r>
            <a:r>
              <a:rPr sz="3700" spc="360" dirty="0">
                <a:solidFill>
                  <a:srgbClr val="231F20"/>
                </a:solidFill>
              </a:rPr>
              <a:t> </a:t>
            </a:r>
            <a:r>
              <a:rPr sz="3700" spc="80" dirty="0">
                <a:solidFill>
                  <a:srgbClr val="231F20"/>
                </a:solidFill>
              </a:rPr>
              <a:t>vous</a:t>
            </a:r>
            <a:r>
              <a:rPr sz="3700" spc="365" dirty="0">
                <a:solidFill>
                  <a:srgbClr val="231F20"/>
                </a:solidFill>
              </a:rPr>
              <a:t> </a:t>
            </a:r>
            <a:r>
              <a:rPr sz="3700" spc="125" dirty="0">
                <a:solidFill>
                  <a:srgbClr val="231F20"/>
                </a:solidFill>
              </a:rPr>
              <a:t>indiquant</a:t>
            </a:r>
            <a:r>
              <a:rPr sz="3700" spc="365" dirty="0">
                <a:solidFill>
                  <a:srgbClr val="231F20"/>
                </a:solidFill>
              </a:rPr>
              <a:t> </a:t>
            </a:r>
            <a:r>
              <a:rPr sz="3700" spc="55" dirty="0">
                <a:solidFill>
                  <a:srgbClr val="231F20"/>
                </a:solidFill>
              </a:rPr>
              <a:t>que</a:t>
            </a:r>
            <a:r>
              <a:rPr sz="3700" spc="380" dirty="0">
                <a:solidFill>
                  <a:srgbClr val="231F20"/>
                </a:solidFill>
              </a:rPr>
              <a:t> </a:t>
            </a:r>
            <a:r>
              <a:rPr sz="3700" b="1" spc="90" dirty="0">
                <a:solidFill>
                  <a:srgbClr val="231F20"/>
                </a:solidFill>
              </a:rPr>
              <a:t>votre</a:t>
            </a:r>
            <a:r>
              <a:rPr sz="3700" b="1" spc="365" dirty="0">
                <a:solidFill>
                  <a:srgbClr val="231F20"/>
                </a:solidFill>
              </a:rPr>
              <a:t> </a:t>
            </a:r>
            <a:r>
              <a:rPr sz="3700" b="1" spc="204" dirty="0">
                <a:solidFill>
                  <a:srgbClr val="231F20"/>
                </a:solidFill>
              </a:rPr>
              <a:t>colis</a:t>
            </a:r>
            <a:r>
              <a:rPr sz="3700" b="1" spc="365" dirty="0">
                <a:solidFill>
                  <a:srgbClr val="231F20"/>
                </a:solidFill>
              </a:rPr>
              <a:t> </a:t>
            </a:r>
            <a:r>
              <a:rPr sz="3700" b="1" spc="165" dirty="0">
                <a:solidFill>
                  <a:srgbClr val="231F20"/>
                </a:solidFill>
              </a:rPr>
              <a:t>arrive</a:t>
            </a:r>
            <a:r>
              <a:rPr sz="3700" b="1" spc="370" dirty="0">
                <a:solidFill>
                  <a:srgbClr val="231F20"/>
                </a:solidFill>
              </a:rPr>
              <a:t> </a:t>
            </a:r>
            <a:r>
              <a:rPr sz="3700" spc="150" dirty="0">
                <a:solidFill>
                  <a:srgbClr val="231F20"/>
                </a:solidFill>
              </a:rPr>
              <a:t>mais</a:t>
            </a:r>
            <a:r>
              <a:rPr sz="3700" spc="370" dirty="0">
                <a:solidFill>
                  <a:srgbClr val="231F20"/>
                </a:solidFill>
              </a:rPr>
              <a:t> </a:t>
            </a:r>
            <a:r>
              <a:rPr sz="3700" spc="130" dirty="0">
                <a:solidFill>
                  <a:srgbClr val="231F20"/>
                </a:solidFill>
              </a:rPr>
              <a:t>qu’il </a:t>
            </a:r>
            <a:r>
              <a:rPr sz="3700" spc="90" dirty="0">
                <a:solidFill>
                  <a:srgbClr val="231F20"/>
                </a:solidFill>
              </a:rPr>
              <a:t>faut</a:t>
            </a:r>
            <a:r>
              <a:rPr sz="3700" spc="-10" dirty="0">
                <a:solidFill>
                  <a:srgbClr val="231F20"/>
                </a:solidFill>
              </a:rPr>
              <a:t> </a:t>
            </a:r>
            <a:r>
              <a:rPr sz="3700" b="1" spc="60" dirty="0">
                <a:solidFill>
                  <a:srgbClr val="231F20"/>
                </a:solidFill>
              </a:rPr>
              <a:t>mettre</a:t>
            </a:r>
            <a:r>
              <a:rPr sz="3700" b="1" spc="-5" dirty="0">
                <a:solidFill>
                  <a:srgbClr val="231F20"/>
                </a:solidFill>
              </a:rPr>
              <a:t> </a:t>
            </a:r>
            <a:r>
              <a:rPr sz="3700" b="1" spc="120" dirty="0">
                <a:solidFill>
                  <a:srgbClr val="231F20"/>
                </a:solidFill>
              </a:rPr>
              <a:t>à</a:t>
            </a:r>
            <a:r>
              <a:rPr sz="3700" b="1" spc="-5" dirty="0">
                <a:solidFill>
                  <a:srgbClr val="231F20"/>
                </a:solidFill>
              </a:rPr>
              <a:t> </a:t>
            </a:r>
            <a:r>
              <a:rPr sz="3700" b="1" spc="100" dirty="0">
                <a:solidFill>
                  <a:srgbClr val="231F20"/>
                </a:solidFill>
              </a:rPr>
              <a:t>jour</a:t>
            </a:r>
            <a:r>
              <a:rPr sz="3700" b="1" spc="-10" dirty="0">
                <a:solidFill>
                  <a:srgbClr val="231F20"/>
                </a:solidFill>
              </a:rPr>
              <a:t> </a:t>
            </a:r>
            <a:r>
              <a:rPr sz="3700" b="1" spc="65" dirty="0">
                <a:solidFill>
                  <a:srgbClr val="231F20"/>
                </a:solidFill>
              </a:rPr>
              <a:t>vos</a:t>
            </a:r>
            <a:r>
              <a:rPr sz="3700" b="1" spc="-5" dirty="0">
                <a:solidFill>
                  <a:srgbClr val="231F20"/>
                </a:solidFill>
              </a:rPr>
              <a:t> </a:t>
            </a:r>
            <a:r>
              <a:rPr sz="3700" b="1" spc="50" dirty="0">
                <a:solidFill>
                  <a:srgbClr val="231F20"/>
                </a:solidFill>
              </a:rPr>
              <a:t>coordonnées</a:t>
            </a:r>
            <a:r>
              <a:rPr sz="3700" b="1" spc="-5" dirty="0">
                <a:solidFill>
                  <a:srgbClr val="231F20"/>
                </a:solidFill>
              </a:rPr>
              <a:t> </a:t>
            </a:r>
            <a:r>
              <a:rPr sz="3700" b="1" dirty="0">
                <a:solidFill>
                  <a:srgbClr val="231F20"/>
                </a:solidFill>
              </a:rPr>
              <a:t>de</a:t>
            </a:r>
            <a:r>
              <a:rPr sz="3700" b="1" spc="-10" dirty="0">
                <a:solidFill>
                  <a:srgbClr val="231F20"/>
                </a:solidFill>
              </a:rPr>
              <a:t> </a:t>
            </a:r>
            <a:r>
              <a:rPr sz="3700" b="1" spc="135" dirty="0">
                <a:solidFill>
                  <a:srgbClr val="231F20"/>
                </a:solidFill>
              </a:rPr>
              <a:t>livraison</a:t>
            </a:r>
            <a:r>
              <a:rPr sz="3700" spc="135" dirty="0">
                <a:solidFill>
                  <a:srgbClr val="231F20"/>
                </a:solidFill>
              </a:rPr>
              <a:t>.</a:t>
            </a:r>
            <a:r>
              <a:rPr sz="3700" spc="-5" dirty="0">
                <a:solidFill>
                  <a:srgbClr val="231F20"/>
                </a:solidFill>
              </a:rPr>
              <a:t> </a:t>
            </a:r>
            <a:r>
              <a:rPr sz="3700" dirty="0">
                <a:solidFill>
                  <a:srgbClr val="231F20"/>
                </a:solidFill>
              </a:rPr>
              <a:t>Vous</a:t>
            </a:r>
            <a:r>
              <a:rPr sz="3700" spc="-5" dirty="0">
                <a:solidFill>
                  <a:srgbClr val="231F20"/>
                </a:solidFill>
              </a:rPr>
              <a:t> </a:t>
            </a:r>
            <a:r>
              <a:rPr sz="3700" spc="-50" dirty="0">
                <a:solidFill>
                  <a:srgbClr val="231F20"/>
                </a:solidFill>
              </a:rPr>
              <a:t>:</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CEDAF"/>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sz="3700" spc="55" dirty="0">
                <a:solidFill>
                  <a:srgbClr val="231F20"/>
                </a:solidFill>
                <a:latin typeface="Calibri"/>
                <a:cs typeface="Calibri"/>
              </a:rPr>
              <a:t>Appuyez</a:t>
            </a:r>
            <a:r>
              <a:rPr sz="3700" spc="-15" dirty="0">
                <a:solidFill>
                  <a:srgbClr val="231F20"/>
                </a:solidFill>
                <a:latin typeface="Calibri"/>
                <a:cs typeface="Calibri"/>
              </a:rPr>
              <a:t> </a:t>
            </a:r>
            <a:r>
              <a:rPr sz="3700" spc="105" dirty="0">
                <a:solidFill>
                  <a:srgbClr val="231F20"/>
                </a:solidFill>
                <a:latin typeface="Calibri"/>
                <a:cs typeface="Calibri"/>
              </a:rPr>
              <a:t>sur</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10" dirty="0">
                <a:solidFill>
                  <a:srgbClr val="231F20"/>
                </a:solidFill>
                <a:latin typeface="Calibri"/>
                <a:cs typeface="Calibri"/>
              </a:rPr>
              <a:t>lien</a:t>
            </a:r>
            <a:r>
              <a:rPr sz="3700" spc="-10" dirty="0">
                <a:solidFill>
                  <a:srgbClr val="231F20"/>
                </a:solidFill>
                <a:latin typeface="Calibri"/>
                <a:cs typeface="Calibri"/>
              </a:rPr>
              <a:t> </a:t>
            </a:r>
            <a:r>
              <a:rPr sz="3700" spc="50" dirty="0">
                <a:solidFill>
                  <a:srgbClr val="231F20"/>
                </a:solidFill>
                <a:latin typeface="Calibri"/>
                <a:cs typeface="Calibri"/>
              </a:rPr>
              <a:t>contenu</a:t>
            </a:r>
            <a:r>
              <a:rPr sz="3700" spc="-15" dirty="0">
                <a:solidFill>
                  <a:srgbClr val="231F20"/>
                </a:solidFill>
                <a:latin typeface="Calibri"/>
                <a:cs typeface="Calibri"/>
              </a:rPr>
              <a:t> </a:t>
            </a:r>
            <a:r>
              <a:rPr sz="3700" spc="85" dirty="0">
                <a:solidFill>
                  <a:srgbClr val="231F20"/>
                </a:solidFill>
                <a:latin typeface="Calibri"/>
                <a:cs typeface="Calibri"/>
              </a:rPr>
              <a:t>dans</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40" dirty="0">
                <a:solidFill>
                  <a:srgbClr val="231F20"/>
                </a:solidFill>
                <a:latin typeface="Calibri"/>
                <a:cs typeface="Calibri"/>
              </a:rPr>
              <a:t>SMS</a:t>
            </a:r>
            <a:endParaRPr sz="3700" dirty="0">
              <a:latin typeface="Calibri"/>
              <a:cs typeface="Calibri"/>
            </a:endParaRPr>
          </a:p>
          <a:p>
            <a:pPr marR="30480" algn="r">
              <a:lnSpc>
                <a:spcPct val="100000"/>
              </a:lnSpc>
              <a:spcBef>
                <a:spcPts val="4025"/>
              </a:spcBef>
            </a:pPr>
            <a:r>
              <a:rPr sz="12375" b="1" spc="-540" baseline="-11111" dirty="0">
                <a:solidFill>
                  <a:srgbClr val="FFB542"/>
                </a:solidFill>
                <a:latin typeface="Calibri"/>
                <a:cs typeface="Calibri"/>
              </a:rPr>
              <a:t>B</a:t>
            </a:r>
            <a:r>
              <a:rPr sz="12375" spc="-615" baseline="-11111" dirty="0">
                <a:solidFill>
                  <a:srgbClr val="FFB542"/>
                </a:solidFill>
                <a:latin typeface="Calibri"/>
                <a:cs typeface="Calibri"/>
              </a:rPr>
              <a:t> </a:t>
            </a:r>
            <a:r>
              <a:rPr sz="3700" spc="60" dirty="0">
                <a:solidFill>
                  <a:srgbClr val="231F20"/>
                </a:solidFill>
                <a:latin typeface="Calibri"/>
                <a:cs typeface="Calibri"/>
              </a:rPr>
              <a:t>Ne</a:t>
            </a:r>
            <a:r>
              <a:rPr sz="3700" spc="-25" dirty="0">
                <a:solidFill>
                  <a:srgbClr val="231F20"/>
                </a:solidFill>
                <a:latin typeface="Calibri"/>
                <a:cs typeface="Calibri"/>
              </a:rPr>
              <a:t> </a:t>
            </a:r>
            <a:r>
              <a:rPr sz="3700" spc="95" dirty="0">
                <a:solidFill>
                  <a:srgbClr val="231F20"/>
                </a:solidFill>
                <a:latin typeface="Calibri"/>
                <a:cs typeface="Calibri"/>
              </a:rPr>
              <a:t>faites</a:t>
            </a:r>
            <a:r>
              <a:rPr sz="3700" spc="-20" dirty="0">
                <a:solidFill>
                  <a:srgbClr val="231F20"/>
                </a:solidFill>
                <a:latin typeface="Calibri"/>
                <a:cs typeface="Calibri"/>
              </a:rPr>
              <a:t> </a:t>
            </a:r>
            <a:r>
              <a:rPr sz="3700" spc="75" dirty="0">
                <a:solidFill>
                  <a:srgbClr val="231F20"/>
                </a:solidFill>
                <a:latin typeface="Calibri"/>
                <a:cs typeface="Calibri"/>
              </a:rPr>
              <a:t>rien</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sz="3700" spc="80" dirty="0">
                <a:solidFill>
                  <a:srgbClr val="231F20"/>
                </a:solidFill>
                <a:latin typeface="Calibri"/>
                <a:cs typeface="Calibri"/>
              </a:rPr>
              <a:t>Appelez</a:t>
            </a:r>
            <a:r>
              <a:rPr sz="3700" spc="40" dirty="0">
                <a:solidFill>
                  <a:srgbClr val="231F20"/>
                </a:solidFill>
                <a:latin typeface="Calibri"/>
                <a:cs typeface="Calibri"/>
              </a:rPr>
              <a:t> </a:t>
            </a:r>
            <a:r>
              <a:rPr sz="3700" spc="100" dirty="0">
                <a:solidFill>
                  <a:srgbClr val="231F20"/>
                </a:solidFill>
                <a:latin typeface="Calibri"/>
                <a:cs typeface="Calibri"/>
              </a:rPr>
              <a:t>le</a:t>
            </a:r>
            <a:r>
              <a:rPr sz="3700" spc="45" dirty="0">
                <a:solidFill>
                  <a:srgbClr val="231F20"/>
                </a:solidFill>
                <a:latin typeface="Calibri"/>
                <a:cs typeface="Calibri"/>
              </a:rPr>
              <a:t> </a:t>
            </a:r>
            <a:r>
              <a:rPr sz="3700" dirty="0">
                <a:solidFill>
                  <a:srgbClr val="231F20"/>
                </a:solidFill>
                <a:latin typeface="Calibri"/>
                <a:cs typeface="Calibri"/>
              </a:rPr>
              <a:t>numéro</a:t>
            </a:r>
            <a:r>
              <a:rPr sz="3700" spc="45" dirty="0">
                <a:solidFill>
                  <a:srgbClr val="231F20"/>
                </a:solidFill>
                <a:latin typeface="Calibri"/>
                <a:cs typeface="Calibri"/>
              </a:rPr>
              <a:t> </a:t>
            </a:r>
            <a:r>
              <a:rPr sz="3700" dirty="0">
                <a:solidFill>
                  <a:srgbClr val="231F20"/>
                </a:solidFill>
                <a:latin typeface="Calibri"/>
                <a:cs typeface="Calibri"/>
              </a:rPr>
              <a:t>de</a:t>
            </a:r>
            <a:r>
              <a:rPr sz="3700" spc="40" dirty="0">
                <a:solidFill>
                  <a:srgbClr val="231F20"/>
                </a:solidFill>
                <a:latin typeface="Calibri"/>
                <a:cs typeface="Calibri"/>
              </a:rPr>
              <a:t> </a:t>
            </a:r>
            <a:r>
              <a:rPr sz="3700" dirty="0">
                <a:solidFill>
                  <a:srgbClr val="231F20"/>
                </a:solidFill>
                <a:latin typeface="Calibri"/>
                <a:cs typeface="Calibri"/>
              </a:rPr>
              <a:t>téléphone</a:t>
            </a:r>
            <a:r>
              <a:rPr sz="3700" spc="45" dirty="0">
                <a:solidFill>
                  <a:srgbClr val="231F20"/>
                </a:solidFill>
                <a:latin typeface="Calibri"/>
                <a:cs typeface="Calibri"/>
              </a:rPr>
              <a:t> </a:t>
            </a:r>
            <a:r>
              <a:rPr sz="3700" dirty="0">
                <a:solidFill>
                  <a:srgbClr val="231F20"/>
                </a:solidFill>
                <a:latin typeface="Calibri"/>
                <a:cs typeface="Calibri"/>
              </a:rPr>
              <a:t>de</a:t>
            </a:r>
            <a:r>
              <a:rPr sz="3700" spc="45" dirty="0">
                <a:solidFill>
                  <a:srgbClr val="231F20"/>
                </a:solidFill>
                <a:latin typeface="Calibri"/>
                <a:cs typeface="Calibri"/>
              </a:rPr>
              <a:t> </a:t>
            </a:r>
            <a:r>
              <a:rPr sz="3700" spc="-10" dirty="0">
                <a:solidFill>
                  <a:srgbClr val="231F20"/>
                </a:solidFill>
                <a:latin typeface="Calibri"/>
                <a:cs typeface="Calibri"/>
              </a:rPr>
              <a:t>l’expéditeur</a:t>
            </a:r>
            <a:endParaRPr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4" name="object 4"/>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7D842"/>
          </a:solidFill>
        </p:spPr>
        <p:txBody>
          <a:bodyPr wrap="square" lIns="0" tIns="0" rIns="0" bIns="0" rtlCol="0"/>
          <a:lstStyle/>
          <a:p>
            <a:endParaRPr dirty="0"/>
          </a:p>
        </p:txBody>
      </p:sp>
      <p:sp>
        <p:nvSpPr>
          <p:cNvPr id="5" name="object 5"/>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sz="3700" spc="55" dirty="0">
                <a:solidFill>
                  <a:srgbClr val="231F20"/>
                </a:solidFill>
                <a:latin typeface="Calibri"/>
                <a:cs typeface="Calibri"/>
              </a:rPr>
              <a:t>Appuyez</a:t>
            </a:r>
            <a:r>
              <a:rPr sz="3700" spc="-15" dirty="0">
                <a:solidFill>
                  <a:srgbClr val="231F20"/>
                </a:solidFill>
                <a:latin typeface="Calibri"/>
                <a:cs typeface="Calibri"/>
              </a:rPr>
              <a:t> </a:t>
            </a:r>
            <a:r>
              <a:rPr sz="3700" spc="105" dirty="0">
                <a:solidFill>
                  <a:srgbClr val="231F20"/>
                </a:solidFill>
                <a:latin typeface="Calibri"/>
                <a:cs typeface="Calibri"/>
              </a:rPr>
              <a:t>sur</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10" dirty="0">
                <a:solidFill>
                  <a:srgbClr val="231F20"/>
                </a:solidFill>
                <a:latin typeface="Calibri"/>
                <a:cs typeface="Calibri"/>
              </a:rPr>
              <a:t>lien</a:t>
            </a:r>
            <a:r>
              <a:rPr sz="3700" spc="-10" dirty="0">
                <a:solidFill>
                  <a:srgbClr val="231F20"/>
                </a:solidFill>
                <a:latin typeface="Calibri"/>
                <a:cs typeface="Calibri"/>
              </a:rPr>
              <a:t> </a:t>
            </a:r>
            <a:r>
              <a:rPr sz="3700" spc="50" dirty="0">
                <a:solidFill>
                  <a:srgbClr val="231F20"/>
                </a:solidFill>
                <a:latin typeface="Calibri"/>
                <a:cs typeface="Calibri"/>
              </a:rPr>
              <a:t>contenu</a:t>
            </a:r>
            <a:r>
              <a:rPr sz="3700" spc="-15" dirty="0">
                <a:solidFill>
                  <a:srgbClr val="231F20"/>
                </a:solidFill>
                <a:latin typeface="Calibri"/>
                <a:cs typeface="Calibri"/>
              </a:rPr>
              <a:t> </a:t>
            </a:r>
            <a:r>
              <a:rPr sz="3700" spc="85" dirty="0">
                <a:solidFill>
                  <a:srgbClr val="231F20"/>
                </a:solidFill>
                <a:latin typeface="Calibri"/>
                <a:cs typeface="Calibri"/>
              </a:rPr>
              <a:t>dans</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40" dirty="0">
                <a:solidFill>
                  <a:srgbClr val="231F20"/>
                </a:solidFill>
                <a:latin typeface="Calibri"/>
                <a:cs typeface="Calibri"/>
              </a:rPr>
              <a:t>SMS</a:t>
            </a:r>
            <a:endParaRPr sz="3700" dirty="0">
              <a:latin typeface="Calibri"/>
              <a:cs typeface="Calibri"/>
            </a:endParaRPr>
          </a:p>
          <a:p>
            <a:pPr marR="30480" algn="r">
              <a:lnSpc>
                <a:spcPct val="100000"/>
              </a:lnSpc>
              <a:spcBef>
                <a:spcPts val="4025"/>
              </a:spcBef>
            </a:pPr>
            <a:r>
              <a:rPr sz="12375" b="1" spc="-540" baseline="-11111" dirty="0">
                <a:solidFill>
                  <a:srgbClr val="FFFFFF"/>
                </a:solidFill>
                <a:latin typeface="Calibri"/>
                <a:cs typeface="Calibri"/>
              </a:rPr>
              <a:t>B</a:t>
            </a:r>
            <a:r>
              <a:rPr sz="12375" spc="-615" baseline="-11111" dirty="0">
                <a:solidFill>
                  <a:srgbClr val="FFFFFF"/>
                </a:solidFill>
                <a:latin typeface="Calibri"/>
                <a:cs typeface="Calibri"/>
              </a:rPr>
              <a:t> </a:t>
            </a:r>
            <a:r>
              <a:rPr sz="3700" spc="60" dirty="0">
                <a:solidFill>
                  <a:srgbClr val="231F20"/>
                </a:solidFill>
                <a:latin typeface="Calibri"/>
                <a:cs typeface="Calibri"/>
              </a:rPr>
              <a:t>Ne</a:t>
            </a:r>
            <a:r>
              <a:rPr sz="3700" spc="-25" dirty="0">
                <a:solidFill>
                  <a:srgbClr val="231F20"/>
                </a:solidFill>
                <a:latin typeface="Calibri"/>
                <a:cs typeface="Calibri"/>
              </a:rPr>
              <a:t> </a:t>
            </a:r>
            <a:r>
              <a:rPr sz="3700" spc="95" dirty="0">
                <a:solidFill>
                  <a:srgbClr val="231F20"/>
                </a:solidFill>
                <a:latin typeface="Calibri"/>
                <a:cs typeface="Calibri"/>
              </a:rPr>
              <a:t>faites</a:t>
            </a:r>
            <a:r>
              <a:rPr sz="3700" spc="-20" dirty="0">
                <a:solidFill>
                  <a:srgbClr val="231F20"/>
                </a:solidFill>
                <a:latin typeface="Calibri"/>
                <a:cs typeface="Calibri"/>
              </a:rPr>
              <a:t> </a:t>
            </a:r>
            <a:r>
              <a:rPr sz="3700" spc="75" dirty="0">
                <a:solidFill>
                  <a:srgbClr val="231F20"/>
                </a:solidFill>
                <a:latin typeface="Calibri"/>
                <a:cs typeface="Calibri"/>
              </a:rPr>
              <a:t>rien</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sz="3700" spc="80" dirty="0">
                <a:solidFill>
                  <a:srgbClr val="231F20"/>
                </a:solidFill>
                <a:latin typeface="Calibri"/>
                <a:cs typeface="Calibri"/>
              </a:rPr>
              <a:t>Appelez</a:t>
            </a:r>
            <a:r>
              <a:rPr sz="3700" spc="40" dirty="0">
                <a:solidFill>
                  <a:srgbClr val="231F20"/>
                </a:solidFill>
                <a:latin typeface="Calibri"/>
                <a:cs typeface="Calibri"/>
              </a:rPr>
              <a:t> </a:t>
            </a:r>
            <a:r>
              <a:rPr sz="3700" spc="100" dirty="0">
                <a:solidFill>
                  <a:srgbClr val="231F20"/>
                </a:solidFill>
                <a:latin typeface="Calibri"/>
                <a:cs typeface="Calibri"/>
              </a:rPr>
              <a:t>le</a:t>
            </a:r>
            <a:r>
              <a:rPr sz="3700" spc="45" dirty="0">
                <a:solidFill>
                  <a:srgbClr val="231F20"/>
                </a:solidFill>
                <a:latin typeface="Calibri"/>
                <a:cs typeface="Calibri"/>
              </a:rPr>
              <a:t> </a:t>
            </a:r>
            <a:r>
              <a:rPr sz="3700" dirty="0">
                <a:solidFill>
                  <a:srgbClr val="231F20"/>
                </a:solidFill>
                <a:latin typeface="Calibri"/>
                <a:cs typeface="Calibri"/>
              </a:rPr>
              <a:t>numéro</a:t>
            </a:r>
            <a:r>
              <a:rPr sz="3700" spc="45" dirty="0">
                <a:solidFill>
                  <a:srgbClr val="231F20"/>
                </a:solidFill>
                <a:latin typeface="Calibri"/>
                <a:cs typeface="Calibri"/>
              </a:rPr>
              <a:t> </a:t>
            </a:r>
            <a:r>
              <a:rPr sz="3700" dirty="0">
                <a:solidFill>
                  <a:srgbClr val="231F20"/>
                </a:solidFill>
                <a:latin typeface="Calibri"/>
                <a:cs typeface="Calibri"/>
              </a:rPr>
              <a:t>de</a:t>
            </a:r>
            <a:r>
              <a:rPr sz="3700" spc="40" dirty="0">
                <a:solidFill>
                  <a:srgbClr val="231F20"/>
                </a:solidFill>
                <a:latin typeface="Calibri"/>
                <a:cs typeface="Calibri"/>
              </a:rPr>
              <a:t> </a:t>
            </a:r>
            <a:r>
              <a:rPr sz="3700" dirty="0">
                <a:solidFill>
                  <a:srgbClr val="231F20"/>
                </a:solidFill>
                <a:latin typeface="Calibri"/>
                <a:cs typeface="Calibri"/>
              </a:rPr>
              <a:t>téléphone</a:t>
            </a:r>
            <a:r>
              <a:rPr sz="3700" spc="45" dirty="0">
                <a:solidFill>
                  <a:srgbClr val="231F20"/>
                </a:solidFill>
                <a:latin typeface="Calibri"/>
                <a:cs typeface="Calibri"/>
              </a:rPr>
              <a:t> </a:t>
            </a:r>
            <a:r>
              <a:rPr sz="3700" dirty="0">
                <a:solidFill>
                  <a:srgbClr val="231F20"/>
                </a:solidFill>
                <a:latin typeface="Calibri"/>
                <a:cs typeface="Calibri"/>
              </a:rPr>
              <a:t>de</a:t>
            </a:r>
            <a:r>
              <a:rPr sz="3700" spc="45" dirty="0">
                <a:solidFill>
                  <a:srgbClr val="231F20"/>
                </a:solidFill>
                <a:latin typeface="Calibri"/>
                <a:cs typeface="Calibri"/>
              </a:rPr>
              <a:t> </a:t>
            </a:r>
            <a:r>
              <a:rPr sz="3700" spc="-10" dirty="0">
                <a:solidFill>
                  <a:srgbClr val="231F20"/>
                </a:solidFill>
                <a:latin typeface="Calibri"/>
                <a:cs typeface="Calibri"/>
              </a:rPr>
              <a:t>l’expéditeur</a:t>
            </a:r>
            <a:endParaRPr sz="3700" dirty="0">
              <a:latin typeface="Calibri"/>
              <a:cs typeface="Calibri"/>
            </a:endParaRPr>
          </a:p>
        </p:txBody>
      </p:sp>
      <p:grpSp>
        <p:nvGrpSpPr>
          <p:cNvPr id="7" name="object 7"/>
          <p:cNvGrpSpPr/>
          <p:nvPr/>
        </p:nvGrpSpPr>
        <p:grpSpPr>
          <a:xfrm>
            <a:off x="15455027" y="6882169"/>
            <a:ext cx="622300" cy="766445"/>
            <a:chOff x="15455027" y="6882169"/>
            <a:chExt cx="622300" cy="766445"/>
          </a:xfrm>
        </p:grpSpPr>
        <p:sp>
          <p:nvSpPr>
            <p:cNvPr id="8" name="object 8"/>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40" name="object 2">
            <a:extLst>
              <a:ext uri="{FF2B5EF4-FFF2-40B4-BE49-F238E27FC236}">
                <a16:creationId xmlns:a16="http://schemas.microsoft.com/office/drawing/2014/main" id="{D8A1854D-85DB-93E8-0E36-6983D08A380F}"/>
              </a:ext>
            </a:extLst>
          </p:cNvPr>
          <p:cNvSpPr txBox="1">
            <a:spLocks/>
          </p:cNvSpPr>
          <p:nvPr/>
        </p:nvSpPr>
        <p:spPr>
          <a:xfrm>
            <a:off x="2783025" y="2422141"/>
            <a:ext cx="14545310" cy="111442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12700" marR="5080">
              <a:lnSpc>
                <a:spcPts val="4120"/>
              </a:lnSpc>
              <a:spcBef>
                <a:spcPts val="515"/>
              </a:spcBef>
            </a:pPr>
            <a:r>
              <a:rPr lang="fr-FR" sz="3700" spc="50" dirty="0">
                <a:solidFill>
                  <a:srgbClr val="231F20"/>
                </a:solidFill>
              </a:rPr>
              <a:t>Vous</a:t>
            </a:r>
            <a:r>
              <a:rPr lang="fr-FR" sz="3700" spc="350" dirty="0">
                <a:solidFill>
                  <a:srgbClr val="231F20"/>
                </a:solidFill>
              </a:rPr>
              <a:t> </a:t>
            </a:r>
            <a:r>
              <a:rPr lang="fr-FR" sz="3700" spc="85" dirty="0">
                <a:solidFill>
                  <a:srgbClr val="231F20"/>
                </a:solidFill>
              </a:rPr>
              <a:t>recevez</a:t>
            </a:r>
            <a:r>
              <a:rPr lang="fr-FR" sz="3700" spc="365" dirty="0">
                <a:solidFill>
                  <a:srgbClr val="231F20"/>
                </a:solidFill>
              </a:rPr>
              <a:t> </a:t>
            </a:r>
            <a:r>
              <a:rPr lang="fr-FR" sz="3700" spc="100" dirty="0">
                <a:solidFill>
                  <a:srgbClr val="231F20"/>
                </a:solidFill>
              </a:rPr>
              <a:t>un</a:t>
            </a:r>
            <a:r>
              <a:rPr lang="fr-FR" sz="3700" spc="365" dirty="0">
                <a:solidFill>
                  <a:srgbClr val="231F20"/>
                </a:solidFill>
              </a:rPr>
              <a:t> </a:t>
            </a:r>
            <a:r>
              <a:rPr lang="fr-FR" sz="3700" spc="204" dirty="0">
                <a:solidFill>
                  <a:srgbClr val="231F20"/>
                </a:solidFill>
              </a:rPr>
              <a:t>SMS</a:t>
            </a:r>
            <a:r>
              <a:rPr lang="fr-FR" sz="3700" spc="360" dirty="0">
                <a:solidFill>
                  <a:srgbClr val="231F20"/>
                </a:solidFill>
              </a:rPr>
              <a:t> </a:t>
            </a:r>
            <a:r>
              <a:rPr lang="fr-FR" sz="3700" spc="80" dirty="0">
                <a:solidFill>
                  <a:srgbClr val="231F20"/>
                </a:solidFill>
              </a:rPr>
              <a:t>vous</a:t>
            </a:r>
            <a:r>
              <a:rPr lang="fr-FR" sz="3700" spc="365" dirty="0">
                <a:solidFill>
                  <a:srgbClr val="231F20"/>
                </a:solidFill>
              </a:rPr>
              <a:t> </a:t>
            </a:r>
            <a:r>
              <a:rPr lang="fr-FR" sz="3700" spc="125" dirty="0">
                <a:solidFill>
                  <a:srgbClr val="231F20"/>
                </a:solidFill>
              </a:rPr>
              <a:t>indiquant</a:t>
            </a:r>
            <a:r>
              <a:rPr lang="fr-FR" sz="3700" spc="365" dirty="0">
                <a:solidFill>
                  <a:srgbClr val="231F20"/>
                </a:solidFill>
              </a:rPr>
              <a:t> </a:t>
            </a:r>
            <a:r>
              <a:rPr lang="fr-FR" sz="3700" spc="55" dirty="0">
                <a:solidFill>
                  <a:srgbClr val="231F20"/>
                </a:solidFill>
              </a:rPr>
              <a:t>que</a:t>
            </a:r>
            <a:r>
              <a:rPr lang="fr-FR" sz="3700" spc="380" dirty="0">
                <a:solidFill>
                  <a:srgbClr val="231F20"/>
                </a:solidFill>
              </a:rPr>
              <a:t> </a:t>
            </a:r>
            <a:r>
              <a:rPr lang="fr-FR" sz="3700" b="1" spc="90" dirty="0">
                <a:solidFill>
                  <a:srgbClr val="231F20"/>
                </a:solidFill>
              </a:rPr>
              <a:t>votre</a:t>
            </a:r>
            <a:r>
              <a:rPr lang="fr-FR" sz="3700" b="1" spc="365" dirty="0">
                <a:solidFill>
                  <a:srgbClr val="231F20"/>
                </a:solidFill>
              </a:rPr>
              <a:t> </a:t>
            </a:r>
            <a:r>
              <a:rPr lang="fr-FR" sz="3700" b="1" spc="204" dirty="0">
                <a:solidFill>
                  <a:srgbClr val="231F20"/>
                </a:solidFill>
              </a:rPr>
              <a:t>colis</a:t>
            </a:r>
            <a:r>
              <a:rPr lang="fr-FR" sz="3700" b="1" spc="365" dirty="0">
                <a:solidFill>
                  <a:srgbClr val="231F20"/>
                </a:solidFill>
              </a:rPr>
              <a:t> </a:t>
            </a:r>
            <a:r>
              <a:rPr lang="fr-FR" sz="3700" b="1" spc="165" dirty="0">
                <a:solidFill>
                  <a:srgbClr val="231F20"/>
                </a:solidFill>
              </a:rPr>
              <a:t>arrive</a:t>
            </a:r>
            <a:r>
              <a:rPr lang="fr-FR" sz="3700" b="1" spc="370" dirty="0">
                <a:solidFill>
                  <a:srgbClr val="231F20"/>
                </a:solidFill>
              </a:rPr>
              <a:t> </a:t>
            </a:r>
            <a:r>
              <a:rPr lang="fr-FR" sz="3700" spc="150" dirty="0">
                <a:solidFill>
                  <a:srgbClr val="231F20"/>
                </a:solidFill>
              </a:rPr>
              <a:t>mais</a:t>
            </a:r>
            <a:r>
              <a:rPr lang="fr-FR" sz="3700" spc="370" dirty="0">
                <a:solidFill>
                  <a:srgbClr val="231F20"/>
                </a:solidFill>
              </a:rPr>
              <a:t> </a:t>
            </a:r>
            <a:r>
              <a:rPr lang="fr-FR" sz="3700" spc="130" dirty="0">
                <a:solidFill>
                  <a:srgbClr val="231F20"/>
                </a:solidFill>
              </a:rPr>
              <a:t>qu’il </a:t>
            </a:r>
            <a:r>
              <a:rPr lang="fr-FR" sz="3700" spc="90" dirty="0">
                <a:solidFill>
                  <a:srgbClr val="231F20"/>
                </a:solidFill>
              </a:rPr>
              <a:t>faut</a:t>
            </a:r>
            <a:r>
              <a:rPr lang="fr-FR" sz="3700" spc="-10" dirty="0">
                <a:solidFill>
                  <a:srgbClr val="231F20"/>
                </a:solidFill>
              </a:rPr>
              <a:t> </a:t>
            </a:r>
            <a:r>
              <a:rPr lang="fr-FR" sz="3700" b="1" spc="60" dirty="0">
                <a:solidFill>
                  <a:srgbClr val="231F20"/>
                </a:solidFill>
              </a:rPr>
              <a:t>mettre</a:t>
            </a:r>
            <a:r>
              <a:rPr lang="fr-FR" sz="3700" b="1" spc="-5" dirty="0">
                <a:solidFill>
                  <a:srgbClr val="231F20"/>
                </a:solidFill>
              </a:rPr>
              <a:t> </a:t>
            </a:r>
            <a:r>
              <a:rPr lang="fr-FR" sz="3700" b="1" spc="120" dirty="0">
                <a:solidFill>
                  <a:srgbClr val="231F20"/>
                </a:solidFill>
              </a:rPr>
              <a:t>à</a:t>
            </a:r>
            <a:r>
              <a:rPr lang="fr-FR" sz="3700" b="1" spc="-5" dirty="0">
                <a:solidFill>
                  <a:srgbClr val="231F20"/>
                </a:solidFill>
              </a:rPr>
              <a:t> </a:t>
            </a:r>
            <a:r>
              <a:rPr lang="fr-FR" sz="3700" b="1" spc="100" dirty="0">
                <a:solidFill>
                  <a:srgbClr val="231F20"/>
                </a:solidFill>
              </a:rPr>
              <a:t>jour</a:t>
            </a:r>
            <a:r>
              <a:rPr lang="fr-FR" sz="3700" b="1" spc="-10" dirty="0">
                <a:solidFill>
                  <a:srgbClr val="231F20"/>
                </a:solidFill>
              </a:rPr>
              <a:t> </a:t>
            </a:r>
            <a:r>
              <a:rPr lang="fr-FR" sz="3700" b="1" spc="65" dirty="0">
                <a:solidFill>
                  <a:srgbClr val="231F20"/>
                </a:solidFill>
              </a:rPr>
              <a:t>vos</a:t>
            </a:r>
            <a:r>
              <a:rPr lang="fr-FR" sz="3700" b="1" spc="-5" dirty="0">
                <a:solidFill>
                  <a:srgbClr val="231F20"/>
                </a:solidFill>
              </a:rPr>
              <a:t> </a:t>
            </a:r>
            <a:r>
              <a:rPr lang="fr-FR" sz="3700" b="1" spc="50" dirty="0">
                <a:solidFill>
                  <a:srgbClr val="231F20"/>
                </a:solidFill>
              </a:rPr>
              <a:t>coordonnées</a:t>
            </a:r>
            <a:r>
              <a:rPr lang="fr-FR" sz="3700" b="1" spc="-5" dirty="0">
                <a:solidFill>
                  <a:srgbClr val="231F20"/>
                </a:solidFill>
              </a:rPr>
              <a:t> </a:t>
            </a:r>
            <a:r>
              <a:rPr lang="fr-FR" sz="3700" b="1" dirty="0">
                <a:solidFill>
                  <a:srgbClr val="231F20"/>
                </a:solidFill>
              </a:rPr>
              <a:t>de</a:t>
            </a:r>
            <a:r>
              <a:rPr lang="fr-FR" sz="3700" b="1" spc="-10" dirty="0">
                <a:solidFill>
                  <a:srgbClr val="231F20"/>
                </a:solidFill>
              </a:rPr>
              <a:t> </a:t>
            </a:r>
            <a:r>
              <a:rPr lang="fr-FR" sz="3700" b="1" spc="135" dirty="0">
                <a:solidFill>
                  <a:srgbClr val="231F20"/>
                </a:solidFill>
              </a:rPr>
              <a:t>livraison</a:t>
            </a:r>
            <a:r>
              <a:rPr lang="fr-FR" sz="3700" spc="135" dirty="0">
                <a:solidFill>
                  <a:srgbClr val="231F20"/>
                </a:solidFill>
              </a:rPr>
              <a:t>.</a:t>
            </a:r>
            <a:r>
              <a:rPr lang="fr-FR" sz="3700" spc="-5" dirty="0">
                <a:solidFill>
                  <a:srgbClr val="231F20"/>
                </a:solidFill>
              </a:rPr>
              <a:t> </a:t>
            </a:r>
            <a:r>
              <a:rPr lang="fr-FR" sz="3700" dirty="0">
                <a:solidFill>
                  <a:srgbClr val="231F20"/>
                </a:solidFill>
              </a:rPr>
              <a:t>Vous</a:t>
            </a:r>
            <a:r>
              <a:rPr lang="fr-FR" sz="3700" spc="-5" dirty="0">
                <a:solidFill>
                  <a:srgbClr val="231F20"/>
                </a:solidFill>
              </a:rPr>
              <a:t> </a:t>
            </a:r>
            <a:r>
              <a:rPr lang="fr-FR" sz="3700" spc="-50" dirty="0">
                <a:solidFill>
                  <a:srgbClr val="231F20"/>
                </a:solidFill>
              </a:rPr>
              <a:t>:</a:t>
            </a:r>
            <a:endParaRPr lang="fr-FR" sz="3700" dirty="0"/>
          </a:p>
        </p:txBody>
      </p:sp>
      <p:sp>
        <p:nvSpPr>
          <p:cNvPr id="41" name="object 16">
            <a:extLst>
              <a:ext uri="{FF2B5EF4-FFF2-40B4-BE49-F238E27FC236}">
                <a16:creationId xmlns:a16="http://schemas.microsoft.com/office/drawing/2014/main" id="{DEAE4191-16C4-A33D-27B5-515EE77B1F45}"/>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2" name="object 17">
            <a:extLst>
              <a:ext uri="{FF2B5EF4-FFF2-40B4-BE49-F238E27FC236}">
                <a16:creationId xmlns:a16="http://schemas.microsoft.com/office/drawing/2014/main" id="{57D3F8A5-3D94-5CBE-6DDA-9C03FEF141F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3" name="object 18">
            <a:extLst>
              <a:ext uri="{FF2B5EF4-FFF2-40B4-BE49-F238E27FC236}">
                <a16:creationId xmlns:a16="http://schemas.microsoft.com/office/drawing/2014/main" id="{519F339A-6233-980F-A0D5-CCE7347A4105}"/>
              </a:ext>
            </a:extLst>
          </p:cNvPr>
          <p:cNvGrpSpPr/>
          <p:nvPr/>
        </p:nvGrpSpPr>
        <p:grpSpPr>
          <a:xfrm>
            <a:off x="710101" y="611769"/>
            <a:ext cx="18580100" cy="436880"/>
            <a:chOff x="710101" y="611769"/>
            <a:chExt cx="18580100" cy="436880"/>
          </a:xfrm>
        </p:grpSpPr>
        <p:sp>
          <p:nvSpPr>
            <p:cNvPr id="44" name="object 19">
              <a:extLst>
                <a:ext uri="{FF2B5EF4-FFF2-40B4-BE49-F238E27FC236}">
                  <a16:creationId xmlns:a16="http://schemas.microsoft.com/office/drawing/2014/main" id="{7ACBBF56-EBB2-A85C-973A-6F99BFD0433C}"/>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5" name="object 20">
              <a:extLst>
                <a:ext uri="{FF2B5EF4-FFF2-40B4-BE49-F238E27FC236}">
                  <a16:creationId xmlns:a16="http://schemas.microsoft.com/office/drawing/2014/main" id="{37AAF32F-D3EE-468A-F9D4-22587844715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6" name="object 21">
              <a:extLst>
                <a:ext uri="{FF2B5EF4-FFF2-40B4-BE49-F238E27FC236}">
                  <a16:creationId xmlns:a16="http://schemas.microsoft.com/office/drawing/2014/main" id="{AC63FA2D-701F-CD2F-6645-83481568034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7" name="object 22">
              <a:extLst>
                <a:ext uri="{FF2B5EF4-FFF2-40B4-BE49-F238E27FC236}">
                  <a16:creationId xmlns:a16="http://schemas.microsoft.com/office/drawing/2014/main" id="{5F216C66-A7E5-90BA-5F4A-9CEFF110636C}"/>
                </a:ext>
              </a:extLst>
            </p:cNvPr>
            <p:cNvPicPr/>
            <p:nvPr/>
          </p:nvPicPr>
          <p:blipFill>
            <a:blip r:embed="rId2" cstate="print"/>
            <a:stretch>
              <a:fillRect/>
            </a:stretch>
          </p:blipFill>
          <p:spPr>
            <a:xfrm>
              <a:off x="13157475" y="804493"/>
              <a:ext cx="101839" cy="104719"/>
            </a:xfrm>
            <a:prstGeom prst="rect">
              <a:avLst/>
            </a:prstGeom>
          </p:spPr>
        </p:pic>
        <p:sp>
          <p:nvSpPr>
            <p:cNvPr id="48" name="object 23">
              <a:extLst>
                <a:ext uri="{FF2B5EF4-FFF2-40B4-BE49-F238E27FC236}">
                  <a16:creationId xmlns:a16="http://schemas.microsoft.com/office/drawing/2014/main" id="{47179503-5DFC-2074-F086-F84299DA861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9" name="object 24">
              <a:extLst>
                <a:ext uri="{FF2B5EF4-FFF2-40B4-BE49-F238E27FC236}">
                  <a16:creationId xmlns:a16="http://schemas.microsoft.com/office/drawing/2014/main" id="{A8CEFB08-1C17-A34B-A096-43EEC228585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0" name="object 25">
              <a:extLst>
                <a:ext uri="{FF2B5EF4-FFF2-40B4-BE49-F238E27FC236}">
                  <a16:creationId xmlns:a16="http://schemas.microsoft.com/office/drawing/2014/main" id="{6AF52868-1FC3-A992-E06C-197069C215F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1" name="object 26">
              <a:extLst>
                <a:ext uri="{FF2B5EF4-FFF2-40B4-BE49-F238E27FC236}">
                  <a16:creationId xmlns:a16="http://schemas.microsoft.com/office/drawing/2014/main" id="{76896D1B-BF10-4EF6-F1FE-F829BF7594A7}"/>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2" name="object 27">
              <a:extLst>
                <a:ext uri="{FF2B5EF4-FFF2-40B4-BE49-F238E27FC236}">
                  <a16:creationId xmlns:a16="http://schemas.microsoft.com/office/drawing/2014/main" id="{94C7D278-BC28-6D2E-C3D3-D79A6F6288C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3" name="object 28">
              <a:extLst>
                <a:ext uri="{FF2B5EF4-FFF2-40B4-BE49-F238E27FC236}">
                  <a16:creationId xmlns:a16="http://schemas.microsoft.com/office/drawing/2014/main" id="{32DF1380-4FD6-81BE-9126-7B24CE7CFCC9}"/>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4" name="object 29">
              <a:extLst>
                <a:ext uri="{FF2B5EF4-FFF2-40B4-BE49-F238E27FC236}">
                  <a16:creationId xmlns:a16="http://schemas.microsoft.com/office/drawing/2014/main" id="{32EB62BE-6C83-9037-7251-E43DF055C38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5" name="object 30">
              <a:extLst>
                <a:ext uri="{FF2B5EF4-FFF2-40B4-BE49-F238E27FC236}">
                  <a16:creationId xmlns:a16="http://schemas.microsoft.com/office/drawing/2014/main" id="{2C49CD95-E5D2-8643-4034-15867270CCF0}"/>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sz="3700" dirty="0">
                <a:solidFill>
                  <a:srgbClr val="231F20"/>
                </a:solidFill>
              </a:rPr>
              <a:t>Vous</a:t>
            </a:r>
            <a:r>
              <a:rPr sz="3700" spc="245" dirty="0">
                <a:solidFill>
                  <a:srgbClr val="231F20"/>
                </a:solidFill>
              </a:rPr>
              <a:t> </a:t>
            </a:r>
            <a:r>
              <a:rPr sz="3700" dirty="0">
                <a:solidFill>
                  <a:srgbClr val="231F20"/>
                </a:solidFill>
              </a:rPr>
              <a:t>recevez</a:t>
            </a:r>
            <a:r>
              <a:rPr sz="3700" spc="254" dirty="0">
                <a:solidFill>
                  <a:srgbClr val="231F20"/>
                </a:solidFill>
              </a:rPr>
              <a:t> </a:t>
            </a:r>
            <a:r>
              <a:rPr sz="3700" spc="75" dirty="0">
                <a:solidFill>
                  <a:srgbClr val="231F20"/>
                </a:solidFill>
              </a:rPr>
              <a:t>un</a:t>
            </a:r>
            <a:r>
              <a:rPr sz="3700" spc="250" dirty="0">
                <a:solidFill>
                  <a:srgbClr val="231F20"/>
                </a:solidFill>
              </a:rPr>
              <a:t> </a:t>
            </a:r>
            <a:r>
              <a:rPr sz="3700" spc="125" dirty="0">
                <a:solidFill>
                  <a:srgbClr val="231F20"/>
                </a:solidFill>
              </a:rPr>
              <a:t>mail</a:t>
            </a:r>
            <a:r>
              <a:rPr sz="3700" spc="254" dirty="0">
                <a:solidFill>
                  <a:srgbClr val="231F20"/>
                </a:solidFill>
              </a:rPr>
              <a:t> </a:t>
            </a:r>
            <a:r>
              <a:rPr sz="3700" dirty="0">
                <a:solidFill>
                  <a:srgbClr val="231F20"/>
                </a:solidFill>
              </a:rPr>
              <a:t>vous</a:t>
            </a:r>
            <a:r>
              <a:rPr sz="3700" spc="245" dirty="0">
                <a:solidFill>
                  <a:srgbClr val="231F20"/>
                </a:solidFill>
              </a:rPr>
              <a:t> </a:t>
            </a:r>
            <a:r>
              <a:rPr sz="3700" spc="65" dirty="0">
                <a:solidFill>
                  <a:srgbClr val="231F20"/>
                </a:solidFill>
              </a:rPr>
              <a:t>informant</a:t>
            </a:r>
            <a:r>
              <a:rPr sz="3700" spc="250" dirty="0">
                <a:solidFill>
                  <a:srgbClr val="231F20"/>
                </a:solidFill>
              </a:rPr>
              <a:t> </a:t>
            </a:r>
            <a:r>
              <a:rPr sz="3700" dirty="0">
                <a:solidFill>
                  <a:srgbClr val="231F20"/>
                </a:solidFill>
              </a:rPr>
              <a:t>que</a:t>
            </a:r>
            <a:r>
              <a:rPr sz="3700" spc="254" dirty="0">
                <a:solidFill>
                  <a:srgbClr val="231F20"/>
                </a:solidFill>
              </a:rPr>
              <a:t> </a:t>
            </a:r>
            <a:r>
              <a:rPr sz="3700" spc="65" dirty="0">
                <a:solidFill>
                  <a:srgbClr val="231F20"/>
                </a:solidFill>
              </a:rPr>
              <a:t>des</a:t>
            </a:r>
            <a:r>
              <a:rPr sz="3700" spc="254" dirty="0">
                <a:solidFill>
                  <a:srgbClr val="231F20"/>
                </a:solidFill>
              </a:rPr>
              <a:t> </a:t>
            </a:r>
            <a:r>
              <a:rPr sz="3700" dirty="0">
                <a:solidFill>
                  <a:srgbClr val="231F20"/>
                </a:solidFill>
              </a:rPr>
              <a:t>photos</a:t>
            </a:r>
            <a:r>
              <a:rPr sz="3700" spc="245" dirty="0">
                <a:solidFill>
                  <a:srgbClr val="231F20"/>
                </a:solidFill>
              </a:rPr>
              <a:t> </a:t>
            </a:r>
            <a:r>
              <a:rPr sz="3700" dirty="0">
                <a:solidFill>
                  <a:srgbClr val="231F20"/>
                </a:solidFill>
              </a:rPr>
              <a:t>où</a:t>
            </a:r>
            <a:r>
              <a:rPr sz="3700" spc="250" dirty="0">
                <a:solidFill>
                  <a:srgbClr val="231F20"/>
                </a:solidFill>
              </a:rPr>
              <a:t> </a:t>
            </a:r>
            <a:r>
              <a:rPr sz="3700" dirty="0">
                <a:solidFill>
                  <a:srgbClr val="231F20"/>
                </a:solidFill>
              </a:rPr>
              <a:t>vous</a:t>
            </a:r>
            <a:r>
              <a:rPr sz="3700" spc="250" dirty="0">
                <a:solidFill>
                  <a:srgbClr val="231F20"/>
                </a:solidFill>
              </a:rPr>
              <a:t> </a:t>
            </a:r>
            <a:r>
              <a:rPr sz="3700" dirty="0">
                <a:solidFill>
                  <a:srgbClr val="231F20"/>
                </a:solidFill>
              </a:rPr>
              <a:t>êtes</a:t>
            </a:r>
            <a:r>
              <a:rPr sz="3700" spc="254" dirty="0">
                <a:solidFill>
                  <a:srgbClr val="231F20"/>
                </a:solidFill>
              </a:rPr>
              <a:t> </a:t>
            </a:r>
            <a:r>
              <a:rPr sz="3700" spc="65" dirty="0">
                <a:solidFill>
                  <a:srgbClr val="231F20"/>
                </a:solidFill>
              </a:rPr>
              <a:t>tagué </a:t>
            </a:r>
            <a:r>
              <a:rPr sz="3700" spc="60" dirty="0">
                <a:solidFill>
                  <a:srgbClr val="231F20"/>
                </a:solidFill>
              </a:rPr>
              <a:t>sont</a:t>
            </a:r>
            <a:r>
              <a:rPr sz="3700" spc="145" dirty="0">
                <a:solidFill>
                  <a:srgbClr val="231F20"/>
                </a:solidFill>
              </a:rPr>
              <a:t> </a:t>
            </a:r>
            <a:r>
              <a:rPr sz="3700" spc="80" dirty="0">
                <a:solidFill>
                  <a:srgbClr val="231F20"/>
                </a:solidFill>
              </a:rPr>
              <a:t>disponibles.</a:t>
            </a:r>
            <a:r>
              <a:rPr sz="3700" spc="150" dirty="0">
                <a:solidFill>
                  <a:srgbClr val="231F20"/>
                </a:solidFill>
              </a:rPr>
              <a:t> </a:t>
            </a:r>
            <a:r>
              <a:rPr sz="3700" spc="140" dirty="0">
                <a:solidFill>
                  <a:srgbClr val="231F20"/>
                </a:solidFill>
              </a:rPr>
              <a:t>Le</a:t>
            </a:r>
            <a:r>
              <a:rPr sz="3700" spc="150" dirty="0">
                <a:solidFill>
                  <a:srgbClr val="231F20"/>
                </a:solidFill>
              </a:rPr>
              <a:t> </a:t>
            </a:r>
            <a:r>
              <a:rPr sz="3700" spc="85" dirty="0">
                <a:solidFill>
                  <a:srgbClr val="231F20"/>
                </a:solidFill>
              </a:rPr>
              <a:t>site</a:t>
            </a:r>
            <a:r>
              <a:rPr sz="3700" spc="150" dirty="0">
                <a:solidFill>
                  <a:srgbClr val="231F20"/>
                </a:solidFill>
              </a:rPr>
              <a:t> </a:t>
            </a:r>
            <a:r>
              <a:rPr sz="3700" dirty="0">
                <a:solidFill>
                  <a:srgbClr val="231F20"/>
                </a:solidFill>
              </a:rPr>
              <a:t>web</a:t>
            </a:r>
            <a:r>
              <a:rPr sz="3700" spc="145" dirty="0">
                <a:solidFill>
                  <a:srgbClr val="231F20"/>
                </a:solidFill>
              </a:rPr>
              <a:t> </a:t>
            </a:r>
            <a:r>
              <a:rPr sz="3700" dirty="0">
                <a:solidFill>
                  <a:srgbClr val="231F20"/>
                </a:solidFill>
              </a:rPr>
              <a:t>vous</a:t>
            </a:r>
            <a:r>
              <a:rPr sz="3700" spc="145" dirty="0">
                <a:solidFill>
                  <a:srgbClr val="231F20"/>
                </a:solidFill>
              </a:rPr>
              <a:t> </a:t>
            </a:r>
            <a:r>
              <a:rPr sz="3700" dirty="0">
                <a:solidFill>
                  <a:srgbClr val="231F20"/>
                </a:solidFill>
              </a:rPr>
              <a:t>demande</a:t>
            </a:r>
            <a:r>
              <a:rPr sz="3700" spc="145" dirty="0">
                <a:solidFill>
                  <a:srgbClr val="231F20"/>
                </a:solidFill>
              </a:rPr>
              <a:t> </a:t>
            </a:r>
            <a:r>
              <a:rPr sz="3700" dirty="0">
                <a:solidFill>
                  <a:srgbClr val="231F20"/>
                </a:solidFill>
              </a:rPr>
              <a:t>de</a:t>
            </a:r>
            <a:r>
              <a:rPr sz="3700" spc="150" dirty="0">
                <a:solidFill>
                  <a:srgbClr val="231F20"/>
                </a:solidFill>
              </a:rPr>
              <a:t> </a:t>
            </a:r>
            <a:r>
              <a:rPr sz="3700" spc="145" dirty="0">
                <a:solidFill>
                  <a:srgbClr val="231F20"/>
                </a:solidFill>
              </a:rPr>
              <a:t>saisir </a:t>
            </a:r>
            <a:r>
              <a:rPr sz="3700" dirty="0">
                <a:solidFill>
                  <a:srgbClr val="231F20"/>
                </a:solidFill>
              </a:rPr>
              <a:t>votre</a:t>
            </a:r>
            <a:r>
              <a:rPr sz="3700" spc="150" dirty="0">
                <a:solidFill>
                  <a:srgbClr val="231F20"/>
                </a:solidFill>
              </a:rPr>
              <a:t> </a:t>
            </a:r>
            <a:r>
              <a:rPr sz="3700" spc="80" dirty="0">
                <a:solidFill>
                  <a:srgbClr val="231F20"/>
                </a:solidFill>
              </a:rPr>
              <a:t>identifiant</a:t>
            </a:r>
            <a:r>
              <a:rPr sz="3700" spc="150" dirty="0">
                <a:solidFill>
                  <a:srgbClr val="231F20"/>
                </a:solidFill>
              </a:rPr>
              <a:t> </a:t>
            </a:r>
            <a:r>
              <a:rPr sz="3700" spc="-25" dirty="0">
                <a:solidFill>
                  <a:srgbClr val="231F20"/>
                </a:solidFill>
              </a:rPr>
              <a:t>et </a:t>
            </a:r>
            <a:r>
              <a:rPr sz="3700" spc="-70" dirty="0">
                <a:solidFill>
                  <a:srgbClr val="231F20"/>
                </a:solidFill>
              </a:rPr>
              <a:t>votre</a:t>
            </a:r>
            <a:r>
              <a:rPr sz="3700" spc="-130" dirty="0">
                <a:solidFill>
                  <a:srgbClr val="231F20"/>
                </a:solidFill>
              </a:rPr>
              <a:t> </a:t>
            </a:r>
            <a:r>
              <a:rPr sz="3700" spc="-55" dirty="0">
                <a:solidFill>
                  <a:srgbClr val="231F20"/>
                </a:solidFill>
              </a:rPr>
              <a:t>mot</a:t>
            </a:r>
            <a:r>
              <a:rPr sz="3700" spc="-125" dirty="0">
                <a:solidFill>
                  <a:srgbClr val="231F20"/>
                </a:solidFill>
              </a:rPr>
              <a:t> </a:t>
            </a:r>
            <a:r>
              <a:rPr sz="3700" dirty="0">
                <a:solidFill>
                  <a:srgbClr val="231F20"/>
                </a:solidFill>
              </a:rPr>
              <a:t>de</a:t>
            </a:r>
            <a:r>
              <a:rPr sz="3700" spc="-130" dirty="0">
                <a:solidFill>
                  <a:srgbClr val="231F20"/>
                </a:solidFill>
              </a:rPr>
              <a:t> </a:t>
            </a:r>
            <a:r>
              <a:rPr sz="3700" dirty="0">
                <a:solidFill>
                  <a:srgbClr val="231F20"/>
                </a:solidFill>
              </a:rPr>
              <a:t>passe</a:t>
            </a:r>
            <a:r>
              <a:rPr sz="3700" spc="-130" dirty="0">
                <a:solidFill>
                  <a:srgbClr val="231F20"/>
                </a:solidFill>
              </a:rPr>
              <a:t> </a:t>
            </a:r>
            <a:r>
              <a:rPr sz="3700" dirty="0">
                <a:solidFill>
                  <a:srgbClr val="231F20"/>
                </a:solidFill>
              </a:rPr>
              <a:t>Facebook.</a:t>
            </a:r>
            <a:r>
              <a:rPr sz="3700" spc="-130" dirty="0">
                <a:solidFill>
                  <a:srgbClr val="231F20"/>
                </a:solidFill>
              </a:rPr>
              <a:t> </a:t>
            </a:r>
            <a:r>
              <a:rPr sz="3700" spc="160" dirty="0">
                <a:solidFill>
                  <a:srgbClr val="231F20"/>
                </a:solidFill>
              </a:rPr>
              <a:t>Il</a:t>
            </a:r>
            <a:r>
              <a:rPr sz="3700" spc="-130" dirty="0">
                <a:solidFill>
                  <a:srgbClr val="231F20"/>
                </a:solidFill>
              </a:rPr>
              <a:t> </a:t>
            </a:r>
            <a:r>
              <a:rPr sz="3700" dirty="0">
                <a:solidFill>
                  <a:srgbClr val="231F20"/>
                </a:solidFill>
              </a:rPr>
              <a:t>semble</a:t>
            </a:r>
            <a:r>
              <a:rPr sz="3700" spc="-130" dirty="0">
                <a:solidFill>
                  <a:srgbClr val="231F20"/>
                </a:solidFill>
              </a:rPr>
              <a:t> </a:t>
            </a:r>
            <a:r>
              <a:rPr sz="3700" spc="-20" dirty="0">
                <a:solidFill>
                  <a:srgbClr val="231F20"/>
                </a:solidFill>
              </a:rPr>
              <a:t>que</a:t>
            </a:r>
            <a:r>
              <a:rPr sz="3700" spc="-125" dirty="0">
                <a:solidFill>
                  <a:srgbClr val="231F20"/>
                </a:solidFill>
              </a:rPr>
              <a:t> </a:t>
            </a:r>
            <a:r>
              <a:rPr sz="3700" spc="65" dirty="0">
                <a:solidFill>
                  <a:srgbClr val="231F20"/>
                </a:solidFill>
              </a:rPr>
              <a:t>le</a:t>
            </a:r>
            <a:r>
              <a:rPr sz="3700" spc="-125" dirty="0">
                <a:solidFill>
                  <a:srgbClr val="231F20"/>
                </a:solidFill>
              </a:rPr>
              <a:t> </a:t>
            </a:r>
            <a:r>
              <a:rPr sz="3700" dirty="0">
                <a:solidFill>
                  <a:srgbClr val="231F20"/>
                </a:solidFill>
              </a:rPr>
              <a:t>site</a:t>
            </a:r>
            <a:r>
              <a:rPr sz="3700" spc="-130" dirty="0">
                <a:solidFill>
                  <a:srgbClr val="231F20"/>
                </a:solidFill>
              </a:rPr>
              <a:t> </a:t>
            </a:r>
            <a:r>
              <a:rPr sz="3700" spc="-45" dirty="0">
                <a:solidFill>
                  <a:srgbClr val="231F20"/>
                </a:solidFill>
              </a:rPr>
              <a:t>web</a:t>
            </a:r>
            <a:r>
              <a:rPr sz="3700" spc="-125" dirty="0">
                <a:solidFill>
                  <a:srgbClr val="231F20"/>
                </a:solidFill>
              </a:rPr>
              <a:t> </a:t>
            </a:r>
            <a:r>
              <a:rPr sz="3700" spc="-10" dirty="0">
                <a:solidFill>
                  <a:srgbClr val="231F20"/>
                </a:solidFill>
              </a:rPr>
              <a:t>possède</a:t>
            </a:r>
            <a:r>
              <a:rPr sz="3700" spc="-135" dirty="0">
                <a:solidFill>
                  <a:srgbClr val="231F20"/>
                </a:solidFill>
              </a:rPr>
              <a:t> </a:t>
            </a:r>
            <a:r>
              <a:rPr sz="3700" dirty="0">
                <a:solidFill>
                  <a:srgbClr val="231F20"/>
                </a:solidFill>
              </a:rPr>
              <a:t>un</a:t>
            </a:r>
            <a:r>
              <a:rPr sz="3700" spc="-130" dirty="0">
                <a:solidFill>
                  <a:srgbClr val="231F20"/>
                </a:solidFill>
              </a:rPr>
              <a:t> </a:t>
            </a:r>
            <a:r>
              <a:rPr sz="3700" spc="-10" dirty="0">
                <a:solidFill>
                  <a:srgbClr val="231F20"/>
                </a:solidFill>
              </a:rPr>
              <a:t>certificat </a:t>
            </a:r>
            <a:r>
              <a:rPr sz="3700" spc="100" dirty="0">
                <a:solidFill>
                  <a:srgbClr val="231F20"/>
                </a:solidFill>
              </a:rPr>
              <a:t>légitime</a:t>
            </a:r>
            <a:r>
              <a:rPr sz="3700" spc="40" dirty="0">
                <a:solidFill>
                  <a:srgbClr val="231F20"/>
                </a:solidFill>
              </a:rPr>
              <a:t> </a:t>
            </a:r>
            <a:r>
              <a:rPr sz="3700" dirty="0">
                <a:solidFill>
                  <a:srgbClr val="231F20"/>
                </a:solidFill>
              </a:rPr>
              <a:t>avec</a:t>
            </a:r>
            <a:r>
              <a:rPr sz="3700" spc="40" dirty="0">
                <a:solidFill>
                  <a:srgbClr val="231F20"/>
                </a:solidFill>
              </a:rPr>
              <a:t> </a:t>
            </a:r>
            <a:r>
              <a:rPr sz="3700" spc="75" dirty="0">
                <a:solidFill>
                  <a:srgbClr val="231F20"/>
                </a:solidFill>
              </a:rPr>
              <a:t>un</a:t>
            </a:r>
            <a:r>
              <a:rPr sz="3700" spc="40" dirty="0">
                <a:solidFill>
                  <a:srgbClr val="231F20"/>
                </a:solidFill>
              </a:rPr>
              <a:t> </a:t>
            </a:r>
            <a:r>
              <a:rPr sz="3700" spc="85" dirty="0">
                <a:solidFill>
                  <a:srgbClr val="231F20"/>
                </a:solidFill>
              </a:rPr>
              <a:t>cadenas</a:t>
            </a:r>
            <a:r>
              <a:rPr sz="3700" spc="40" dirty="0">
                <a:solidFill>
                  <a:srgbClr val="231F20"/>
                </a:solidFill>
              </a:rPr>
              <a:t> </a:t>
            </a:r>
            <a:r>
              <a:rPr sz="3700" spc="105" dirty="0">
                <a:solidFill>
                  <a:srgbClr val="231F20"/>
                </a:solidFill>
              </a:rPr>
              <a:t>à</a:t>
            </a:r>
            <a:r>
              <a:rPr sz="3700" spc="40" dirty="0">
                <a:solidFill>
                  <a:srgbClr val="231F20"/>
                </a:solidFill>
              </a:rPr>
              <a:t> </a:t>
            </a:r>
            <a:r>
              <a:rPr sz="3700" dirty="0">
                <a:solidFill>
                  <a:srgbClr val="231F20"/>
                </a:solidFill>
              </a:rPr>
              <a:t>côté</a:t>
            </a:r>
            <a:r>
              <a:rPr sz="3700" spc="40" dirty="0">
                <a:solidFill>
                  <a:srgbClr val="231F20"/>
                </a:solidFill>
              </a:rPr>
              <a:t> </a:t>
            </a:r>
            <a:r>
              <a:rPr sz="3700" dirty="0">
                <a:solidFill>
                  <a:srgbClr val="231F20"/>
                </a:solidFill>
              </a:rPr>
              <a:t>de</a:t>
            </a:r>
            <a:r>
              <a:rPr sz="3700" spc="40" dirty="0">
                <a:solidFill>
                  <a:srgbClr val="231F20"/>
                </a:solidFill>
              </a:rPr>
              <a:t> </a:t>
            </a:r>
            <a:r>
              <a:rPr sz="3700" spc="175" dirty="0">
                <a:solidFill>
                  <a:srgbClr val="231F20"/>
                </a:solidFill>
              </a:rPr>
              <a:t>la</a:t>
            </a:r>
            <a:r>
              <a:rPr sz="3700" spc="40" dirty="0">
                <a:solidFill>
                  <a:srgbClr val="231F20"/>
                </a:solidFill>
              </a:rPr>
              <a:t> </a:t>
            </a:r>
            <a:r>
              <a:rPr sz="3700" dirty="0">
                <a:solidFill>
                  <a:srgbClr val="231F20"/>
                </a:solidFill>
              </a:rPr>
              <a:t>barre</a:t>
            </a:r>
            <a:r>
              <a:rPr sz="3700" spc="40" dirty="0">
                <a:solidFill>
                  <a:srgbClr val="231F20"/>
                </a:solidFill>
              </a:rPr>
              <a:t> </a:t>
            </a:r>
            <a:r>
              <a:rPr sz="3700" spc="-10" dirty="0">
                <a:solidFill>
                  <a:srgbClr val="231F20"/>
                </a:solidFill>
              </a:rPr>
              <a:t>d’adresse.</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39622"/>
          </a:xfrm>
          <a:prstGeom prst="rect">
            <a:avLst/>
          </a:prstGeom>
        </p:spPr>
        <p:txBody>
          <a:bodyPr vert="horz" wrap="square" lIns="0" tIns="53340" rIns="0" bIns="0" rtlCol="0">
            <a:spAutoFit/>
          </a:bodyPr>
          <a:lstStyle/>
          <a:p>
            <a:pPr marL="25400">
              <a:lnSpc>
                <a:spcPct val="100000"/>
              </a:lnSpc>
              <a:spcBef>
                <a:spcPts val="420"/>
              </a:spcBef>
            </a:pPr>
            <a:r>
              <a:rPr b="1" dirty="0"/>
              <a:t>Vous</a:t>
            </a:r>
            <a:r>
              <a:rPr b="1" spc="10" dirty="0"/>
              <a:t> </a:t>
            </a:r>
            <a:r>
              <a:rPr b="1" spc="165" dirty="0"/>
              <a:t>saisissez</a:t>
            </a:r>
            <a:r>
              <a:rPr b="1" spc="15" dirty="0"/>
              <a:t> </a:t>
            </a:r>
            <a:r>
              <a:rPr b="1" spc="50" dirty="0"/>
              <a:t>votre</a:t>
            </a:r>
            <a:r>
              <a:rPr b="1" spc="15" dirty="0"/>
              <a:t> </a:t>
            </a:r>
            <a:r>
              <a:rPr b="1" spc="105" dirty="0"/>
              <a:t>identifiant</a:t>
            </a:r>
            <a:r>
              <a:rPr b="1" spc="15" dirty="0"/>
              <a:t> </a:t>
            </a:r>
            <a:r>
              <a:rPr b="1" spc="60" dirty="0"/>
              <a:t>et</a:t>
            </a:r>
            <a:r>
              <a:rPr b="1" spc="15" dirty="0"/>
              <a:t> </a:t>
            </a:r>
            <a:r>
              <a:rPr b="1" spc="50" dirty="0"/>
              <a:t>votre</a:t>
            </a:r>
            <a:r>
              <a:rPr b="1" spc="10" dirty="0"/>
              <a:t> </a:t>
            </a:r>
            <a:r>
              <a:rPr b="1" dirty="0"/>
              <a:t>mot</a:t>
            </a:r>
            <a:r>
              <a:rPr b="1" spc="15" dirty="0"/>
              <a:t> </a:t>
            </a:r>
            <a:r>
              <a:rPr b="1" dirty="0"/>
              <a:t>de</a:t>
            </a:r>
            <a:r>
              <a:rPr b="1" spc="15" dirty="0"/>
              <a:t> </a:t>
            </a:r>
            <a:r>
              <a:rPr b="1" spc="100" dirty="0"/>
              <a:t>passe</a:t>
            </a:r>
            <a:r>
              <a:rPr b="1" spc="15" dirty="0"/>
              <a:t> </a:t>
            </a:r>
            <a:r>
              <a:rPr b="1" spc="135" dirty="0"/>
              <a:t>sur</a:t>
            </a:r>
            <a:r>
              <a:rPr b="1" spc="15" dirty="0"/>
              <a:t> </a:t>
            </a:r>
            <a:r>
              <a:rPr b="1" spc="125" dirty="0"/>
              <a:t>le</a:t>
            </a:r>
            <a:r>
              <a:rPr b="1" spc="10" dirty="0"/>
              <a:t> </a:t>
            </a:r>
            <a:r>
              <a:rPr b="1" spc="130" dirty="0"/>
              <a:t>site</a:t>
            </a:r>
            <a:r>
              <a:rPr b="1" spc="15" dirty="0"/>
              <a:t> </a:t>
            </a:r>
            <a:r>
              <a:rPr b="1" spc="35" dirty="0"/>
              <a:t>web.</a:t>
            </a:r>
          </a:p>
          <a:p>
            <a:pPr marL="25400">
              <a:lnSpc>
                <a:spcPts val="4270"/>
              </a:lnSpc>
              <a:spcBef>
                <a:spcPts val="325"/>
              </a:spcBef>
            </a:pPr>
            <a:r>
              <a:rPr spc="165" dirty="0"/>
              <a:t>Est-</a:t>
            </a:r>
            <a:r>
              <a:rPr spc="80" dirty="0"/>
              <a:t>ce</a:t>
            </a:r>
            <a:r>
              <a:rPr spc="35" dirty="0"/>
              <a:t> </a:t>
            </a:r>
            <a:r>
              <a:rPr spc="50" dirty="0"/>
              <a:t>une</a:t>
            </a:r>
            <a:r>
              <a:rPr spc="35" dirty="0"/>
              <a:t> </a:t>
            </a:r>
            <a:r>
              <a:rPr dirty="0"/>
              <a:t>bonne</a:t>
            </a:r>
            <a:r>
              <a:rPr spc="35" dirty="0"/>
              <a:t> </a:t>
            </a:r>
            <a:r>
              <a:rPr dirty="0"/>
              <a:t>idée</a:t>
            </a:r>
            <a:r>
              <a:rPr spc="40" dirty="0"/>
              <a:t> </a:t>
            </a:r>
            <a:r>
              <a:rPr dirty="0"/>
              <a:t>ou</a:t>
            </a:r>
            <a:r>
              <a:rPr spc="35" dirty="0"/>
              <a:t> </a:t>
            </a:r>
            <a:r>
              <a:rPr spc="95" dirty="0"/>
              <a:t>pas</a:t>
            </a:r>
            <a:r>
              <a:rPr spc="35" dirty="0"/>
              <a:t> </a:t>
            </a:r>
            <a:r>
              <a:rPr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sz="3700" spc="40" dirty="0"/>
              <a:t>Oui</a:t>
            </a:r>
            <a:endParaRPr sz="3700" dirty="0"/>
          </a:p>
          <a:p>
            <a:pPr marL="12309475">
              <a:lnSpc>
                <a:spcPct val="100000"/>
              </a:lnSpc>
              <a:spcBef>
                <a:spcPts val="4029"/>
              </a:spcBef>
            </a:pPr>
            <a:r>
              <a:rPr sz="12375" b="1" spc="-540" baseline="-11111" dirty="0">
                <a:solidFill>
                  <a:srgbClr val="FFB542"/>
                </a:solidFill>
              </a:rPr>
              <a:t>B</a:t>
            </a:r>
            <a:r>
              <a:rPr sz="12375" spc="-622" baseline="-11111" dirty="0">
                <a:solidFill>
                  <a:srgbClr val="FFB542"/>
                </a:solidFill>
              </a:rPr>
              <a:t> </a:t>
            </a:r>
            <a:r>
              <a:rPr sz="3700" spc="30" dirty="0"/>
              <a:t>Non</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grpSp>
        <p:nvGrpSpPr>
          <p:cNvPr id="3" name="object 3"/>
          <p:cNvGrpSpPr/>
          <p:nvPr/>
        </p:nvGrpSpPr>
        <p:grpSpPr>
          <a:xfrm>
            <a:off x="14465490" y="7719685"/>
            <a:ext cx="2692400" cy="1882775"/>
            <a:chOff x="14465490" y="7719685"/>
            <a:chExt cx="2692400" cy="1882775"/>
          </a:xfrm>
        </p:grpSpPr>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7D842"/>
            </a:solidFill>
          </p:spPr>
          <p:txBody>
            <a:bodyPr wrap="square" lIns="0" tIns="0" rIns="0" bIns="0" rtlCol="0"/>
            <a:lstStyle/>
            <a:p>
              <a:endParaRPr dirty="0"/>
            </a:p>
          </p:txBody>
        </p:sp>
        <p:sp>
          <p:nvSpPr>
            <p:cNvPr id="5" name="object 5"/>
            <p:cNvSpPr/>
            <p:nvPr/>
          </p:nvSpPr>
          <p:spPr>
            <a:xfrm>
              <a:off x="16566620" y="886752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6" name="object 6"/>
            <p:cNvSpPr/>
            <p:nvPr/>
          </p:nvSpPr>
          <p:spPr>
            <a:xfrm>
              <a:off x="16566620" y="886752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39" name="object 2">
            <a:extLst>
              <a:ext uri="{FF2B5EF4-FFF2-40B4-BE49-F238E27FC236}">
                <a16:creationId xmlns:a16="http://schemas.microsoft.com/office/drawing/2014/main" id="{B349C2C4-FA8D-FC9B-3DEB-A6FBE1A49301}"/>
              </a:ext>
            </a:extLst>
          </p:cNvPr>
          <p:cNvSpPr txBox="1">
            <a:spLocks/>
          </p:cNvSpPr>
          <p:nvPr/>
        </p:nvSpPr>
        <p:spPr>
          <a:xfrm>
            <a:off x="2783026" y="2433023"/>
            <a:ext cx="14535150" cy="2161540"/>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12700" marR="5080" algn="just">
              <a:lnSpc>
                <a:spcPts val="4120"/>
              </a:lnSpc>
              <a:spcBef>
                <a:spcPts val="515"/>
              </a:spcBef>
            </a:pPr>
            <a:r>
              <a:rPr lang="fr-FR" sz="3700" dirty="0">
                <a:solidFill>
                  <a:srgbClr val="231F20"/>
                </a:solidFill>
              </a:rPr>
              <a:t>Vous</a:t>
            </a:r>
            <a:r>
              <a:rPr lang="fr-FR" sz="3700" spc="245" dirty="0">
                <a:solidFill>
                  <a:srgbClr val="231F20"/>
                </a:solidFill>
              </a:rPr>
              <a:t> </a:t>
            </a:r>
            <a:r>
              <a:rPr lang="fr-FR" sz="3700" dirty="0">
                <a:solidFill>
                  <a:srgbClr val="231F20"/>
                </a:solidFill>
              </a:rPr>
              <a:t>recevez</a:t>
            </a:r>
            <a:r>
              <a:rPr lang="fr-FR" sz="3700" spc="254" dirty="0">
                <a:solidFill>
                  <a:srgbClr val="231F20"/>
                </a:solidFill>
              </a:rPr>
              <a:t> </a:t>
            </a:r>
            <a:r>
              <a:rPr lang="fr-FR" sz="3700" spc="75" dirty="0">
                <a:solidFill>
                  <a:srgbClr val="231F20"/>
                </a:solidFill>
              </a:rPr>
              <a:t>un</a:t>
            </a:r>
            <a:r>
              <a:rPr lang="fr-FR" sz="3700" spc="250" dirty="0">
                <a:solidFill>
                  <a:srgbClr val="231F20"/>
                </a:solidFill>
              </a:rPr>
              <a:t> </a:t>
            </a:r>
            <a:r>
              <a:rPr lang="fr-FR" sz="3700" spc="125" dirty="0">
                <a:solidFill>
                  <a:srgbClr val="231F20"/>
                </a:solidFill>
              </a:rPr>
              <a:t>mail</a:t>
            </a:r>
            <a:r>
              <a:rPr lang="fr-FR" sz="3700" spc="254" dirty="0">
                <a:solidFill>
                  <a:srgbClr val="231F20"/>
                </a:solidFill>
              </a:rPr>
              <a:t> </a:t>
            </a:r>
            <a:r>
              <a:rPr lang="fr-FR" sz="3700" dirty="0">
                <a:solidFill>
                  <a:srgbClr val="231F20"/>
                </a:solidFill>
              </a:rPr>
              <a:t>vous</a:t>
            </a:r>
            <a:r>
              <a:rPr lang="fr-FR" sz="3700" spc="245" dirty="0">
                <a:solidFill>
                  <a:srgbClr val="231F20"/>
                </a:solidFill>
              </a:rPr>
              <a:t> </a:t>
            </a:r>
            <a:r>
              <a:rPr lang="fr-FR" sz="3700" spc="65" dirty="0">
                <a:solidFill>
                  <a:srgbClr val="231F20"/>
                </a:solidFill>
              </a:rPr>
              <a:t>informant</a:t>
            </a:r>
            <a:r>
              <a:rPr lang="fr-FR" sz="3700" spc="250" dirty="0">
                <a:solidFill>
                  <a:srgbClr val="231F20"/>
                </a:solidFill>
              </a:rPr>
              <a:t> </a:t>
            </a:r>
            <a:r>
              <a:rPr lang="fr-FR" sz="3700" dirty="0">
                <a:solidFill>
                  <a:srgbClr val="231F20"/>
                </a:solidFill>
              </a:rPr>
              <a:t>que</a:t>
            </a:r>
            <a:r>
              <a:rPr lang="fr-FR" sz="3700" spc="254" dirty="0">
                <a:solidFill>
                  <a:srgbClr val="231F20"/>
                </a:solidFill>
              </a:rPr>
              <a:t> </a:t>
            </a:r>
            <a:r>
              <a:rPr lang="fr-FR" sz="3700" spc="65" dirty="0">
                <a:solidFill>
                  <a:srgbClr val="231F20"/>
                </a:solidFill>
              </a:rPr>
              <a:t>des</a:t>
            </a:r>
            <a:r>
              <a:rPr lang="fr-FR" sz="3700" spc="254" dirty="0">
                <a:solidFill>
                  <a:srgbClr val="231F20"/>
                </a:solidFill>
              </a:rPr>
              <a:t> </a:t>
            </a:r>
            <a:r>
              <a:rPr lang="fr-FR" sz="3700" dirty="0">
                <a:solidFill>
                  <a:srgbClr val="231F20"/>
                </a:solidFill>
              </a:rPr>
              <a:t>photos</a:t>
            </a:r>
            <a:r>
              <a:rPr lang="fr-FR" sz="3700" spc="245" dirty="0">
                <a:solidFill>
                  <a:srgbClr val="231F20"/>
                </a:solidFill>
              </a:rPr>
              <a:t> </a:t>
            </a:r>
            <a:r>
              <a:rPr lang="fr-FR" sz="3700" dirty="0">
                <a:solidFill>
                  <a:srgbClr val="231F20"/>
                </a:solidFill>
              </a:rPr>
              <a:t>où</a:t>
            </a:r>
            <a:r>
              <a:rPr lang="fr-FR" sz="3700" spc="250" dirty="0">
                <a:solidFill>
                  <a:srgbClr val="231F20"/>
                </a:solidFill>
              </a:rPr>
              <a:t> </a:t>
            </a:r>
            <a:r>
              <a:rPr lang="fr-FR" sz="3700" dirty="0">
                <a:solidFill>
                  <a:srgbClr val="231F20"/>
                </a:solidFill>
              </a:rPr>
              <a:t>vous</a:t>
            </a:r>
            <a:r>
              <a:rPr lang="fr-FR" sz="3700" spc="250" dirty="0">
                <a:solidFill>
                  <a:srgbClr val="231F20"/>
                </a:solidFill>
              </a:rPr>
              <a:t> </a:t>
            </a:r>
            <a:r>
              <a:rPr lang="fr-FR" sz="3700" dirty="0">
                <a:solidFill>
                  <a:srgbClr val="231F20"/>
                </a:solidFill>
              </a:rPr>
              <a:t>êtes</a:t>
            </a:r>
            <a:r>
              <a:rPr lang="fr-FR" sz="3700" spc="254" dirty="0">
                <a:solidFill>
                  <a:srgbClr val="231F20"/>
                </a:solidFill>
              </a:rPr>
              <a:t> </a:t>
            </a:r>
            <a:r>
              <a:rPr lang="fr-FR" sz="3700" spc="65" dirty="0">
                <a:solidFill>
                  <a:srgbClr val="231F20"/>
                </a:solidFill>
              </a:rPr>
              <a:t>tagué </a:t>
            </a:r>
            <a:r>
              <a:rPr lang="fr-FR" sz="3700" spc="60" dirty="0">
                <a:solidFill>
                  <a:srgbClr val="231F20"/>
                </a:solidFill>
              </a:rPr>
              <a:t>sont</a:t>
            </a:r>
            <a:r>
              <a:rPr lang="fr-FR" sz="3700" spc="145" dirty="0">
                <a:solidFill>
                  <a:srgbClr val="231F20"/>
                </a:solidFill>
              </a:rPr>
              <a:t> </a:t>
            </a:r>
            <a:r>
              <a:rPr lang="fr-FR" sz="3700" spc="80" dirty="0">
                <a:solidFill>
                  <a:srgbClr val="231F20"/>
                </a:solidFill>
              </a:rPr>
              <a:t>disponibles.</a:t>
            </a:r>
            <a:r>
              <a:rPr lang="fr-FR" sz="3700" spc="150" dirty="0">
                <a:solidFill>
                  <a:srgbClr val="231F20"/>
                </a:solidFill>
              </a:rPr>
              <a:t> </a:t>
            </a:r>
            <a:r>
              <a:rPr lang="fr-FR" sz="3700" spc="140" dirty="0">
                <a:solidFill>
                  <a:srgbClr val="231F20"/>
                </a:solidFill>
              </a:rPr>
              <a:t>Le</a:t>
            </a:r>
            <a:r>
              <a:rPr lang="fr-FR" sz="3700" spc="150" dirty="0">
                <a:solidFill>
                  <a:srgbClr val="231F20"/>
                </a:solidFill>
              </a:rPr>
              <a:t> </a:t>
            </a:r>
            <a:r>
              <a:rPr lang="fr-FR" sz="3700" spc="85" dirty="0">
                <a:solidFill>
                  <a:srgbClr val="231F20"/>
                </a:solidFill>
              </a:rPr>
              <a:t>site</a:t>
            </a:r>
            <a:r>
              <a:rPr lang="fr-FR" sz="3700" spc="150" dirty="0">
                <a:solidFill>
                  <a:srgbClr val="231F20"/>
                </a:solidFill>
              </a:rPr>
              <a:t> </a:t>
            </a:r>
            <a:r>
              <a:rPr lang="fr-FR" sz="3700" dirty="0">
                <a:solidFill>
                  <a:srgbClr val="231F20"/>
                </a:solidFill>
              </a:rPr>
              <a:t>web</a:t>
            </a:r>
            <a:r>
              <a:rPr lang="fr-FR" sz="3700" spc="145" dirty="0">
                <a:solidFill>
                  <a:srgbClr val="231F20"/>
                </a:solidFill>
              </a:rPr>
              <a:t> </a:t>
            </a:r>
            <a:r>
              <a:rPr lang="fr-FR" sz="3700" dirty="0">
                <a:solidFill>
                  <a:srgbClr val="231F20"/>
                </a:solidFill>
              </a:rPr>
              <a:t>vous</a:t>
            </a:r>
            <a:r>
              <a:rPr lang="fr-FR" sz="3700" spc="145" dirty="0">
                <a:solidFill>
                  <a:srgbClr val="231F20"/>
                </a:solidFill>
              </a:rPr>
              <a:t> </a:t>
            </a:r>
            <a:r>
              <a:rPr lang="fr-FR" sz="3700" dirty="0">
                <a:solidFill>
                  <a:srgbClr val="231F20"/>
                </a:solidFill>
              </a:rPr>
              <a:t>demande</a:t>
            </a:r>
            <a:r>
              <a:rPr lang="fr-FR" sz="3700" spc="145" dirty="0">
                <a:solidFill>
                  <a:srgbClr val="231F20"/>
                </a:solidFill>
              </a:rPr>
              <a:t> </a:t>
            </a:r>
            <a:r>
              <a:rPr lang="fr-FR" sz="3700" dirty="0">
                <a:solidFill>
                  <a:srgbClr val="231F20"/>
                </a:solidFill>
              </a:rPr>
              <a:t>de</a:t>
            </a:r>
            <a:r>
              <a:rPr lang="fr-FR" sz="3700" spc="150" dirty="0">
                <a:solidFill>
                  <a:srgbClr val="231F20"/>
                </a:solidFill>
              </a:rPr>
              <a:t> </a:t>
            </a:r>
            <a:r>
              <a:rPr lang="fr-FR" sz="3700" spc="145" dirty="0">
                <a:solidFill>
                  <a:srgbClr val="231F20"/>
                </a:solidFill>
              </a:rPr>
              <a:t>saisir </a:t>
            </a:r>
            <a:r>
              <a:rPr lang="fr-FR" sz="3700" dirty="0">
                <a:solidFill>
                  <a:srgbClr val="231F20"/>
                </a:solidFill>
              </a:rPr>
              <a:t>votre</a:t>
            </a:r>
            <a:r>
              <a:rPr lang="fr-FR" sz="3700" spc="150" dirty="0">
                <a:solidFill>
                  <a:srgbClr val="231F20"/>
                </a:solidFill>
              </a:rPr>
              <a:t> </a:t>
            </a:r>
            <a:r>
              <a:rPr lang="fr-FR" sz="3700" spc="80" dirty="0">
                <a:solidFill>
                  <a:srgbClr val="231F20"/>
                </a:solidFill>
              </a:rPr>
              <a:t>identifiant</a:t>
            </a:r>
            <a:r>
              <a:rPr lang="fr-FR" sz="3700" spc="150" dirty="0">
                <a:solidFill>
                  <a:srgbClr val="231F20"/>
                </a:solidFill>
              </a:rPr>
              <a:t> </a:t>
            </a:r>
            <a:r>
              <a:rPr lang="fr-FR" sz="3700" spc="-25" dirty="0">
                <a:solidFill>
                  <a:srgbClr val="231F20"/>
                </a:solidFill>
              </a:rPr>
              <a:t>et </a:t>
            </a:r>
            <a:r>
              <a:rPr lang="fr-FR" sz="3700" spc="-70" dirty="0">
                <a:solidFill>
                  <a:srgbClr val="231F20"/>
                </a:solidFill>
              </a:rPr>
              <a:t>votre</a:t>
            </a:r>
            <a:r>
              <a:rPr lang="fr-FR" sz="3700" spc="-130" dirty="0">
                <a:solidFill>
                  <a:srgbClr val="231F20"/>
                </a:solidFill>
              </a:rPr>
              <a:t> </a:t>
            </a:r>
            <a:r>
              <a:rPr lang="fr-FR" sz="3700" spc="-55" dirty="0">
                <a:solidFill>
                  <a:srgbClr val="231F20"/>
                </a:solidFill>
              </a:rPr>
              <a:t>mot</a:t>
            </a:r>
            <a:r>
              <a:rPr lang="fr-FR" sz="3700" spc="-125" dirty="0">
                <a:solidFill>
                  <a:srgbClr val="231F20"/>
                </a:solidFill>
              </a:rPr>
              <a:t> </a:t>
            </a:r>
            <a:r>
              <a:rPr lang="fr-FR" sz="3700" dirty="0">
                <a:solidFill>
                  <a:srgbClr val="231F20"/>
                </a:solidFill>
              </a:rPr>
              <a:t>de</a:t>
            </a:r>
            <a:r>
              <a:rPr lang="fr-FR" sz="3700" spc="-130" dirty="0">
                <a:solidFill>
                  <a:srgbClr val="231F20"/>
                </a:solidFill>
              </a:rPr>
              <a:t> </a:t>
            </a:r>
            <a:r>
              <a:rPr lang="fr-FR" sz="3700" dirty="0">
                <a:solidFill>
                  <a:srgbClr val="231F20"/>
                </a:solidFill>
              </a:rPr>
              <a:t>passe</a:t>
            </a:r>
            <a:r>
              <a:rPr lang="fr-FR" sz="3700" spc="-130" dirty="0">
                <a:solidFill>
                  <a:srgbClr val="231F20"/>
                </a:solidFill>
              </a:rPr>
              <a:t> </a:t>
            </a:r>
            <a:r>
              <a:rPr lang="fr-FR" sz="3700" dirty="0">
                <a:solidFill>
                  <a:srgbClr val="231F20"/>
                </a:solidFill>
              </a:rPr>
              <a:t>Facebook.</a:t>
            </a:r>
            <a:r>
              <a:rPr lang="fr-FR" sz="3700" spc="-130" dirty="0">
                <a:solidFill>
                  <a:srgbClr val="231F20"/>
                </a:solidFill>
              </a:rPr>
              <a:t> </a:t>
            </a:r>
            <a:r>
              <a:rPr lang="fr-FR" sz="3700" spc="160" dirty="0">
                <a:solidFill>
                  <a:srgbClr val="231F20"/>
                </a:solidFill>
              </a:rPr>
              <a:t>Il</a:t>
            </a:r>
            <a:r>
              <a:rPr lang="fr-FR" sz="3700" spc="-130" dirty="0">
                <a:solidFill>
                  <a:srgbClr val="231F20"/>
                </a:solidFill>
              </a:rPr>
              <a:t> </a:t>
            </a:r>
            <a:r>
              <a:rPr lang="fr-FR" sz="3700" dirty="0">
                <a:solidFill>
                  <a:srgbClr val="231F20"/>
                </a:solidFill>
              </a:rPr>
              <a:t>semble</a:t>
            </a:r>
            <a:r>
              <a:rPr lang="fr-FR" sz="3700" spc="-130" dirty="0">
                <a:solidFill>
                  <a:srgbClr val="231F20"/>
                </a:solidFill>
              </a:rPr>
              <a:t> </a:t>
            </a:r>
            <a:r>
              <a:rPr lang="fr-FR" sz="3700" spc="-20" dirty="0">
                <a:solidFill>
                  <a:srgbClr val="231F20"/>
                </a:solidFill>
              </a:rPr>
              <a:t>que</a:t>
            </a:r>
            <a:r>
              <a:rPr lang="fr-FR" sz="3700" spc="-125" dirty="0">
                <a:solidFill>
                  <a:srgbClr val="231F20"/>
                </a:solidFill>
              </a:rPr>
              <a:t> </a:t>
            </a:r>
            <a:r>
              <a:rPr lang="fr-FR" sz="3700" spc="65" dirty="0">
                <a:solidFill>
                  <a:srgbClr val="231F20"/>
                </a:solidFill>
              </a:rPr>
              <a:t>le</a:t>
            </a:r>
            <a:r>
              <a:rPr lang="fr-FR" sz="3700" spc="-125" dirty="0">
                <a:solidFill>
                  <a:srgbClr val="231F20"/>
                </a:solidFill>
              </a:rPr>
              <a:t> </a:t>
            </a:r>
            <a:r>
              <a:rPr lang="fr-FR" sz="3700" dirty="0">
                <a:solidFill>
                  <a:srgbClr val="231F20"/>
                </a:solidFill>
              </a:rPr>
              <a:t>site</a:t>
            </a:r>
            <a:r>
              <a:rPr lang="fr-FR" sz="3700" spc="-130" dirty="0">
                <a:solidFill>
                  <a:srgbClr val="231F20"/>
                </a:solidFill>
              </a:rPr>
              <a:t> </a:t>
            </a:r>
            <a:r>
              <a:rPr lang="fr-FR" sz="3700" spc="-45" dirty="0">
                <a:solidFill>
                  <a:srgbClr val="231F20"/>
                </a:solidFill>
              </a:rPr>
              <a:t>web</a:t>
            </a:r>
            <a:r>
              <a:rPr lang="fr-FR" sz="3700" spc="-125" dirty="0">
                <a:solidFill>
                  <a:srgbClr val="231F20"/>
                </a:solidFill>
              </a:rPr>
              <a:t> </a:t>
            </a:r>
            <a:r>
              <a:rPr lang="fr-FR" sz="3700" spc="-10" dirty="0">
                <a:solidFill>
                  <a:srgbClr val="231F20"/>
                </a:solidFill>
              </a:rPr>
              <a:t>possède</a:t>
            </a:r>
            <a:r>
              <a:rPr lang="fr-FR" sz="3700" spc="-135" dirty="0">
                <a:solidFill>
                  <a:srgbClr val="231F20"/>
                </a:solidFill>
              </a:rPr>
              <a:t> </a:t>
            </a:r>
            <a:r>
              <a:rPr lang="fr-FR" sz="3700" dirty="0">
                <a:solidFill>
                  <a:srgbClr val="231F20"/>
                </a:solidFill>
              </a:rPr>
              <a:t>un</a:t>
            </a:r>
            <a:r>
              <a:rPr lang="fr-FR" sz="3700" spc="-130" dirty="0">
                <a:solidFill>
                  <a:srgbClr val="231F20"/>
                </a:solidFill>
              </a:rPr>
              <a:t> </a:t>
            </a:r>
            <a:r>
              <a:rPr lang="fr-FR" sz="3700" spc="-10" dirty="0">
                <a:solidFill>
                  <a:srgbClr val="231F20"/>
                </a:solidFill>
              </a:rPr>
              <a:t>certificat </a:t>
            </a:r>
            <a:r>
              <a:rPr lang="fr-FR" sz="3700" spc="100" dirty="0">
                <a:solidFill>
                  <a:srgbClr val="231F20"/>
                </a:solidFill>
              </a:rPr>
              <a:t>légitime</a:t>
            </a:r>
            <a:r>
              <a:rPr lang="fr-FR" sz="3700" spc="40" dirty="0">
                <a:solidFill>
                  <a:srgbClr val="231F20"/>
                </a:solidFill>
              </a:rPr>
              <a:t> </a:t>
            </a:r>
            <a:r>
              <a:rPr lang="fr-FR" sz="3700" dirty="0">
                <a:solidFill>
                  <a:srgbClr val="231F20"/>
                </a:solidFill>
              </a:rPr>
              <a:t>avec</a:t>
            </a:r>
            <a:r>
              <a:rPr lang="fr-FR" sz="3700" spc="40" dirty="0">
                <a:solidFill>
                  <a:srgbClr val="231F20"/>
                </a:solidFill>
              </a:rPr>
              <a:t> </a:t>
            </a:r>
            <a:r>
              <a:rPr lang="fr-FR" sz="3700" spc="75" dirty="0">
                <a:solidFill>
                  <a:srgbClr val="231F20"/>
                </a:solidFill>
              </a:rPr>
              <a:t>un</a:t>
            </a:r>
            <a:r>
              <a:rPr lang="fr-FR" sz="3700" spc="40" dirty="0">
                <a:solidFill>
                  <a:srgbClr val="231F20"/>
                </a:solidFill>
              </a:rPr>
              <a:t> </a:t>
            </a:r>
            <a:r>
              <a:rPr lang="fr-FR" sz="3700" spc="85" dirty="0">
                <a:solidFill>
                  <a:srgbClr val="231F20"/>
                </a:solidFill>
              </a:rPr>
              <a:t>cadenas</a:t>
            </a:r>
            <a:r>
              <a:rPr lang="fr-FR" sz="3700" spc="40" dirty="0">
                <a:solidFill>
                  <a:srgbClr val="231F20"/>
                </a:solidFill>
              </a:rPr>
              <a:t> </a:t>
            </a:r>
            <a:r>
              <a:rPr lang="fr-FR" sz="3700" spc="105" dirty="0">
                <a:solidFill>
                  <a:srgbClr val="231F20"/>
                </a:solidFill>
              </a:rPr>
              <a:t>à</a:t>
            </a:r>
            <a:r>
              <a:rPr lang="fr-FR" sz="3700" spc="40" dirty="0">
                <a:solidFill>
                  <a:srgbClr val="231F20"/>
                </a:solidFill>
              </a:rPr>
              <a:t> </a:t>
            </a:r>
            <a:r>
              <a:rPr lang="fr-FR" sz="3700" dirty="0">
                <a:solidFill>
                  <a:srgbClr val="231F20"/>
                </a:solidFill>
              </a:rPr>
              <a:t>côté</a:t>
            </a:r>
            <a:r>
              <a:rPr lang="fr-FR" sz="3700" spc="40" dirty="0">
                <a:solidFill>
                  <a:srgbClr val="231F20"/>
                </a:solidFill>
              </a:rPr>
              <a:t> </a:t>
            </a:r>
            <a:r>
              <a:rPr lang="fr-FR" sz="3700" dirty="0">
                <a:solidFill>
                  <a:srgbClr val="231F20"/>
                </a:solidFill>
              </a:rPr>
              <a:t>de</a:t>
            </a:r>
            <a:r>
              <a:rPr lang="fr-FR" sz="3700" spc="40" dirty="0">
                <a:solidFill>
                  <a:srgbClr val="231F20"/>
                </a:solidFill>
              </a:rPr>
              <a:t> </a:t>
            </a:r>
            <a:r>
              <a:rPr lang="fr-FR" sz="3700" spc="175" dirty="0">
                <a:solidFill>
                  <a:srgbClr val="231F20"/>
                </a:solidFill>
              </a:rPr>
              <a:t>la</a:t>
            </a:r>
            <a:r>
              <a:rPr lang="fr-FR" sz="3700" spc="40" dirty="0">
                <a:solidFill>
                  <a:srgbClr val="231F20"/>
                </a:solidFill>
              </a:rPr>
              <a:t> </a:t>
            </a:r>
            <a:r>
              <a:rPr lang="fr-FR" sz="3700" dirty="0">
                <a:solidFill>
                  <a:srgbClr val="231F20"/>
                </a:solidFill>
              </a:rPr>
              <a:t>barre</a:t>
            </a:r>
            <a:r>
              <a:rPr lang="fr-FR" sz="3700" spc="40" dirty="0">
                <a:solidFill>
                  <a:srgbClr val="231F20"/>
                </a:solidFill>
              </a:rPr>
              <a:t> </a:t>
            </a:r>
            <a:r>
              <a:rPr lang="fr-FR" sz="3700" spc="-10" dirty="0">
                <a:solidFill>
                  <a:srgbClr val="231F20"/>
                </a:solidFill>
              </a:rPr>
              <a:t>d’adresse.</a:t>
            </a:r>
            <a:endParaRPr lang="fr-FR" sz="3700" dirty="0"/>
          </a:p>
        </p:txBody>
      </p:sp>
      <p:sp>
        <p:nvSpPr>
          <p:cNvPr id="13" name="object 5">
            <a:extLst>
              <a:ext uri="{FF2B5EF4-FFF2-40B4-BE49-F238E27FC236}">
                <a16:creationId xmlns:a16="http://schemas.microsoft.com/office/drawing/2014/main" id="{6C65B1FB-A696-1C0D-40F5-C889AD895F65}"/>
              </a:ext>
            </a:extLst>
          </p:cNvPr>
          <p:cNvSpPr txBox="1">
            <a:spLocks/>
          </p:cNvSpPr>
          <p:nvPr/>
        </p:nvSpPr>
        <p:spPr>
          <a:xfrm>
            <a:off x="2770326" y="4561663"/>
            <a:ext cx="14215924" cy="4239622"/>
          </a:xfrm>
          <a:prstGeom prst="rect">
            <a:avLst/>
          </a:prstGeom>
        </p:spPr>
        <p:txBody>
          <a:bodyPr vert="horz" wrap="square" lIns="0" tIns="53340" rIns="0" bIns="0" rtlCol="0">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400">
              <a:spcBef>
                <a:spcPts val="420"/>
              </a:spcBef>
            </a:pPr>
            <a:r>
              <a:rPr lang="fr-FR" b="1" dirty="0"/>
              <a:t>Vous</a:t>
            </a:r>
            <a:r>
              <a:rPr lang="fr-FR" b="1" spc="10" dirty="0"/>
              <a:t> </a:t>
            </a:r>
            <a:r>
              <a:rPr lang="fr-FR" b="1" spc="165" dirty="0"/>
              <a:t>saisissez</a:t>
            </a:r>
            <a:r>
              <a:rPr lang="fr-FR" b="1" spc="15" dirty="0"/>
              <a:t> </a:t>
            </a:r>
            <a:r>
              <a:rPr lang="fr-FR" b="1" spc="50" dirty="0"/>
              <a:t>votre</a:t>
            </a:r>
            <a:r>
              <a:rPr lang="fr-FR" b="1" spc="15" dirty="0"/>
              <a:t> </a:t>
            </a:r>
            <a:r>
              <a:rPr lang="fr-FR" b="1" spc="105" dirty="0"/>
              <a:t>identifiant</a:t>
            </a:r>
            <a:r>
              <a:rPr lang="fr-FR" b="1" spc="15" dirty="0"/>
              <a:t> </a:t>
            </a:r>
            <a:r>
              <a:rPr lang="fr-FR" b="1" spc="60" dirty="0"/>
              <a:t>et</a:t>
            </a:r>
            <a:r>
              <a:rPr lang="fr-FR" b="1" spc="15" dirty="0"/>
              <a:t> </a:t>
            </a:r>
            <a:r>
              <a:rPr lang="fr-FR" b="1" spc="50" dirty="0"/>
              <a:t>votre</a:t>
            </a:r>
            <a:r>
              <a:rPr lang="fr-FR" b="1" spc="10" dirty="0"/>
              <a:t> </a:t>
            </a:r>
            <a:r>
              <a:rPr lang="fr-FR" b="1" dirty="0"/>
              <a:t>mot</a:t>
            </a:r>
            <a:r>
              <a:rPr lang="fr-FR" b="1" spc="15" dirty="0"/>
              <a:t> </a:t>
            </a:r>
            <a:r>
              <a:rPr lang="fr-FR" b="1" dirty="0"/>
              <a:t>de</a:t>
            </a:r>
            <a:r>
              <a:rPr lang="fr-FR" b="1" spc="15" dirty="0"/>
              <a:t> </a:t>
            </a:r>
            <a:r>
              <a:rPr lang="fr-FR" b="1" spc="100" dirty="0"/>
              <a:t>passe</a:t>
            </a:r>
            <a:r>
              <a:rPr lang="fr-FR" b="1" spc="15" dirty="0"/>
              <a:t> </a:t>
            </a:r>
            <a:r>
              <a:rPr lang="fr-FR" b="1" spc="135" dirty="0"/>
              <a:t>sur</a:t>
            </a:r>
            <a:r>
              <a:rPr lang="fr-FR" b="1" spc="15" dirty="0"/>
              <a:t> </a:t>
            </a:r>
            <a:r>
              <a:rPr lang="fr-FR" b="1" spc="125" dirty="0"/>
              <a:t>le</a:t>
            </a:r>
            <a:r>
              <a:rPr lang="fr-FR" b="1" spc="10" dirty="0"/>
              <a:t> </a:t>
            </a:r>
            <a:r>
              <a:rPr lang="fr-FR" b="1" spc="130" dirty="0"/>
              <a:t>site</a:t>
            </a:r>
            <a:r>
              <a:rPr lang="fr-FR" b="1" spc="15" dirty="0"/>
              <a:t> </a:t>
            </a:r>
            <a:r>
              <a:rPr lang="fr-FR" b="1" spc="35" dirty="0"/>
              <a:t>web.</a:t>
            </a:r>
          </a:p>
          <a:p>
            <a:pPr marL="25400">
              <a:lnSpc>
                <a:spcPts val="4270"/>
              </a:lnSpc>
              <a:spcBef>
                <a:spcPts val="325"/>
              </a:spcBef>
            </a:pPr>
            <a:r>
              <a:rPr lang="fr-FR" spc="165" dirty="0"/>
              <a:t>Est-</a:t>
            </a:r>
            <a:r>
              <a:rPr lang="fr-FR" spc="80" dirty="0"/>
              <a:t>ce</a:t>
            </a:r>
            <a:r>
              <a:rPr lang="fr-FR" spc="35" dirty="0"/>
              <a:t> </a:t>
            </a:r>
            <a:r>
              <a:rPr lang="fr-FR" spc="50" dirty="0"/>
              <a:t>une</a:t>
            </a:r>
            <a:r>
              <a:rPr lang="fr-FR" spc="35" dirty="0"/>
              <a:t> </a:t>
            </a:r>
            <a:r>
              <a:rPr lang="fr-FR" dirty="0"/>
              <a:t>bonne</a:t>
            </a:r>
            <a:r>
              <a:rPr lang="fr-FR" spc="35" dirty="0"/>
              <a:t> </a:t>
            </a:r>
            <a:r>
              <a:rPr lang="fr-FR" dirty="0"/>
              <a:t>idée</a:t>
            </a:r>
            <a:r>
              <a:rPr lang="fr-FR" spc="40" dirty="0"/>
              <a:t> </a:t>
            </a:r>
            <a:r>
              <a:rPr lang="fr-FR" dirty="0"/>
              <a:t>ou</a:t>
            </a:r>
            <a:r>
              <a:rPr lang="fr-FR" spc="35" dirty="0"/>
              <a:t> </a:t>
            </a:r>
            <a:r>
              <a:rPr lang="fr-FR" spc="95" dirty="0"/>
              <a:t>pas</a:t>
            </a:r>
            <a:r>
              <a:rPr lang="fr-FR" spc="35" dirty="0"/>
              <a:t> </a:t>
            </a:r>
            <a:r>
              <a:rPr lang="fr-FR" spc="-50" dirty="0"/>
              <a:t>?</a:t>
            </a:r>
          </a:p>
          <a:p>
            <a:pPr marL="12386945">
              <a:lnSpc>
                <a:spcPts val="9730"/>
              </a:lnSpc>
            </a:pPr>
            <a:r>
              <a:rPr lang="fr-FR" sz="12375" b="1" spc="-367" baseline="-11111" dirty="0">
                <a:solidFill>
                  <a:srgbClr val="FFB542"/>
                </a:solidFill>
              </a:rPr>
              <a:t>A</a:t>
            </a:r>
            <a:r>
              <a:rPr lang="fr-FR" sz="12375" spc="-615" baseline="-11111" dirty="0">
                <a:solidFill>
                  <a:srgbClr val="FFB542"/>
                </a:solidFill>
              </a:rPr>
              <a:t> </a:t>
            </a:r>
            <a:r>
              <a:rPr lang="fr-FR" spc="40" dirty="0"/>
              <a:t>Oui</a:t>
            </a:r>
            <a:endParaRPr lang="fr-FR" dirty="0"/>
          </a:p>
          <a:p>
            <a:pPr marL="12309475">
              <a:spcBef>
                <a:spcPts val="4029"/>
              </a:spcBef>
            </a:pPr>
            <a:r>
              <a:rPr lang="fr-FR" sz="12375" b="1" spc="-540" baseline="-11111" dirty="0">
                <a:solidFill>
                  <a:srgbClr val="FFB542"/>
                </a:solidFill>
              </a:rPr>
              <a:t>B</a:t>
            </a:r>
            <a:r>
              <a:rPr lang="fr-FR" sz="12375" spc="-622" baseline="-11111" dirty="0">
                <a:solidFill>
                  <a:srgbClr val="FFB542"/>
                </a:solidFill>
              </a:rPr>
              <a:t> </a:t>
            </a:r>
            <a:r>
              <a:rPr lang="fr-FR" spc="30" dirty="0"/>
              <a:t>Non</a:t>
            </a:r>
            <a:endParaRPr lang="fr-FR" dirty="0"/>
          </a:p>
        </p:txBody>
      </p:sp>
      <p:sp>
        <p:nvSpPr>
          <p:cNvPr id="42" name="object 16">
            <a:extLst>
              <a:ext uri="{FF2B5EF4-FFF2-40B4-BE49-F238E27FC236}">
                <a16:creationId xmlns:a16="http://schemas.microsoft.com/office/drawing/2014/main" id="{48C1EA5A-787F-EB91-6B55-D60E200F701A}"/>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3" name="object 17">
            <a:extLst>
              <a:ext uri="{FF2B5EF4-FFF2-40B4-BE49-F238E27FC236}">
                <a16:creationId xmlns:a16="http://schemas.microsoft.com/office/drawing/2014/main" id="{80F9DB82-0C3E-61A3-BB11-526F26A3ACD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4" name="object 18">
            <a:extLst>
              <a:ext uri="{FF2B5EF4-FFF2-40B4-BE49-F238E27FC236}">
                <a16:creationId xmlns:a16="http://schemas.microsoft.com/office/drawing/2014/main" id="{1273E071-5383-5FB0-6342-86347F24E96D}"/>
              </a:ext>
            </a:extLst>
          </p:cNvPr>
          <p:cNvGrpSpPr/>
          <p:nvPr/>
        </p:nvGrpSpPr>
        <p:grpSpPr>
          <a:xfrm>
            <a:off x="710101" y="611769"/>
            <a:ext cx="18580100" cy="436880"/>
            <a:chOff x="710101" y="611769"/>
            <a:chExt cx="18580100" cy="436880"/>
          </a:xfrm>
        </p:grpSpPr>
        <p:sp>
          <p:nvSpPr>
            <p:cNvPr id="45" name="object 19">
              <a:extLst>
                <a:ext uri="{FF2B5EF4-FFF2-40B4-BE49-F238E27FC236}">
                  <a16:creationId xmlns:a16="http://schemas.microsoft.com/office/drawing/2014/main" id="{53842938-CB75-78F3-766C-E6E322494325}"/>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6" name="object 20">
              <a:extLst>
                <a:ext uri="{FF2B5EF4-FFF2-40B4-BE49-F238E27FC236}">
                  <a16:creationId xmlns:a16="http://schemas.microsoft.com/office/drawing/2014/main" id="{67025826-7AA7-8126-61BB-28F12F18B3C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7" name="object 21">
              <a:extLst>
                <a:ext uri="{FF2B5EF4-FFF2-40B4-BE49-F238E27FC236}">
                  <a16:creationId xmlns:a16="http://schemas.microsoft.com/office/drawing/2014/main" id="{F78BD231-3C82-0C58-B809-790CBE7BAB5D}"/>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8" name="object 22">
              <a:extLst>
                <a:ext uri="{FF2B5EF4-FFF2-40B4-BE49-F238E27FC236}">
                  <a16:creationId xmlns:a16="http://schemas.microsoft.com/office/drawing/2014/main" id="{5AFD9CD5-B773-3C83-CD6C-8CF5C150B92F}"/>
                </a:ext>
              </a:extLst>
            </p:cNvPr>
            <p:cNvPicPr/>
            <p:nvPr/>
          </p:nvPicPr>
          <p:blipFill>
            <a:blip r:embed="rId2" cstate="print"/>
            <a:stretch>
              <a:fillRect/>
            </a:stretch>
          </p:blipFill>
          <p:spPr>
            <a:xfrm>
              <a:off x="13157475" y="804493"/>
              <a:ext cx="101839" cy="104719"/>
            </a:xfrm>
            <a:prstGeom prst="rect">
              <a:avLst/>
            </a:prstGeom>
          </p:spPr>
        </p:pic>
        <p:sp>
          <p:nvSpPr>
            <p:cNvPr id="49" name="object 23">
              <a:extLst>
                <a:ext uri="{FF2B5EF4-FFF2-40B4-BE49-F238E27FC236}">
                  <a16:creationId xmlns:a16="http://schemas.microsoft.com/office/drawing/2014/main" id="{9D935ECC-9796-9480-C8FC-E5855A7A4EA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50" name="object 24">
              <a:extLst>
                <a:ext uri="{FF2B5EF4-FFF2-40B4-BE49-F238E27FC236}">
                  <a16:creationId xmlns:a16="http://schemas.microsoft.com/office/drawing/2014/main" id="{C81A4B52-55A2-F416-1F28-ABA7B00FE01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1" name="object 25">
              <a:extLst>
                <a:ext uri="{FF2B5EF4-FFF2-40B4-BE49-F238E27FC236}">
                  <a16:creationId xmlns:a16="http://schemas.microsoft.com/office/drawing/2014/main" id="{65025B21-C0CD-3BAB-C657-056440D4021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2" name="object 26">
              <a:extLst>
                <a:ext uri="{FF2B5EF4-FFF2-40B4-BE49-F238E27FC236}">
                  <a16:creationId xmlns:a16="http://schemas.microsoft.com/office/drawing/2014/main" id="{987E3D1C-3C54-2A72-D943-2EF5A2F77C07}"/>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3" name="object 27">
              <a:extLst>
                <a:ext uri="{FF2B5EF4-FFF2-40B4-BE49-F238E27FC236}">
                  <a16:creationId xmlns:a16="http://schemas.microsoft.com/office/drawing/2014/main" id="{C123E751-E8DF-5A35-DCF0-AC69BE432A81}"/>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4" name="object 28">
              <a:extLst>
                <a:ext uri="{FF2B5EF4-FFF2-40B4-BE49-F238E27FC236}">
                  <a16:creationId xmlns:a16="http://schemas.microsoft.com/office/drawing/2014/main" id="{843072DD-1389-A0FE-0284-793309DEF7BA}"/>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5" name="object 29">
              <a:extLst>
                <a:ext uri="{FF2B5EF4-FFF2-40B4-BE49-F238E27FC236}">
                  <a16:creationId xmlns:a16="http://schemas.microsoft.com/office/drawing/2014/main" id="{DEFB7E90-DBAA-3F40-1A5A-E8919250944A}"/>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6" name="object 30">
              <a:extLst>
                <a:ext uri="{FF2B5EF4-FFF2-40B4-BE49-F238E27FC236}">
                  <a16:creationId xmlns:a16="http://schemas.microsoft.com/office/drawing/2014/main" id="{A9C69C7E-2F4D-AB51-7834-BDF2CEF7E6EC}"/>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19705"/>
          </a:xfrm>
          <a:prstGeom prst="rect">
            <a:avLst/>
          </a:prstGeom>
        </p:spPr>
        <p:txBody>
          <a:bodyPr vert="horz" wrap="square" lIns="0" tIns="65404" rIns="0" bIns="0" rtlCol="0">
            <a:spAutoFit/>
          </a:bodyPr>
          <a:lstStyle/>
          <a:p>
            <a:pPr marL="38100" marR="30480" algn="just">
              <a:lnSpc>
                <a:spcPts val="4120"/>
              </a:lnSpc>
              <a:spcBef>
                <a:spcPts val="515"/>
              </a:spcBef>
            </a:pPr>
            <a:r>
              <a:rPr sz="3700" dirty="0">
                <a:solidFill>
                  <a:srgbClr val="231F20"/>
                </a:solidFill>
              </a:rPr>
              <a:t>Que</a:t>
            </a:r>
            <a:r>
              <a:rPr sz="3700" spc="315" dirty="0">
                <a:solidFill>
                  <a:srgbClr val="231F20"/>
                </a:solidFill>
              </a:rPr>
              <a:t> </a:t>
            </a:r>
            <a:r>
              <a:rPr sz="3700" spc="100" dirty="0">
                <a:solidFill>
                  <a:srgbClr val="231F20"/>
                </a:solidFill>
              </a:rPr>
              <a:t>faire</a:t>
            </a:r>
            <a:r>
              <a:rPr sz="3700" spc="315" dirty="0">
                <a:solidFill>
                  <a:srgbClr val="231F20"/>
                </a:solidFill>
              </a:rPr>
              <a:t> </a:t>
            </a:r>
            <a:r>
              <a:rPr sz="3700" spc="185" dirty="0">
                <a:solidFill>
                  <a:srgbClr val="231F20"/>
                </a:solidFill>
              </a:rPr>
              <a:t>si</a:t>
            </a:r>
            <a:r>
              <a:rPr sz="3700" spc="320" dirty="0">
                <a:solidFill>
                  <a:srgbClr val="231F20"/>
                </a:solidFill>
              </a:rPr>
              <a:t> </a:t>
            </a:r>
            <a:r>
              <a:rPr sz="3700" spc="85" dirty="0">
                <a:solidFill>
                  <a:srgbClr val="231F20"/>
                </a:solidFill>
              </a:rPr>
              <a:t>un</a:t>
            </a:r>
            <a:r>
              <a:rPr sz="3700" spc="305" dirty="0">
                <a:solidFill>
                  <a:srgbClr val="231F20"/>
                </a:solidFill>
              </a:rPr>
              <a:t> </a:t>
            </a:r>
            <a:r>
              <a:rPr sz="3700" b="1" spc="114" dirty="0">
                <a:solidFill>
                  <a:srgbClr val="231F20"/>
                </a:solidFill>
              </a:rPr>
              <a:t>message</a:t>
            </a:r>
            <a:r>
              <a:rPr sz="3700" b="1" spc="315" dirty="0">
                <a:solidFill>
                  <a:srgbClr val="231F20"/>
                </a:solidFill>
              </a:rPr>
              <a:t> </a:t>
            </a:r>
            <a:r>
              <a:rPr sz="3700" b="1" spc="100" dirty="0">
                <a:solidFill>
                  <a:srgbClr val="231F20"/>
                </a:solidFill>
              </a:rPr>
              <a:t>bloquant</a:t>
            </a:r>
            <a:r>
              <a:rPr sz="3700" b="1" spc="305" dirty="0">
                <a:solidFill>
                  <a:srgbClr val="231F20"/>
                </a:solidFill>
              </a:rPr>
              <a:t> </a:t>
            </a:r>
            <a:r>
              <a:rPr sz="3700" b="1" spc="65" dirty="0">
                <a:solidFill>
                  <a:srgbClr val="231F20"/>
                </a:solidFill>
              </a:rPr>
              <a:t>votre</a:t>
            </a:r>
            <a:r>
              <a:rPr sz="3700" b="1" spc="315" dirty="0">
                <a:solidFill>
                  <a:srgbClr val="231F20"/>
                </a:solidFill>
              </a:rPr>
              <a:t> </a:t>
            </a:r>
            <a:r>
              <a:rPr sz="3700" b="1" spc="100" dirty="0">
                <a:solidFill>
                  <a:srgbClr val="231F20"/>
                </a:solidFill>
              </a:rPr>
              <a:t>ordinateur</a:t>
            </a:r>
            <a:r>
              <a:rPr sz="3700" b="1" spc="325" dirty="0">
                <a:solidFill>
                  <a:srgbClr val="231F20"/>
                </a:solidFill>
              </a:rPr>
              <a:t> </a:t>
            </a:r>
            <a:r>
              <a:rPr sz="3700" spc="90" dirty="0">
                <a:solidFill>
                  <a:srgbClr val="231F20"/>
                </a:solidFill>
              </a:rPr>
              <a:t>apparaît,</a:t>
            </a:r>
            <a:r>
              <a:rPr sz="3700" spc="320" dirty="0">
                <a:solidFill>
                  <a:srgbClr val="231F20"/>
                </a:solidFill>
              </a:rPr>
              <a:t> </a:t>
            </a:r>
            <a:r>
              <a:rPr sz="3700" spc="145" dirty="0">
                <a:solidFill>
                  <a:srgbClr val="231F20"/>
                </a:solidFill>
              </a:rPr>
              <a:t>signalant </a:t>
            </a:r>
            <a:r>
              <a:rPr sz="3700" spc="75" dirty="0">
                <a:solidFill>
                  <a:srgbClr val="231F20"/>
                </a:solidFill>
              </a:rPr>
              <a:t>un</a:t>
            </a:r>
            <a:r>
              <a:rPr sz="3700" spc="100" dirty="0">
                <a:solidFill>
                  <a:srgbClr val="231F20"/>
                </a:solidFill>
              </a:rPr>
              <a:t> </a:t>
            </a:r>
            <a:r>
              <a:rPr sz="3700" dirty="0">
                <a:solidFill>
                  <a:srgbClr val="231F20"/>
                </a:solidFill>
              </a:rPr>
              <a:t>problème</a:t>
            </a:r>
            <a:r>
              <a:rPr sz="3700" spc="110" dirty="0">
                <a:solidFill>
                  <a:srgbClr val="231F20"/>
                </a:solidFill>
              </a:rPr>
              <a:t> </a:t>
            </a:r>
            <a:r>
              <a:rPr sz="3700" spc="65" dirty="0">
                <a:solidFill>
                  <a:srgbClr val="231F20"/>
                </a:solidFill>
              </a:rPr>
              <a:t>technique</a:t>
            </a:r>
            <a:r>
              <a:rPr sz="3700" spc="110" dirty="0">
                <a:solidFill>
                  <a:srgbClr val="231F20"/>
                </a:solidFill>
              </a:rPr>
              <a:t> </a:t>
            </a:r>
            <a:r>
              <a:rPr sz="3700" spc="55" dirty="0">
                <a:solidFill>
                  <a:srgbClr val="231F20"/>
                </a:solidFill>
              </a:rPr>
              <a:t>grave,</a:t>
            </a:r>
            <a:r>
              <a:rPr sz="3700" spc="110" dirty="0">
                <a:solidFill>
                  <a:srgbClr val="231F20"/>
                </a:solidFill>
              </a:rPr>
              <a:t> </a:t>
            </a:r>
            <a:r>
              <a:rPr sz="3700" spc="75" dirty="0">
                <a:solidFill>
                  <a:srgbClr val="231F20"/>
                </a:solidFill>
              </a:rPr>
              <a:t>un</a:t>
            </a:r>
            <a:r>
              <a:rPr sz="3700" spc="100" dirty="0">
                <a:solidFill>
                  <a:srgbClr val="231F20"/>
                </a:solidFill>
              </a:rPr>
              <a:t> </a:t>
            </a:r>
            <a:r>
              <a:rPr sz="3700" spc="95" dirty="0">
                <a:solidFill>
                  <a:srgbClr val="231F20"/>
                </a:solidFill>
              </a:rPr>
              <a:t>risque</a:t>
            </a:r>
            <a:r>
              <a:rPr sz="3700" spc="110" dirty="0">
                <a:solidFill>
                  <a:srgbClr val="231F20"/>
                </a:solidFill>
              </a:rPr>
              <a:t> </a:t>
            </a:r>
            <a:r>
              <a:rPr sz="3700" dirty="0">
                <a:solidFill>
                  <a:srgbClr val="231F20"/>
                </a:solidFill>
              </a:rPr>
              <a:t>de</a:t>
            </a:r>
            <a:r>
              <a:rPr sz="3700" spc="110" dirty="0">
                <a:solidFill>
                  <a:srgbClr val="231F20"/>
                </a:solidFill>
              </a:rPr>
              <a:t> </a:t>
            </a:r>
            <a:r>
              <a:rPr sz="3700" dirty="0">
                <a:solidFill>
                  <a:srgbClr val="231F20"/>
                </a:solidFill>
              </a:rPr>
              <a:t>perte</a:t>
            </a:r>
            <a:r>
              <a:rPr sz="3700" spc="110" dirty="0">
                <a:solidFill>
                  <a:srgbClr val="231F20"/>
                </a:solidFill>
              </a:rPr>
              <a:t> </a:t>
            </a:r>
            <a:r>
              <a:rPr sz="3700" dirty="0">
                <a:solidFill>
                  <a:srgbClr val="231F20"/>
                </a:solidFill>
              </a:rPr>
              <a:t>de</a:t>
            </a:r>
            <a:r>
              <a:rPr sz="3700" spc="105" dirty="0">
                <a:solidFill>
                  <a:srgbClr val="231F20"/>
                </a:solidFill>
              </a:rPr>
              <a:t> </a:t>
            </a:r>
            <a:r>
              <a:rPr sz="3700" dirty="0">
                <a:solidFill>
                  <a:srgbClr val="231F20"/>
                </a:solidFill>
              </a:rPr>
              <a:t>vos</a:t>
            </a:r>
            <a:r>
              <a:rPr sz="3700" spc="105" dirty="0">
                <a:solidFill>
                  <a:srgbClr val="231F20"/>
                </a:solidFill>
              </a:rPr>
              <a:t> </a:t>
            </a:r>
            <a:r>
              <a:rPr sz="3700" dirty="0">
                <a:solidFill>
                  <a:srgbClr val="231F20"/>
                </a:solidFill>
              </a:rPr>
              <a:t>données</a:t>
            </a:r>
            <a:r>
              <a:rPr sz="3700" spc="110" dirty="0">
                <a:solidFill>
                  <a:srgbClr val="231F20"/>
                </a:solidFill>
              </a:rPr>
              <a:t> </a:t>
            </a:r>
            <a:r>
              <a:rPr sz="3700" dirty="0">
                <a:solidFill>
                  <a:srgbClr val="231F20"/>
                </a:solidFill>
              </a:rPr>
              <a:t>ou</a:t>
            </a:r>
            <a:r>
              <a:rPr sz="3700" spc="105" dirty="0">
                <a:solidFill>
                  <a:srgbClr val="231F20"/>
                </a:solidFill>
              </a:rPr>
              <a:t> </a:t>
            </a:r>
            <a:r>
              <a:rPr sz="3700" spc="45" dirty="0">
                <a:solidFill>
                  <a:srgbClr val="231F20"/>
                </a:solidFill>
              </a:rPr>
              <a:t>bien </a:t>
            </a:r>
            <a:r>
              <a:rPr sz="3700" spc="175" dirty="0">
                <a:solidFill>
                  <a:srgbClr val="231F20"/>
                </a:solidFill>
              </a:rPr>
              <a:t>la</a:t>
            </a:r>
            <a:r>
              <a:rPr sz="3700" spc="40" dirty="0">
                <a:solidFill>
                  <a:srgbClr val="231F20"/>
                </a:solidFill>
              </a:rPr>
              <a:t> </a:t>
            </a:r>
            <a:r>
              <a:rPr sz="3700" spc="50" dirty="0">
                <a:solidFill>
                  <a:srgbClr val="231F20"/>
                </a:solidFill>
              </a:rPr>
              <a:t>présence</a:t>
            </a:r>
            <a:r>
              <a:rPr sz="3700" spc="35" dirty="0">
                <a:solidFill>
                  <a:srgbClr val="231F20"/>
                </a:solidFill>
              </a:rPr>
              <a:t> </a:t>
            </a:r>
            <a:r>
              <a:rPr sz="3700" dirty="0">
                <a:solidFill>
                  <a:srgbClr val="231F20"/>
                </a:solidFill>
              </a:rPr>
              <a:t>de</a:t>
            </a:r>
            <a:r>
              <a:rPr sz="3700" spc="40" dirty="0">
                <a:solidFill>
                  <a:srgbClr val="231F20"/>
                </a:solidFill>
              </a:rPr>
              <a:t> </a:t>
            </a:r>
            <a:r>
              <a:rPr sz="3700" dirty="0">
                <a:solidFill>
                  <a:srgbClr val="231F20"/>
                </a:solidFill>
              </a:rPr>
              <a:t>nombreux</a:t>
            </a:r>
            <a:r>
              <a:rPr sz="3700" spc="40" dirty="0">
                <a:solidFill>
                  <a:srgbClr val="231F20"/>
                </a:solidFill>
              </a:rPr>
              <a:t> </a:t>
            </a:r>
            <a:r>
              <a:rPr sz="3700" spc="100" dirty="0">
                <a:solidFill>
                  <a:srgbClr val="231F20"/>
                </a:solidFill>
              </a:rPr>
              <a:t>virus</a:t>
            </a:r>
            <a:r>
              <a:rPr sz="3700" spc="40" dirty="0">
                <a:solidFill>
                  <a:srgbClr val="231F20"/>
                </a:solidFill>
              </a:rPr>
              <a:t> </a:t>
            </a:r>
            <a:r>
              <a:rPr sz="3700" spc="-50" dirty="0">
                <a:solidFill>
                  <a:srgbClr val="231F20"/>
                </a:solidFill>
              </a:rPr>
              <a:t>?</a:t>
            </a:r>
            <a:endParaRPr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sz="3700" spc="60" dirty="0">
                <a:solidFill>
                  <a:srgbClr val="231F20"/>
                </a:solidFill>
              </a:rPr>
              <a:t>Ne</a:t>
            </a:r>
            <a:r>
              <a:rPr sz="3700" spc="-20" dirty="0">
                <a:solidFill>
                  <a:srgbClr val="231F20"/>
                </a:solidFill>
              </a:rPr>
              <a:t> </a:t>
            </a:r>
            <a:r>
              <a:rPr sz="3700" spc="95" dirty="0">
                <a:solidFill>
                  <a:srgbClr val="231F20"/>
                </a:solidFill>
              </a:rPr>
              <a:t>rien</a:t>
            </a:r>
            <a:r>
              <a:rPr sz="3700" spc="-20" dirty="0">
                <a:solidFill>
                  <a:srgbClr val="231F20"/>
                </a:solidFill>
              </a:rPr>
              <a:t> </a:t>
            </a:r>
            <a:r>
              <a:rPr sz="3700" spc="70" dirty="0">
                <a:solidFill>
                  <a:srgbClr val="231F20"/>
                </a:solidFill>
              </a:rPr>
              <a:t>faire</a:t>
            </a:r>
            <a:endParaRPr sz="3700" dirty="0"/>
          </a:p>
        </p:txBody>
      </p:sp>
      <p:sp>
        <p:nvSpPr>
          <p:cNvPr id="6" name="object 6"/>
          <p:cNvSpPr txBox="1"/>
          <p:nvPr/>
        </p:nvSpPr>
        <p:spPr>
          <a:xfrm>
            <a:off x="4704454" y="5256996"/>
            <a:ext cx="11984990"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62" baseline="-11111" dirty="0">
                <a:solidFill>
                  <a:srgbClr val="FFB542"/>
                </a:solidFill>
                <a:latin typeface="Calibri"/>
                <a:cs typeface="Calibri"/>
              </a:rPr>
              <a:t> </a:t>
            </a:r>
            <a:r>
              <a:rPr sz="3700" spc="75" dirty="0">
                <a:solidFill>
                  <a:srgbClr val="231F20"/>
                </a:solidFill>
                <a:latin typeface="Calibri"/>
                <a:cs typeface="Calibri"/>
              </a:rPr>
              <a:t>Contacter</a:t>
            </a:r>
            <a:r>
              <a:rPr sz="3700" dirty="0">
                <a:solidFill>
                  <a:srgbClr val="231F20"/>
                </a:solidFill>
                <a:latin typeface="Calibri"/>
                <a:cs typeface="Calibri"/>
              </a:rPr>
              <a:t> </a:t>
            </a:r>
            <a:r>
              <a:rPr sz="3700" spc="100" dirty="0">
                <a:solidFill>
                  <a:srgbClr val="231F20"/>
                </a:solidFill>
                <a:latin typeface="Calibri"/>
                <a:cs typeface="Calibri"/>
              </a:rPr>
              <a:t>le</a:t>
            </a:r>
            <a:r>
              <a:rPr sz="3700" dirty="0">
                <a:solidFill>
                  <a:srgbClr val="231F20"/>
                </a:solidFill>
                <a:latin typeface="Calibri"/>
                <a:cs typeface="Calibri"/>
              </a:rPr>
              <a:t> </a:t>
            </a:r>
            <a:r>
              <a:rPr sz="3700" spc="60" dirty="0">
                <a:solidFill>
                  <a:srgbClr val="231F20"/>
                </a:solidFill>
                <a:latin typeface="Calibri"/>
                <a:cs typeface="Calibri"/>
              </a:rPr>
              <a:t>support</a:t>
            </a:r>
            <a:r>
              <a:rPr sz="3700" dirty="0">
                <a:solidFill>
                  <a:srgbClr val="231F20"/>
                </a:solidFill>
                <a:latin typeface="Calibri"/>
                <a:cs typeface="Calibri"/>
              </a:rPr>
              <a:t> </a:t>
            </a:r>
            <a:r>
              <a:rPr sz="3700" spc="65" dirty="0">
                <a:solidFill>
                  <a:srgbClr val="231F20"/>
                </a:solidFill>
                <a:latin typeface="Calibri"/>
                <a:cs typeface="Calibri"/>
              </a:rPr>
              <a:t>technique</a:t>
            </a:r>
            <a:r>
              <a:rPr sz="3700" dirty="0">
                <a:solidFill>
                  <a:srgbClr val="231F20"/>
                </a:solidFill>
                <a:latin typeface="Calibri"/>
                <a:cs typeface="Calibri"/>
              </a:rPr>
              <a:t> </a:t>
            </a:r>
            <a:r>
              <a:rPr sz="3700" spc="90" dirty="0">
                <a:solidFill>
                  <a:srgbClr val="231F20"/>
                </a:solidFill>
                <a:latin typeface="Calibri"/>
                <a:cs typeface="Calibri"/>
              </a:rPr>
              <a:t>au</a:t>
            </a:r>
            <a:r>
              <a:rPr sz="3700" dirty="0">
                <a:solidFill>
                  <a:srgbClr val="231F20"/>
                </a:solidFill>
                <a:latin typeface="Calibri"/>
                <a:cs typeface="Calibri"/>
              </a:rPr>
              <a:t> numéro</a:t>
            </a:r>
            <a:r>
              <a:rPr sz="3700" spc="-5" dirty="0">
                <a:solidFill>
                  <a:srgbClr val="231F20"/>
                </a:solidFill>
                <a:latin typeface="Calibri"/>
                <a:cs typeface="Calibri"/>
              </a:rPr>
              <a:t> </a:t>
            </a:r>
            <a:r>
              <a:rPr sz="3700" spc="50" dirty="0">
                <a:solidFill>
                  <a:srgbClr val="231F20"/>
                </a:solidFill>
                <a:latin typeface="Calibri"/>
                <a:cs typeface="Calibri"/>
              </a:rPr>
              <a:t>indiqué</a:t>
            </a:r>
            <a:endParaRPr sz="3700" dirty="0">
              <a:latin typeface="Calibri"/>
              <a:cs typeface="Calibri"/>
            </a:endParaRPr>
          </a:p>
          <a:p>
            <a:pPr marR="67945" algn="r">
              <a:lnSpc>
                <a:spcPts val="4340"/>
              </a:lnSpc>
            </a:pPr>
            <a:r>
              <a:rPr sz="3700" spc="105" dirty="0">
                <a:solidFill>
                  <a:srgbClr val="231F20"/>
                </a:solidFill>
                <a:latin typeface="Calibri"/>
                <a:cs typeface="Calibri"/>
              </a:rPr>
              <a:t>sur</a:t>
            </a:r>
            <a:r>
              <a:rPr sz="3700" spc="-25"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5" dirty="0">
                <a:solidFill>
                  <a:srgbClr val="231F20"/>
                </a:solidFill>
                <a:latin typeface="Calibri"/>
                <a:cs typeface="Calibri"/>
              </a:rPr>
              <a:t>message</a:t>
            </a:r>
            <a:r>
              <a:rPr sz="3700" spc="-20" dirty="0">
                <a:solidFill>
                  <a:srgbClr val="231F20"/>
                </a:solidFill>
                <a:latin typeface="Calibri"/>
                <a:cs typeface="Calibri"/>
              </a:rPr>
              <a:t> </a:t>
            </a:r>
            <a:r>
              <a:rPr sz="3700" spc="-10" dirty="0">
                <a:solidFill>
                  <a:srgbClr val="231F20"/>
                </a:solidFill>
                <a:latin typeface="Calibri"/>
                <a:cs typeface="Calibri"/>
              </a:rPr>
              <a:t>d’erreur</a:t>
            </a:r>
            <a:endParaRPr sz="3700" dirty="0">
              <a:latin typeface="Calibri"/>
              <a:cs typeface="Calibri"/>
            </a:endParaRPr>
          </a:p>
          <a:p>
            <a:pPr>
              <a:lnSpc>
                <a:spcPct val="100000"/>
              </a:lnSpc>
              <a:spcBef>
                <a:spcPts val="50"/>
              </a:spcBef>
            </a:pPr>
            <a:endParaRPr sz="3800" dirty="0">
              <a:latin typeface="Calibri"/>
              <a:cs typeface="Calibri"/>
            </a:endParaRPr>
          </a:p>
          <a:p>
            <a:pPr marR="66675" algn="r">
              <a:lnSpc>
                <a:spcPts val="9800"/>
              </a:lnSpc>
            </a:pPr>
            <a:r>
              <a:rPr sz="12375" b="1" baseline="-11111" dirty="0">
                <a:solidFill>
                  <a:srgbClr val="FFB542"/>
                </a:solidFill>
                <a:latin typeface="Calibri"/>
                <a:cs typeface="Calibri"/>
              </a:rPr>
              <a:t>C</a:t>
            </a:r>
            <a:r>
              <a:rPr sz="12375" spc="-547" baseline="-11111" dirty="0">
                <a:solidFill>
                  <a:srgbClr val="FFB542"/>
                </a:solidFill>
                <a:latin typeface="Calibri"/>
                <a:cs typeface="Calibri"/>
              </a:rPr>
              <a:t> </a:t>
            </a:r>
            <a:r>
              <a:rPr sz="3700" dirty="0">
                <a:solidFill>
                  <a:srgbClr val="231F20"/>
                </a:solidFill>
                <a:latin typeface="Calibri"/>
                <a:cs typeface="Calibri"/>
              </a:rPr>
              <a:t>Tenter</a:t>
            </a:r>
            <a:r>
              <a:rPr sz="3700" spc="5" dirty="0">
                <a:solidFill>
                  <a:srgbClr val="231F20"/>
                </a:solidFill>
                <a:latin typeface="Calibri"/>
                <a:cs typeface="Calibri"/>
              </a:rPr>
              <a:t> </a:t>
            </a:r>
            <a:r>
              <a:rPr sz="3700" dirty="0">
                <a:solidFill>
                  <a:srgbClr val="231F20"/>
                </a:solidFill>
                <a:latin typeface="Calibri"/>
                <a:cs typeface="Calibri"/>
              </a:rPr>
              <a:t>de redémarrer</a:t>
            </a:r>
            <a:r>
              <a:rPr sz="3700" spc="5" dirty="0">
                <a:solidFill>
                  <a:srgbClr val="231F20"/>
                </a:solidFill>
                <a:latin typeface="Calibri"/>
                <a:cs typeface="Calibri"/>
              </a:rPr>
              <a:t> </a:t>
            </a:r>
            <a:r>
              <a:rPr sz="3700" dirty="0">
                <a:solidFill>
                  <a:srgbClr val="231F20"/>
                </a:solidFill>
                <a:latin typeface="Calibri"/>
                <a:cs typeface="Calibri"/>
              </a:rPr>
              <a:t>votre</a:t>
            </a:r>
            <a:r>
              <a:rPr sz="3700" spc="5" dirty="0">
                <a:solidFill>
                  <a:srgbClr val="231F20"/>
                </a:solidFill>
                <a:latin typeface="Calibri"/>
                <a:cs typeface="Calibri"/>
              </a:rPr>
              <a:t> </a:t>
            </a:r>
            <a:r>
              <a:rPr sz="3700" spc="50" dirty="0">
                <a:solidFill>
                  <a:srgbClr val="231F20"/>
                </a:solidFill>
                <a:latin typeface="Calibri"/>
                <a:cs typeface="Calibri"/>
              </a:rPr>
              <a:t>ordinateur</a:t>
            </a:r>
            <a:r>
              <a:rPr sz="3700" spc="5" dirty="0">
                <a:solidFill>
                  <a:srgbClr val="231F20"/>
                </a:solidFill>
                <a:latin typeface="Calibri"/>
                <a:cs typeface="Calibri"/>
              </a:rPr>
              <a:t> </a:t>
            </a:r>
            <a:r>
              <a:rPr sz="3700" spc="50" dirty="0">
                <a:solidFill>
                  <a:srgbClr val="231F20"/>
                </a:solidFill>
                <a:latin typeface="Calibri"/>
                <a:cs typeface="Calibri"/>
              </a:rPr>
              <a:t>et,</a:t>
            </a:r>
            <a:r>
              <a:rPr sz="3700" dirty="0">
                <a:solidFill>
                  <a:srgbClr val="231F20"/>
                </a:solidFill>
                <a:latin typeface="Calibri"/>
                <a:cs typeface="Calibri"/>
              </a:rPr>
              <a:t> </a:t>
            </a:r>
            <a:r>
              <a:rPr sz="3700" spc="170" dirty="0">
                <a:solidFill>
                  <a:srgbClr val="231F20"/>
                </a:solidFill>
                <a:latin typeface="Calibri"/>
                <a:cs typeface="Calibri"/>
              </a:rPr>
              <a:t>si</a:t>
            </a:r>
            <a:r>
              <a:rPr sz="3700" spc="5" dirty="0">
                <a:solidFill>
                  <a:srgbClr val="231F20"/>
                </a:solidFill>
                <a:latin typeface="Calibri"/>
                <a:cs typeface="Calibri"/>
              </a:rPr>
              <a:t> </a:t>
            </a:r>
            <a:r>
              <a:rPr sz="3700" spc="100" dirty="0">
                <a:solidFill>
                  <a:srgbClr val="231F20"/>
                </a:solidFill>
                <a:latin typeface="Calibri"/>
                <a:cs typeface="Calibri"/>
              </a:rPr>
              <a:t>le</a:t>
            </a:r>
            <a:r>
              <a:rPr sz="3700" spc="5" dirty="0">
                <a:solidFill>
                  <a:srgbClr val="231F20"/>
                </a:solidFill>
                <a:latin typeface="Calibri"/>
                <a:cs typeface="Calibri"/>
              </a:rPr>
              <a:t> </a:t>
            </a:r>
            <a:r>
              <a:rPr sz="3700" spc="-10" dirty="0">
                <a:solidFill>
                  <a:srgbClr val="231F20"/>
                </a:solidFill>
                <a:latin typeface="Calibri"/>
                <a:cs typeface="Calibri"/>
              </a:rPr>
              <a:t>problème</a:t>
            </a:r>
            <a:endParaRPr sz="3700" dirty="0">
              <a:latin typeface="Calibri"/>
              <a:cs typeface="Calibri"/>
            </a:endParaRPr>
          </a:p>
          <a:p>
            <a:pPr marR="67945" algn="r">
              <a:lnSpc>
                <a:spcPts val="4340"/>
              </a:lnSpc>
            </a:pPr>
            <a:r>
              <a:rPr sz="3700" spc="80" dirty="0">
                <a:solidFill>
                  <a:srgbClr val="231F20"/>
                </a:solidFill>
                <a:latin typeface="Calibri"/>
                <a:cs typeface="Calibri"/>
              </a:rPr>
              <a:t>persiste,</a:t>
            </a:r>
            <a:r>
              <a:rPr sz="3700" spc="30" dirty="0">
                <a:solidFill>
                  <a:srgbClr val="231F20"/>
                </a:solidFill>
                <a:latin typeface="Calibri"/>
                <a:cs typeface="Calibri"/>
              </a:rPr>
              <a:t> </a:t>
            </a:r>
            <a:r>
              <a:rPr sz="3700" dirty="0">
                <a:solidFill>
                  <a:srgbClr val="231F20"/>
                </a:solidFill>
                <a:latin typeface="Calibri"/>
                <a:cs typeface="Calibri"/>
              </a:rPr>
              <a:t>demander</a:t>
            </a:r>
            <a:r>
              <a:rPr sz="3700" spc="35" dirty="0">
                <a:solidFill>
                  <a:srgbClr val="231F20"/>
                </a:solidFill>
                <a:latin typeface="Calibri"/>
                <a:cs typeface="Calibri"/>
              </a:rPr>
              <a:t> </a:t>
            </a:r>
            <a:r>
              <a:rPr sz="3700" dirty="0">
                <a:solidFill>
                  <a:srgbClr val="231F20"/>
                </a:solidFill>
                <a:latin typeface="Calibri"/>
                <a:cs typeface="Calibri"/>
              </a:rPr>
              <a:t>de</a:t>
            </a:r>
            <a:r>
              <a:rPr sz="3700" spc="35" dirty="0">
                <a:solidFill>
                  <a:srgbClr val="231F20"/>
                </a:solidFill>
                <a:latin typeface="Calibri"/>
                <a:cs typeface="Calibri"/>
              </a:rPr>
              <a:t> </a:t>
            </a:r>
            <a:r>
              <a:rPr sz="3700" spc="75" dirty="0">
                <a:solidFill>
                  <a:srgbClr val="231F20"/>
                </a:solidFill>
                <a:latin typeface="Calibri"/>
                <a:cs typeface="Calibri"/>
              </a:rPr>
              <a:t>l’aide</a:t>
            </a:r>
            <a:r>
              <a:rPr sz="3700" spc="35" dirty="0">
                <a:solidFill>
                  <a:srgbClr val="231F20"/>
                </a:solidFill>
                <a:latin typeface="Calibri"/>
                <a:cs typeface="Calibri"/>
              </a:rPr>
              <a:t> </a:t>
            </a:r>
            <a:r>
              <a:rPr sz="3700" spc="105" dirty="0">
                <a:solidFill>
                  <a:srgbClr val="231F20"/>
                </a:solidFill>
                <a:latin typeface="Calibri"/>
                <a:cs typeface="Calibri"/>
              </a:rPr>
              <a:t>à</a:t>
            </a:r>
            <a:r>
              <a:rPr sz="3700" spc="30" dirty="0">
                <a:solidFill>
                  <a:srgbClr val="231F20"/>
                </a:solidFill>
                <a:latin typeface="Calibri"/>
                <a:cs typeface="Calibri"/>
              </a:rPr>
              <a:t> </a:t>
            </a:r>
            <a:r>
              <a:rPr sz="3700" spc="75" dirty="0">
                <a:solidFill>
                  <a:srgbClr val="231F20"/>
                </a:solidFill>
                <a:latin typeface="Calibri"/>
                <a:cs typeface="Calibri"/>
              </a:rPr>
              <a:t>un</a:t>
            </a:r>
            <a:r>
              <a:rPr sz="3700" spc="35" dirty="0">
                <a:solidFill>
                  <a:srgbClr val="231F20"/>
                </a:solidFill>
                <a:latin typeface="Calibri"/>
                <a:cs typeface="Calibri"/>
              </a:rPr>
              <a:t> </a:t>
            </a:r>
            <a:r>
              <a:rPr sz="3700" spc="65" dirty="0">
                <a:solidFill>
                  <a:srgbClr val="231F20"/>
                </a:solidFill>
                <a:latin typeface="Calibri"/>
                <a:cs typeface="Calibri"/>
              </a:rPr>
              <a:t>ami</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7D842"/>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6" name="object 6"/>
          <p:cNvSpPr txBox="1"/>
          <p:nvPr/>
        </p:nvSpPr>
        <p:spPr>
          <a:xfrm>
            <a:off x="4704454" y="5256996"/>
            <a:ext cx="11984990"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62" baseline="-11111" dirty="0">
                <a:solidFill>
                  <a:srgbClr val="FFB542"/>
                </a:solidFill>
                <a:latin typeface="Calibri"/>
                <a:cs typeface="Calibri"/>
              </a:rPr>
              <a:t> </a:t>
            </a:r>
            <a:r>
              <a:rPr sz="3700" spc="75" dirty="0">
                <a:solidFill>
                  <a:srgbClr val="231F20"/>
                </a:solidFill>
                <a:latin typeface="Calibri"/>
                <a:cs typeface="Calibri"/>
              </a:rPr>
              <a:t>Contacter</a:t>
            </a:r>
            <a:r>
              <a:rPr sz="3700" dirty="0">
                <a:solidFill>
                  <a:srgbClr val="231F20"/>
                </a:solidFill>
                <a:latin typeface="Calibri"/>
                <a:cs typeface="Calibri"/>
              </a:rPr>
              <a:t> </a:t>
            </a:r>
            <a:r>
              <a:rPr sz="3700" spc="100" dirty="0">
                <a:solidFill>
                  <a:srgbClr val="231F20"/>
                </a:solidFill>
                <a:latin typeface="Calibri"/>
                <a:cs typeface="Calibri"/>
              </a:rPr>
              <a:t>le</a:t>
            </a:r>
            <a:r>
              <a:rPr sz="3700" dirty="0">
                <a:solidFill>
                  <a:srgbClr val="231F20"/>
                </a:solidFill>
                <a:latin typeface="Calibri"/>
                <a:cs typeface="Calibri"/>
              </a:rPr>
              <a:t> </a:t>
            </a:r>
            <a:r>
              <a:rPr sz="3700" spc="60" dirty="0">
                <a:solidFill>
                  <a:srgbClr val="231F20"/>
                </a:solidFill>
                <a:latin typeface="Calibri"/>
                <a:cs typeface="Calibri"/>
              </a:rPr>
              <a:t>support</a:t>
            </a:r>
            <a:r>
              <a:rPr sz="3700" dirty="0">
                <a:solidFill>
                  <a:srgbClr val="231F20"/>
                </a:solidFill>
                <a:latin typeface="Calibri"/>
                <a:cs typeface="Calibri"/>
              </a:rPr>
              <a:t> </a:t>
            </a:r>
            <a:r>
              <a:rPr sz="3700" spc="65" dirty="0">
                <a:solidFill>
                  <a:srgbClr val="231F20"/>
                </a:solidFill>
                <a:latin typeface="Calibri"/>
                <a:cs typeface="Calibri"/>
              </a:rPr>
              <a:t>technique</a:t>
            </a:r>
            <a:r>
              <a:rPr sz="3700" dirty="0">
                <a:solidFill>
                  <a:srgbClr val="231F20"/>
                </a:solidFill>
                <a:latin typeface="Calibri"/>
                <a:cs typeface="Calibri"/>
              </a:rPr>
              <a:t> </a:t>
            </a:r>
            <a:r>
              <a:rPr sz="3700" spc="90" dirty="0">
                <a:solidFill>
                  <a:srgbClr val="231F20"/>
                </a:solidFill>
                <a:latin typeface="Calibri"/>
                <a:cs typeface="Calibri"/>
              </a:rPr>
              <a:t>au</a:t>
            </a:r>
            <a:r>
              <a:rPr sz="3700" dirty="0">
                <a:solidFill>
                  <a:srgbClr val="231F20"/>
                </a:solidFill>
                <a:latin typeface="Calibri"/>
                <a:cs typeface="Calibri"/>
              </a:rPr>
              <a:t> numéro</a:t>
            </a:r>
            <a:r>
              <a:rPr sz="3700" spc="-5" dirty="0">
                <a:solidFill>
                  <a:srgbClr val="231F20"/>
                </a:solidFill>
                <a:latin typeface="Calibri"/>
                <a:cs typeface="Calibri"/>
              </a:rPr>
              <a:t> </a:t>
            </a:r>
            <a:r>
              <a:rPr sz="3700" spc="50" dirty="0">
                <a:solidFill>
                  <a:srgbClr val="231F20"/>
                </a:solidFill>
                <a:latin typeface="Calibri"/>
                <a:cs typeface="Calibri"/>
              </a:rPr>
              <a:t>indiqué</a:t>
            </a:r>
            <a:endParaRPr sz="3700" dirty="0">
              <a:latin typeface="Calibri"/>
              <a:cs typeface="Calibri"/>
            </a:endParaRPr>
          </a:p>
          <a:p>
            <a:pPr marR="67945" algn="r">
              <a:lnSpc>
                <a:spcPts val="4340"/>
              </a:lnSpc>
            </a:pPr>
            <a:r>
              <a:rPr sz="3700" spc="105" dirty="0">
                <a:solidFill>
                  <a:srgbClr val="231F20"/>
                </a:solidFill>
                <a:latin typeface="Calibri"/>
                <a:cs typeface="Calibri"/>
              </a:rPr>
              <a:t>sur</a:t>
            </a:r>
            <a:r>
              <a:rPr sz="3700" spc="-25"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5" dirty="0">
                <a:solidFill>
                  <a:srgbClr val="231F20"/>
                </a:solidFill>
                <a:latin typeface="Calibri"/>
                <a:cs typeface="Calibri"/>
              </a:rPr>
              <a:t>message</a:t>
            </a:r>
            <a:r>
              <a:rPr sz="3700" spc="-20" dirty="0">
                <a:solidFill>
                  <a:srgbClr val="231F20"/>
                </a:solidFill>
                <a:latin typeface="Calibri"/>
                <a:cs typeface="Calibri"/>
              </a:rPr>
              <a:t> </a:t>
            </a:r>
            <a:r>
              <a:rPr sz="3700" spc="-10" dirty="0">
                <a:solidFill>
                  <a:srgbClr val="231F20"/>
                </a:solidFill>
                <a:latin typeface="Calibri"/>
                <a:cs typeface="Calibri"/>
              </a:rPr>
              <a:t>d’erreur</a:t>
            </a:r>
            <a:endParaRPr sz="3700" dirty="0">
              <a:latin typeface="Calibri"/>
              <a:cs typeface="Calibri"/>
            </a:endParaRPr>
          </a:p>
          <a:p>
            <a:pPr>
              <a:lnSpc>
                <a:spcPct val="100000"/>
              </a:lnSpc>
              <a:spcBef>
                <a:spcPts val="50"/>
              </a:spcBef>
            </a:pPr>
            <a:endParaRPr sz="3800" dirty="0">
              <a:latin typeface="Calibri"/>
              <a:cs typeface="Calibri"/>
            </a:endParaRPr>
          </a:p>
          <a:p>
            <a:pPr marR="66675" algn="r">
              <a:lnSpc>
                <a:spcPts val="9800"/>
              </a:lnSpc>
            </a:pPr>
            <a:r>
              <a:rPr sz="12375" b="1" baseline="-11111" dirty="0">
                <a:solidFill>
                  <a:srgbClr val="FFFFFF"/>
                </a:solidFill>
                <a:latin typeface="Calibri"/>
                <a:cs typeface="Calibri"/>
              </a:rPr>
              <a:t>C</a:t>
            </a:r>
            <a:r>
              <a:rPr sz="12375" spc="-547" baseline="-11111" dirty="0">
                <a:solidFill>
                  <a:srgbClr val="FFFFFF"/>
                </a:solidFill>
                <a:latin typeface="Calibri"/>
                <a:cs typeface="Calibri"/>
              </a:rPr>
              <a:t> </a:t>
            </a:r>
            <a:r>
              <a:rPr sz="3700" dirty="0">
                <a:solidFill>
                  <a:srgbClr val="231F20"/>
                </a:solidFill>
                <a:latin typeface="Calibri"/>
                <a:cs typeface="Calibri"/>
              </a:rPr>
              <a:t>Tenter</a:t>
            </a:r>
            <a:r>
              <a:rPr sz="3700" spc="5" dirty="0">
                <a:solidFill>
                  <a:srgbClr val="231F20"/>
                </a:solidFill>
                <a:latin typeface="Calibri"/>
                <a:cs typeface="Calibri"/>
              </a:rPr>
              <a:t> </a:t>
            </a:r>
            <a:r>
              <a:rPr sz="3700" dirty="0">
                <a:solidFill>
                  <a:srgbClr val="231F20"/>
                </a:solidFill>
                <a:latin typeface="Calibri"/>
                <a:cs typeface="Calibri"/>
              </a:rPr>
              <a:t>de redémarrer</a:t>
            </a:r>
            <a:r>
              <a:rPr sz="3700" spc="5" dirty="0">
                <a:solidFill>
                  <a:srgbClr val="231F20"/>
                </a:solidFill>
                <a:latin typeface="Calibri"/>
                <a:cs typeface="Calibri"/>
              </a:rPr>
              <a:t> </a:t>
            </a:r>
            <a:r>
              <a:rPr sz="3700" dirty="0">
                <a:solidFill>
                  <a:srgbClr val="231F20"/>
                </a:solidFill>
                <a:latin typeface="Calibri"/>
                <a:cs typeface="Calibri"/>
              </a:rPr>
              <a:t>votre</a:t>
            </a:r>
            <a:r>
              <a:rPr sz="3700" spc="5" dirty="0">
                <a:solidFill>
                  <a:srgbClr val="231F20"/>
                </a:solidFill>
                <a:latin typeface="Calibri"/>
                <a:cs typeface="Calibri"/>
              </a:rPr>
              <a:t> </a:t>
            </a:r>
            <a:r>
              <a:rPr sz="3700" spc="50" dirty="0">
                <a:solidFill>
                  <a:srgbClr val="231F20"/>
                </a:solidFill>
                <a:latin typeface="Calibri"/>
                <a:cs typeface="Calibri"/>
              </a:rPr>
              <a:t>ordinateur</a:t>
            </a:r>
            <a:r>
              <a:rPr sz="3700" spc="5" dirty="0">
                <a:solidFill>
                  <a:srgbClr val="231F20"/>
                </a:solidFill>
                <a:latin typeface="Calibri"/>
                <a:cs typeface="Calibri"/>
              </a:rPr>
              <a:t> </a:t>
            </a:r>
            <a:r>
              <a:rPr sz="3700" spc="50" dirty="0">
                <a:solidFill>
                  <a:srgbClr val="231F20"/>
                </a:solidFill>
                <a:latin typeface="Calibri"/>
                <a:cs typeface="Calibri"/>
              </a:rPr>
              <a:t>et,</a:t>
            </a:r>
            <a:r>
              <a:rPr sz="3700" dirty="0">
                <a:solidFill>
                  <a:srgbClr val="231F20"/>
                </a:solidFill>
                <a:latin typeface="Calibri"/>
                <a:cs typeface="Calibri"/>
              </a:rPr>
              <a:t> </a:t>
            </a:r>
            <a:r>
              <a:rPr sz="3700" spc="170" dirty="0">
                <a:solidFill>
                  <a:srgbClr val="231F20"/>
                </a:solidFill>
                <a:latin typeface="Calibri"/>
                <a:cs typeface="Calibri"/>
              </a:rPr>
              <a:t>si</a:t>
            </a:r>
            <a:r>
              <a:rPr sz="3700" spc="5" dirty="0">
                <a:solidFill>
                  <a:srgbClr val="231F20"/>
                </a:solidFill>
                <a:latin typeface="Calibri"/>
                <a:cs typeface="Calibri"/>
              </a:rPr>
              <a:t> </a:t>
            </a:r>
            <a:r>
              <a:rPr sz="3700" spc="100" dirty="0">
                <a:solidFill>
                  <a:srgbClr val="231F20"/>
                </a:solidFill>
                <a:latin typeface="Calibri"/>
                <a:cs typeface="Calibri"/>
              </a:rPr>
              <a:t>le</a:t>
            </a:r>
            <a:r>
              <a:rPr sz="3700" spc="5" dirty="0">
                <a:solidFill>
                  <a:srgbClr val="231F20"/>
                </a:solidFill>
                <a:latin typeface="Calibri"/>
                <a:cs typeface="Calibri"/>
              </a:rPr>
              <a:t> </a:t>
            </a:r>
            <a:r>
              <a:rPr sz="3700" spc="-10" dirty="0">
                <a:solidFill>
                  <a:srgbClr val="231F20"/>
                </a:solidFill>
                <a:latin typeface="Calibri"/>
                <a:cs typeface="Calibri"/>
              </a:rPr>
              <a:t>problème</a:t>
            </a:r>
            <a:endParaRPr sz="3700" dirty="0">
              <a:latin typeface="Calibri"/>
              <a:cs typeface="Calibri"/>
            </a:endParaRPr>
          </a:p>
          <a:p>
            <a:pPr marR="67945" algn="r">
              <a:lnSpc>
                <a:spcPts val="4340"/>
              </a:lnSpc>
            </a:pPr>
            <a:r>
              <a:rPr sz="3700" spc="80" dirty="0">
                <a:solidFill>
                  <a:srgbClr val="231F20"/>
                </a:solidFill>
                <a:latin typeface="Calibri"/>
                <a:cs typeface="Calibri"/>
              </a:rPr>
              <a:t>persiste,</a:t>
            </a:r>
            <a:r>
              <a:rPr sz="3700" spc="30" dirty="0">
                <a:solidFill>
                  <a:srgbClr val="231F20"/>
                </a:solidFill>
                <a:latin typeface="Calibri"/>
                <a:cs typeface="Calibri"/>
              </a:rPr>
              <a:t> </a:t>
            </a:r>
            <a:r>
              <a:rPr sz="3700" dirty="0">
                <a:solidFill>
                  <a:srgbClr val="231F20"/>
                </a:solidFill>
                <a:latin typeface="Calibri"/>
                <a:cs typeface="Calibri"/>
              </a:rPr>
              <a:t>demander</a:t>
            </a:r>
            <a:r>
              <a:rPr sz="3700" spc="35" dirty="0">
                <a:solidFill>
                  <a:srgbClr val="231F20"/>
                </a:solidFill>
                <a:latin typeface="Calibri"/>
                <a:cs typeface="Calibri"/>
              </a:rPr>
              <a:t> </a:t>
            </a:r>
            <a:r>
              <a:rPr sz="3700" dirty="0">
                <a:solidFill>
                  <a:srgbClr val="231F20"/>
                </a:solidFill>
                <a:latin typeface="Calibri"/>
                <a:cs typeface="Calibri"/>
              </a:rPr>
              <a:t>de</a:t>
            </a:r>
            <a:r>
              <a:rPr sz="3700" spc="35" dirty="0">
                <a:solidFill>
                  <a:srgbClr val="231F20"/>
                </a:solidFill>
                <a:latin typeface="Calibri"/>
                <a:cs typeface="Calibri"/>
              </a:rPr>
              <a:t> </a:t>
            </a:r>
            <a:r>
              <a:rPr sz="3700" spc="75" dirty="0">
                <a:solidFill>
                  <a:srgbClr val="231F20"/>
                </a:solidFill>
                <a:latin typeface="Calibri"/>
                <a:cs typeface="Calibri"/>
              </a:rPr>
              <a:t>l’aide</a:t>
            </a:r>
            <a:r>
              <a:rPr sz="3700" spc="35" dirty="0">
                <a:solidFill>
                  <a:srgbClr val="231F20"/>
                </a:solidFill>
                <a:latin typeface="Calibri"/>
                <a:cs typeface="Calibri"/>
              </a:rPr>
              <a:t> </a:t>
            </a:r>
            <a:r>
              <a:rPr sz="3700" spc="105" dirty="0">
                <a:solidFill>
                  <a:srgbClr val="231F20"/>
                </a:solidFill>
                <a:latin typeface="Calibri"/>
                <a:cs typeface="Calibri"/>
              </a:rPr>
              <a:t>à</a:t>
            </a:r>
            <a:r>
              <a:rPr sz="3700" spc="30" dirty="0">
                <a:solidFill>
                  <a:srgbClr val="231F20"/>
                </a:solidFill>
                <a:latin typeface="Calibri"/>
                <a:cs typeface="Calibri"/>
              </a:rPr>
              <a:t> </a:t>
            </a:r>
            <a:r>
              <a:rPr sz="3700" spc="75" dirty="0">
                <a:solidFill>
                  <a:srgbClr val="231F20"/>
                </a:solidFill>
                <a:latin typeface="Calibri"/>
                <a:cs typeface="Calibri"/>
              </a:rPr>
              <a:t>un</a:t>
            </a:r>
            <a:r>
              <a:rPr sz="3700" spc="35" dirty="0">
                <a:solidFill>
                  <a:srgbClr val="231F20"/>
                </a:solidFill>
                <a:latin typeface="Calibri"/>
                <a:cs typeface="Calibri"/>
              </a:rPr>
              <a:t> </a:t>
            </a:r>
            <a:r>
              <a:rPr sz="3700" spc="65" dirty="0">
                <a:solidFill>
                  <a:srgbClr val="231F20"/>
                </a:solidFill>
                <a:latin typeface="Calibri"/>
                <a:cs typeface="Calibri"/>
              </a:rPr>
              <a:t>ami</a:t>
            </a:r>
            <a:endParaRPr sz="3700" dirty="0">
              <a:latin typeface="Calibri"/>
              <a:cs typeface="Calibri"/>
            </a:endParaRPr>
          </a:p>
        </p:txBody>
      </p:sp>
      <p:grpSp>
        <p:nvGrpSpPr>
          <p:cNvPr id="7" name="object 7"/>
          <p:cNvGrpSpPr/>
          <p:nvPr/>
        </p:nvGrpSpPr>
        <p:grpSpPr>
          <a:xfrm>
            <a:off x="15361778" y="9515976"/>
            <a:ext cx="622300" cy="766445"/>
            <a:chOff x="15361778" y="9515976"/>
            <a:chExt cx="622300" cy="766445"/>
          </a:xfrm>
        </p:grpSpPr>
        <p:sp>
          <p:nvSpPr>
            <p:cNvPr id="8" name="object 8"/>
            <p:cNvSpPr/>
            <p:nvPr/>
          </p:nvSpPr>
          <p:spPr>
            <a:xfrm>
              <a:off x="15393191" y="954738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p:cNvSpPr/>
            <p:nvPr/>
          </p:nvSpPr>
          <p:spPr>
            <a:xfrm>
              <a:off x="15393191" y="954738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27" name="object 5">
            <a:extLst>
              <a:ext uri="{FF2B5EF4-FFF2-40B4-BE49-F238E27FC236}">
                <a16:creationId xmlns:a16="http://schemas.microsoft.com/office/drawing/2014/main" id="{5FE5FE0B-A363-985C-45CD-8460C10BE805}"/>
              </a:ext>
            </a:extLst>
          </p:cNvPr>
          <p:cNvSpPr txBox="1">
            <a:spLocks/>
          </p:cNvSpPr>
          <p:nvPr/>
        </p:nvSpPr>
        <p:spPr>
          <a:xfrm>
            <a:off x="2397637" y="2052745"/>
            <a:ext cx="14762024" cy="271970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38100" marR="30480" algn="just">
              <a:lnSpc>
                <a:spcPts val="4120"/>
              </a:lnSpc>
              <a:spcBef>
                <a:spcPts val="515"/>
              </a:spcBef>
            </a:pPr>
            <a:r>
              <a:rPr lang="fr-FR" sz="3700" dirty="0">
                <a:solidFill>
                  <a:srgbClr val="231F20"/>
                </a:solidFill>
              </a:rPr>
              <a:t>Que</a:t>
            </a:r>
            <a:r>
              <a:rPr lang="fr-FR" sz="3700" spc="315" dirty="0">
                <a:solidFill>
                  <a:srgbClr val="231F20"/>
                </a:solidFill>
              </a:rPr>
              <a:t> </a:t>
            </a:r>
            <a:r>
              <a:rPr lang="fr-FR" sz="3700" spc="100" dirty="0">
                <a:solidFill>
                  <a:srgbClr val="231F20"/>
                </a:solidFill>
              </a:rPr>
              <a:t>faire</a:t>
            </a:r>
            <a:r>
              <a:rPr lang="fr-FR" sz="3700" spc="315" dirty="0">
                <a:solidFill>
                  <a:srgbClr val="231F20"/>
                </a:solidFill>
              </a:rPr>
              <a:t> </a:t>
            </a:r>
            <a:r>
              <a:rPr lang="fr-FR" sz="3700" spc="185" dirty="0">
                <a:solidFill>
                  <a:srgbClr val="231F20"/>
                </a:solidFill>
              </a:rPr>
              <a:t>si</a:t>
            </a:r>
            <a:r>
              <a:rPr lang="fr-FR" sz="3700" spc="320" dirty="0">
                <a:solidFill>
                  <a:srgbClr val="231F20"/>
                </a:solidFill>
              </a:rPr>
              <a:t> </a:t>
            </a:r>
            <a:r>
              <a:rPr lang="fr-FR" sz="3700" spc="85" dirty="0">
                <a:solidFill>
                  <a:srgbClr val="231F20"/>
                </a:solidFill>
              </a:rPr>
              <a:t>un</a:t>
            </a:r>
            <a:r>
              <a:rPr lang="fr-FR" sz="3700" spc="305" dirty="0">
                <a:solidFill>
                  <a:srgbClr val="231F20"/>
                </a:solidFill>
              </a:rPr>
              <a:t> </a:t>
            </a:r>
            <a:r>
              <a:rPr lang="fr-FR" sz="3700" b="1" spc="114" dirty="0">
                <a:solidFill>
                  <a:srgbClr val="231F20"/>
                </a:solidFill>
              </a:rPr>
              <a:t>message</a:t>
            </a:r>
            <a:r>
              <a:rPr lang="fr-FR" sz="3700" b="1" spc="315" dirty="0">
                <a:solidFill>
                  <a:srgbClr val="231F20"/>
                </a:solidFill>
              </a:rPr>
              <a:t> </a:t>
            </a:r>
            <a:r>
              <a:rPr lang="fr-FR" sz="3700" b="1" spc="100" dirty="0">
                <a:solidFill>
                  <a:srgbClr val="231F20"/>
                </a:solidFill>
              </a:rPr>
              <a:t>bloquant</a:t>
            </a:r>
            <a:r>
              <a:rPr lang="fr-FR" sz="3700" b="1" spc="305" dirty="0">
                <a:solidFill>
                  <a:srgbClr val="231F20"/>
                </a:solidFill>
              </a:rPr>
              <a:t> </a:t>
            </a:r>
            <a:r>
              <a:rPr lang="fr-FR" sz="3700" b="1" spc="65" dirty="0">
                <a:solidFill>
                  <a:srgbClr val="231F20"/>
                </a:solidFill>
              </a:rPr>
              <a:t>votre</a:t>
            </a:r>
            <a:r>
              <a:rPr lang="fr-FR" sz="3700" b="1" spc="315" dirty="0">
                <a:solidFill>
                  <a:srgbClr val="231F20"/>
                </a:solidFill>
              </a:rPr>
              <a:t> </a:t>
            </a:r>
            <a:r>
              <a:rPr lang="fr-FR" sz="3700" b="1" spc="100" dirty="0">
                <a:solidFill>
                  <a:srgbClr val="231F20"/>
                </a:solidFill>
              </a:rPr>
              <a:t>ordinateur</a:t>
            </a:r>
            <a:r>
              <a:rPr lang="fr-FR" sz="3700" b="1" spc="325" dirty="0">
                <a:solidFill>
                  <a:srgbClr val="231F20"/>
                </a:solidFill>
              </a:rPr>
              <a:t> </a:t>
            </a:r>
            <a:r>
              <a:rPr lang="fr-FR" sz="3700" spc="90" dirty="0">
                <a:solidFill>
                  <a:srgbClr val="231F20"/>
                </a:solidFill>
              </a:rPr>
              <a:t>apparaît,</a:t>
            </a:r>
            <a:r>
              <a:rPr lang="fr-FR" sz="3700" spc="320" dirty="0">
                <a:solidFill>
                  <a:srgbClr val="231F20"/>
                </a:solidFill>
              </a:rPr>
              <a:t> </a:t>
            </a:r>
            <a:r>
              <a:rPr lang="fr-FR" sz="3700" spc="145" dirty="0">
                <a:solidFill>
                  <a:srgbClr val="231F20"/>
                </a:solidFill>
              </a:rPr>
              <a:t>signalant </a:t>
            </a:r>
            <a:r>
              <a:rPr lang="fr-FR" sz="3700" spc="75" dirty="0">
                <a:solidFill>
                  <a:srgbClr val="231F20"/>
                </a:solidFill>
              </a:rPr>
              <a:t>un</a:t>
            </a:r>
            <a:r>
              <a:rPr lang="fr-FR" sz="3700" spc="100" dirty="0">
                <a:solidFill>
                  <a:srgbClr val="231F20"/>
                </a:solidFill>
              </a:rPr>
              <a:t> </a:t>
            </a:r>
            <a:r>
              <a:rPr lang="fr-FR" sz="3700" dirty="0">
                <a:solidFill>
                  <a:srgbClr val="231F20"/>
                </a:solidFill>
              </a:rPr>
              <a:t>problème</a:t>
            </a:r>
            <a:r>
              <a:rPr lang="fr-FR" sz="3700" spc="110" dirty="0">
                <a:solidFill>
                  <a:srgbClr val="231F20"/>
                </a:solidFill>
              </a:rPr>
              <a:t> </a:t>
            </a:r>
            <a:r>
              <a:rPr lang="fr-FR" sz="3700" spc="65" dirty="0">
                <a:solidFill>
                  <a:srgbClr val="231F20"/>
                </a:solidFill>
              </a:rPr>
              <a:t>technique</a:t>
            </a:r>
            <a:r>
              <a:rPr lang="fr-FR" sz="3700" spc="110" dirty="0">
                <a:solidFill>
                  <a:srgbClr val="231F20"/>
                </a:solidFill>
              </a:rPr>
              <a:t> </a:t>
            </a:r>
            <a:r>
              <a:rPr lang="fr-FR" sz="3700" spc="55" dirty="0">
                <a:solidFill>
                  <a:srgbClr val="231F20"/>
                </a:solidFill>
              </a:rPr>
              <a:t>grave,</a:t>
            </a:r>
            <a:r>
              <a:rPr lang="fr-FR" sz="3700" spc="110" dirty="0">
                <a:solidFill>
                  <a:srgbClr val="231F20"/>
                </a:solidFill>
              </a:rPr>
              <a:t> </a:t>
            </a:r>
            <a:r>
              <a:rPr lang="fr-FR" sz="3700" spc="75" dirty="0">
                <a:solidFill>
                  <a:srgbClr val="231F20"/>
                </a:solidFill>
              </a:rPr>
              <a:t>un</a:t>
            </a:r>
            <a:r>
              <a:rPr lang="fr-FR" sz="3700" spc="100" dirty="0">
                <a:solidFill>
                  <a:srgbClr val="231F20"/>
                </a:solidFill>
              </a:rPr>
              <a:t> </a:t>
            </a:r>
            <a:r>
              <a:rPr lang="fr-FR" sz="3700" spc="95" dirty="0">
                <a:solidFill>
                  <a:srgbClr val="231F20"/>
                </a:solidFill>
              </a:rPr>
              <a:t>risque</a:t>
            </a:r>
            <a:r>
              <a:rPr lang="fr-FR" sz="3700" spc="110" dirty="0">
                <a:solidFill>
                  <a:srgbClr val="231F20"/>
                </a:solidFill>
              </a:rPr>
              <a:t> </a:t>
            </a:r>
            <a:r>
              <a:rPr lang="fr-FR" sz="3700" dirty="0">
                <a:solidFill>
                  <a:srgbClr val="231F20"/>
                </a:solidFill>
              </a:rPr>
              <a:t>de</a:t>
            </a:r>
            <a:r>
              <a:rPr lang="fr-FR" sz="3700" spc="110" dirty="0">
                <a:solidFill>
                  <a:srgbClr val="231F20"/>
                </a:solidFill>
              </a:rPr>
              <a:t> </a:t>
            </a:r>
            <a:r>
              <a:rPr lang="fr-FR" sz="3700" dirty="0">
                <a:solidFill>
                  <a:srgbClr val="231F20"/>
                </a:solidFill>
              </a:rPr>
              <a:t>perte</a:t>
            </a:r>
            <a:r>
              <a:rPr lang="fr-FR" sz="3700" spc="110" dirty="0">
                <a:solidFill>
                  <a:srgbClr val="231F20"/>
                </a:solidFill>
              </a:rPr>
              <a:t> </a:t>
            </a:r>
            <a:r>
              <a:rPr lang="fr-FR" sz="3700" dirty="0">
                <a:solidFill>
                  <a:srgbClr val="231F20"/>
                </a:solidFill>
              </a:rPr>
              <a:t>de</a:t>
            </a:r>
            <a:r>
              <a:rPr lang="fr-FR" sz="3700" spc="105" dirty="0">
                <a:solidFill>
                  <a:srgbClr val="231F20"/>
                </a:solidFill>
              </a:rPr>
              <a:t> </a:t>
            </a:r>
            <a:r>
              <a:rPr lang="fr-FR" sz="3700" dirty="0">
                <a:solidFill>
                  <a:srgbClr val="231F20"/>
                </a:solidFill>
              </a:rPr>
              <a:t>vos</a:t>
            </a:r>
            <a:r>
              <a:rPr lang="fr-FR" sz="3700" spc="105" dirty="0">
                <a:solidFill>
                  <a:srgbClr val="231F20"/>
                </a:solidFill>
              </a:rPr>
              <a:t> </a:t>
            </a:r>
            <a:r>
              <a:rPr lang="fr-FR" sz="3700" dirty="0">
                <a:solidFill>
                  <a:srgbClr val="231F20"/>
                </a:solidFill>
              </a:rPr>
              <a:t>données</a:t>
            </a:r>
            <a:r>
              <a:rPr lang="fr-FR" sz="3700" spc="110" dirty="0">
                <a:solidFill>
                  <a:srgbClr val="231F20"/>
                </a:solidFill>
              </a:rPr>
              <a:t> </a:t>
            </a:r>
            <a:r>
              <a:rPr lang="fr-FR" sz="3700" dirty="0">
                <a:solidFill>
                  <a:srgbClr val="231F20"/>
                </a:solidFill>
              </a:rPr>
              <a:t>ou</a:t>
            </a:r>
            <a:r>
              <a:rPr lang="fr-FR" sz="3700" spc="105" dirty="0">
                <a:solidFill>
                  <a:srgbClr val="231F20"/>
                </a:solidFill>
              </a:rPr>
              <a:t> </a:t>
            </a:r>
            <a:r>
              <a:rPr lang="fr-FR" sz="3700" spc="45" dirty="0">
                <a:solidFill>
                  <a:srgbClr val="231F20"/>
                </a:solidFill>
              </a:rPr>
              <a:t>bien </a:t>
            </a:r>
            <a:r>
              <a:rPr lang="fr-FR" sz="3700" spc="175" dirty="0">
                <a:solidFill>
                  <a:srgbClr val="231F20"/>
                </a:solidFill>
              </a:rPr>
              <a:t>la</a:t>
            </a:r>
            <a:r>
              <a:rPr lang="fr-FR" sz="3700" spc="40" dirty="0">
                <a:solidFill>
                  <a:srgbClr val="231F20"/>
                </a:solidFill>
              </a:rPr>
              <a:t> </a:t>
            </a:r>
            <a:r>
              <a:rPr lang="fr-FR" sz="3700" spc="50" dirty="0">
                <a:solidFill>
                  <a:srgbClr val="231F20"/>
                </a:solidFill>
              </a:rPr>
              <a:t>présence</a:t>
            </a:r>
            <a:r>
              <a:rPr lang="fr-FR" sz="3700" spc="35" dirty="0">
                <a:solidFill>
                  <a:srgbClr val="231F20"/>
                </a:solidFill>
              </a:rPr>
              <a:t> </a:t>
            </a:r>
            <a:r>
              <a:rPr lang="fr-FR" sz="3700" dirty="0">
                <a:solidFill>
                  <a:srgbClr val="231F20"/>
                </a:solidFill>
              </a:rPr>
              <a:t>de</a:t>
            </a:r>
            <a:r>
              <a:rPr lang="fr-FR" sz="3700" spc="40" dirty="0">
                <a:solidFill>
                  <a:srgbClr val="231F20"/>
                </a:solidFill>
              </a:rPr>
              <a:t> </a:t>
            </a:r>
            <a:r>
              <a:rPr lang="fr-FR" sz="3700" dirty="0">
                <a:solidFill>
                  <a:srgbClr val="231F20"/>
                </a:solidFill>
              </a:rPr>
              <a:t>nombreux</a:t>
            </a:r>
            <a:r>
              <a:rPr lang="fr-FR" sz="3700" spc="40" dirty="0">
                <a:solidFill>
                  <a:srgbClr val="231F20"/>
                </a:solidFill>
              </a:rPr>
              <a:t> </a:t>
            </a:r>
            <a:r>
              <a:rPr lang="fr-FR" sz="3700" spc="100" dirty="0">
                <a:solidFill>
                  <a:srgbClr val="231F20"/>
                </a:solidFill>
              </a:rPr>
              <a:t>virus</a:t>
            </a:r>
            <a:r>
              <a:rPr lang="fr-FR" sz="3700" spc="40" dirty="0">
                <a:solidFill>
                  <a:srgbClr val="231F20"/>
                </a:solidFill>
              </a:rPr>
              <a:t> </a:t>
            </a:r>
            <a:r>
              <a:rPr lang="fr-FR" sz="3700" spc="-50" dirty="0">
                <a:solidFill>
                  <a:srgbClr val="231F20"/>
                </a:solidFill>
              </a:rPr>
              <a:t>?</a:t>
            </a:r>
            <a:endParaRPr lang="fr-FR" sz="3700" dirty="0"/>
          </a:p>
          <a:p>
            <a:pPr marR="728345" algn="r">
              <a:lnSpc>
                <a:spcPts val="8440"/>
              </a:lnSpc>
            </a:pPr>
            <a:r>
              <a:rPr lang="fr-FR" sz="12375" b="1" spc="-367" baseline="-11111" dirty="0">
                <a:solidFill>
                  <a:srgbClr val="FFB542"/>
                </a:solidFill>
              </a:rPr>
              <a:t>A</a:t>
            </a:r>
            <a:r>
              <a:rPr lang="fr-FR" sz="12375" spc="-615" baseline="-11111" dirty="0">
                <a:solidFill>
                  <a:srgbClr val="FFB542"/>
                </a:solidFill>
              </a:rPr>
              <a:t> </a:t>
            </a:r>
            <a:r>
              <a:rPr lang="fr-FR" sz="3700" spc="60" dirty="0">
                <a:solidFill>
                  <a:srgbClr val="231F20"/>
                </a:solidFill>
              </a:rPr>
              <a:t>Ne</a:t>
            </a:r>
            <a:r>
              <a:rPr lang="fr-FR" sz="3700" spc="-20" dirty="0">
                <a:solidFill>
                  <a:srgbClr val="231F20"/>
                </a:solidFill>
              </a:rPr>
              <a:t> </a:t>
            </a:r>
            <a:r>
              <a:rPr lang="fr-FR" sz="3700" spc="95" dirty="0">
                <a:solidFill>
                  <a:srgbClr val="231F20"/>
                </a:solidFill>
              </a:rPr>
              <a:t>rien</a:t>
            </a:r>
            <a:r>
              <a:rPr lang="fr-FR" sz="3700" spc="-20" dirty="0">
                <a:solidFill>
                  <a:srgbClr val="231F20"/>
                </a:solidFill>
              </a:rPr>
              <a:t> </a:t>
            </a:r>
            <a:r>
              <a:rPr lang="fr-FR" sz="3700" spc="70" dirty="0">
                <a:solidFill>
                  <a:srgbClr val="231F20"/>
                </a:solidFill>
              </a:rPr>
              <a:t>faire</a:t>
            </a:r>
            <a:endParaRPr lang="fr-FR" sz="3700" dirty="0"/>
          </a:p>
        </p:txBody>
      </p:sp>
      <p:sp>
        <p:nvSpPr>
          <p:cNvPr id="43" name="object 16">
            <a:extLst>
              <a:ext uri="{FF2B5EF4-FFF2-40B4-BE49-F238E27FC236}">
                <a16:creationId xmlns:a16="http://schemas.microsoft.com/office/drawing/2014/main" id="{0A6BDBDD-7021-AE84-B711-30E1688BFCA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4" name="object 17">
            <a:extLst>
              <a:ext uri="{FF2B5EF4-FFF2-40B4-BE49-F238E27FC236}">
                <a16:creationId xmlns:a16="http://schemas.microsoft.com/office/drawing/2014/main" id="{58147324-0261-0D5E-762C-B6C80DBAD52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5" name="object 18">
            <a:extLst>
              <a:ext uri="{FF2B5EF4-FFF2-40B4-BE49-F238E27FC236}">
                <a16:creationId xmlns:a16="http://schemas.microsoft.com/office/drawing/2014/main" id="{AD16DB5A-9D36-559C-E2B6-72AD0C236AE2}"/>
              </a:ext>
            </a:extLst>
          </p:cNvPr>
          <p:cNvGrpSpPr/>
          <p:nvPr/>
        </p:nvGrpSpPr>
        <p:grpSpPr>
          <a:xfrm>
            <a:off x="710101" y="611769"/>
            <a:ext cx="18580100" cy="436880"/>
            <a:chOff x="710101" y="611769"/>
            <a:chExt cx="18580100" cy="436880"/>
          </a:xfrm>
        </p:grpSpPr>
        <p:sp>
          <p:nvSpPr>
            <p:cNvPr id="46" name="object 19">
              <a:extLst>
                <a:ext uri="{FF2B5EF4-FFF2-40B4-BE49-F238E27FC236}">
                  <a16:creationId xmlns:a16="http://schemas.microsoft.com/office/drawing/2014/main" id="{F1686A4E-73D0-9147-BBEF-D5BCA8799336}"/>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7" name="object 20">
              <a:extLst>
                <a:ext uri="{FF2B5EF4-FFF2-40B4-BE49-F238E27FC236}">
                  <a16:creationId xmlns:a16="http://schemas.microsoft.com/office/drawing/2014/main" id="{24B33029-2C1F-5158-0602-2BCB88FD8CB4}"/>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8" name="object 21">
              <a:extLst>
                <a:ext uri="{FF2B5EF4-FFF2-40B4-BE49-F238E27FC236}">
                  <a16:creationId xmlns:a16="http://schemas.microsoft.com/office/drawing/2014/main" id="{CB454DE6-95F3-B3F1-DE31-747C8DA7A63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9" name="object 22">
              <a:extLst>
                <a:ext uri="{FF2B5EF4-FFF2-40B4-BE49-F238E27FC236}">
                  <a16:creationId xmlns:a16="http://schemas.microsoft.com/office/drawing/2014/main" id="{BB13801C-EB57-0C02-99DE-A23D3CA09CD4}"/>
                </a:ext>
              </a:extLst>
            </p:cNvPr>
            <p:cNvPicPr/>
            <p:nvPr/>
          </p:nvPicPr>
          <p:blipFill>
            <a:blip r:embed="rId2" cstate="print"/>
            <a:stretch>
              <a:fillRect/>
            </a:stretch>
          </p:blipFill>
          <p:spPr>
            <a:xfrm>
              <a:off x="13157475" y="804493"/>
              <a:ext cx="101839" cy="104719"/>
            </a:xfrm>
            <a:prstGeom prst="rect">
              <a:avLst/>
            </a:prstGeom>
          </p:spPr>
        </p:pic>
        <p:sp>
          <p:nvSpPr>
            <p:cNvPr id="50" name="object 23">
              <a:extLst>
                <a:ext uri="{FF2B5EF4-FFF2-40B4-BE49-F238E27FC236}">
                  <a16:creationId xmlns:a16="http://schemas.microsoft.com/office/drawing/2014/main" id="{EBB8DBF2-04A9-54C0-DCE1-8A11D04DDCF5}"/>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51" name="object 24">
              <a:extLst>
                <a:ext uri="{FF2B5EF4-FFF2-40B4-BE49-F238E27FC236}">
                  <a16:creationId xmlns:a16="http://schemas.microsoft.com/office/drawing/2014/main" id="{681C4DA8-A03B-C93C-F6B2-A3276594D7D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2" name="object 25">
              <a:extLst>
                <a:ext uri="{FF2B5EF4-FFF2-40B4-BE49-F238E27FC236}">
                  <a16:creationId xmlns:a16="http://schemas.microsoft.com/office/drawing/2014/main" id="{A8D007C3-CB77-AD28-54E2-870125BA53D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3" name="object 26">
              <a:extLst>
                <a:ext uri="{FF2B5EF4-FFF2-40B4-BE49-F238E27FC236}">
                  <a16:creationId xmlns:a16="http://schemas.microsoft.com/office/drawing/2014/main" id="{06594174-9DF8-3476-B66F-BDA137661593}"/>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4" name="object 27">
              <a:extLst>
                <a:ext uri="{FF2B5EF4-FFF2-40B4-BE49-F238E27FC236}">
                  <a16:creationId xmlns:a16="http://schemas.microsoft.com/office/drawing/2014/main" id="{8CCEAD47-DA36-06DA-66CF-F6E6FCFFD15F}"/>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5" name="object 28">
              <a:extLst>
                <a:ext uri="{FF2B5EF4-FFF2-40B4-BE49-F238E27FC236}">
                  <a16:creationId xmlns:a16="http://schemas.microsoft.com/office/drawing/2014/main" id="{383F9838-B1AB-1819-D5AC-68CD90F4C94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6" name="object 29">
              <a:extLst>
                <a:ext uri="{FF2B5EF4-FFF2-40B4-BE49-F238E27FC236}">
                  <a16:creationId xmlns:a16="http://schemas.microsoft.com/office/drawing/2014/main" id="{9FBC43B3-E11D-B0AE-F217-8647039E7752}"/>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7" name="object 30">
              <a:extLst>
                <a:ext uri="{FF2B5EF4-FFF2-40B4-BE49-F238E27FC236}">
                  <a16:creationId xmlns:a16="http://schemas.microsoft.com/office/drawing/2014/main" id="{E1AA9DD8-062F-23B5-6737-1F0F860C6EC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6763615"/>
          </a:xfrm>
          <a:prstGeom prst="rect">
            <a:avLst/>
          </a:prstGeom>
        </p:spPr>
      </p:pic>
      <p:sp>
        <p:nvSpPr>
          <p:cNvPr id="3" name="object 3"/>
          <p:cNvSpPr/>
          <p:nvPr/>
        </p:nvSpPr>
        <p:spPr>
          <a:xfrm>
            <a:off x="5783090" y="7481804"/>
            <a:ext cx="2522855" cy="1377950"/>
          </a:xfrm>
          <a:custGeom>
            <a:avLst/>
            <a:gdLst/>
            <a:ahLst/>
            <a:cxnLst/>
            <a:rect l="l" t="t" r="r" b="b"/>
            <a:pathLst>
              <a:path w="2522854" h="1377950">
                <a:moveTo>
                  <a:pt x="449975" y="0"/>
                </a:moveTo>
                <a:lnTo>
                  <a:pt x="388916" y="1889"/>
                </a:lnTo>
                <a:lnTo>
                  <a:pt x="330354" y="7392"/>
                </a:lnTo>
                <a:lnTo>
                  <a:pt x="274824" y="16263"/>
                </a:lnTo>
                <a:lnTo>
                  <a:pt x="222863" y="28255"/>
                </a:lnTo>
                <a:lnTo>
                  <a:pt x="175008" y="43121"/>
                </a:lnTo>
                <a:lnTo>
                  <a:pt x="131794" y="60615"/>
                </a:lnTo>
                <a:lnTo>
                  <a:pt x="93757" y="80491"/>
                </a:lnTo>
                <a:lnTo>
                  <a:pt x="61434" y="102501"/>
                </a:lnTo>
                <a:lnTo>
                  <a:pt x="16073" y="151939"/>
                </a:lnTo>
                <a:lnTo>
                  <a:pt x="0" y="206957"/>
                </a:lnTo>
                <a:lnTo>
                  <a:pt x="6865" y="243143"/>
                </a:lnTo>
                <a:lnTo>
                  <a:pt x="26679" y="277274"/>
                </a:lnTo>
                <a:lnTo>
                  <a:pt x="58266" y="308815"/>
                </a:lnTo>
                <a:lnTo>
                  <a:pt x="100450" y="337231"/>
                </a:lnTo>
                <a:lnTo>
                  <a:pt x="152058" y="361988"/>
                </a:lnTo>
                <a:lnTo>
                  <a:pt x="1691362" y="1280411"/>
                </a:lnTo>
                <a:lnTo>
                  <a:pt x="1730018" y="1304655"/>
                </a:lnTo>
                <a:lnTo>
                  <a:pt x="1781761" y="1328438"/>
                </a:lnTo>
                <a:lnTo>
                  <a:pt x="1822852" y="1342725"/>
                </a:lnTo>
                <a:lnTo>
                  <a:pt x="1867414" y="1354812"/>
                </a:lnTo>
                <a:lnTo>
                  <a:pt x="1915070" y="1364521"/>
                </a:lnTo>
                <a:lnTo>
                  <a:pt x="1965438" y="1371676"/>
                </a:lnTo>
                <a:lnTo>
                  <a:pt x="2018139" y="1376098"/>
                </a:lnTo>
                <a:lnTo>
                  <a:pt x="2072795" y="1377612"/>
                </a:lnTo>
                <a:lnTo>
                  <a:pt x="2133854" y="1375723"/>
                </a:lnTo>
                <a:lnTo>
                  <a:pt x="2192417" y="1370219"/>
                </a:lnTo>
                <a:lnTo>
                  <a:pt x="2247946" y="1361347"/>
                </a:lnTo>
                <a:lnTo>
                  <a:pt x="2299907" y="1349354"/>
                </a:lnTo>
                <a:lnTo>
                  <a:pt x="2347762" y="1334487"/>
                </a:lnTo>
                <a:lnTo>
                  <a:pt x="2390976" y="1316992"/>
                </a:lnTo>
                <a:lnTo>
                  <a:pt x="2429013" y="1297116"/>
                </a:lnTo>
                <a:lnTo>
                  <a:pt x="2461336" y="1275106"/>
                </a:lnTo>
                <a:lnTo>
                  <a:pt x="2506697" y="1225669"/>
                </a:lnTo>
                <a:lnTo>
                  <a:pt x="2522771" y="1170655"/>
                </a:lnTo>
                <a:lnTo>
                  <a:pt x="2269150" y="978566"/>
                </a:lnTo>
                <a:lnTo>
                  <a:pt x="1711183" y="649536"/>
                </a:lnTo>
                <a:lnTo>
                  <a:pt x="1153216" y="338500"/>
                </a:lnTo>
                <a:lnTo>
                  <a:pt x="899595" y="200391"/>
                </a:lnTo>
                <a:lnTo>
                  <a:pt x="892915" y="170648"/>
                </a:lnTo>
                <a:lnTo>
                  <a:pt x="853795" y="115660"/>
                </a:lnTo>
                <a:lnTo>
                  <a:pt x="822665" y="91020"/>
                </a:lnTo>
                <a:lnTo>
                  <a:pt x="784697" y="68684"/>
                </a:lnTo>
                <a:lnTo>
                  <a:pt x="740545" y="48956"/>
                </a:lnTo>
                <a:lnTo>
                  <a:pt x="690866" y="32137"/>
                </a:lnTo>
                <a:lnTo>
                  <a:pt x="636313" y="18530"/>
                </a:lnTo>
                <a:lnTo>
                  <a:pt x="577544" y="8437"/>
                </a:lnTo>
                <a:lnTo>
                  <a:pt x="515213" y="2159"/>
                </a:lnTo>
                <a:lnTo>
                  <a:pt x="449975" y="0"/>
                </a:lnTo>
                <a:close/>
              </a:path>
            </a:pathLst>
          </a:custGeom>
          <a:solidFill>
            <a:srgbClr val="C5C5C5">
              <a:alpha val="29998"/>
            </a:srgbClr>
          </a:solidFill>
        </p:spPr>
        <p:txBody>
          <a:bodyPr wrap="square" lIns="0" tIns="0" rIns="0" bIns="0" rtlCol="0"/>
          <a:lstStyle/>
          <a:p>
            <a:endParaRPr dirty="0"/>
          </a:p>
        </p:txBody>
      </p:sp>
      <p:grpSp>
        <p:nvGrpSpPr>
          <p:cNvPr id="4" name="object 4"/>
          <p:cNvGrpSpPr/>
          <p:nvPr/>
        </p:nvGrpSpPr>
        <p:grpSpPr>
          <a:xfrm>
            <a:off x="2661349" y="4108837"/>
            <a:ext cx="2038985" cy="2386965"/>
            <a:chOff x="2661349" y="4108837"/>
            <a:chExt cx="2038985" cy="2386965"/>
          </a:xfrm>
        </p:grpSpPr>
        <p:sp>
          <p:nvSpPr>
            <p:cNvPr id="5" name="object 5"/>
            <p:cNvSpPr/>
            <p:nvPr/>
          </p:nvSpPr>
          <p:spPr>
            <a:xfrm>
              <a:off x="2687468" y="4254425"/>
              <a:ext cx="2012950" cy="2241550"/>
            </a:xfrm>
            <a:custGeom>
              <a:avLst/>
              <a:gdLst/>
              <a:ahLst/>
              <a:cxnLst/>
              <a:rect l="l" t="t" r="r" b="b"/>
              <a:pathLst>
                <a:path w="2012950" h="2241550">
                  <a:moveTo>
                    <a:pt x="1744878" y="0"/>
                  </a:moveTo>
                  <a:lnTo>
                    <a:pt x="0" y="1037067"/>
                  </a:lnTo>
                  <a:lnTo>
                    <a:pt x="266609" y="2206184"/>
                  </a:lnTo>
                  <a:lnTo>
                    <a:pt x="276386" y="2227037"/>
                  </a:lnTo>
                  <a:lnTo>
                    <a:pt x="292815" y="2239044"/>
                  </a:lnTo>
                  <a:lnTo>
                    <a:pt x="313646" y="2241340"/>
                  </a:lnTo>
                  <a:lnTo>
                    <a:pt x="336628" y="2233062"/>
                  </a:lnTo>
                  <a:lnTo>
                    <a:pt x="1968987" y="1262872"/>
                  </a:lnTo>
                  <a:lnTo>
                    <a:pt x="1989808" y="1245116"/>
                  </a:lnTo>
                  <a:lnTo>
                    <a:pt x="2004743" y="1221562"/>
                  </a:lnTo>
                  <a:lnTo>
                    <a:pt x="2012429" y="1195224"/>
                  </a:lnTo>
                  <a:lnTo>
                    <a:pt x="2011498" y="1169116"/>
                  </a:lnTo>
                  <a:lnTo>
                    <a:pt x="1744878" y="0"/>
                  </a:lnTo>
                  <a:close/>
                </a:path>
              </a:pathLst>
            </a:custGeom>
            <a:solidFill>
              <a:srgbClr val="F8D943">
                <a:alpha val="29998"/>
              </a:srgbClr>
            </a:solidFill>
          </p:spPr>
          <p:txBody>
            <a:bodyPr wrap="square" lIns="0" tIns="0" rIns="0" bIns="0" rtlCol="0"/>
            <a:lstStyle/>
            <a:p>
              <a:endParaRPr dirty="0"/>
            </a:p>
          </p:txBody>
        </p:sp>
        <p:sp>
          <p:nvSpPr>
            <p:cNvPr id="6" name="object 6"/>
            <p:cNvSpPr/>
            <p:nvPr/>
          </p:nvSpPr>
          <p:spPr>
            <a:xfrm>
              <a:off x="2661349" y="4108837"/>
              <a:ext cx="1771014" cy="1183005"/>
            </a:xfrm>
            <a:custGeom>
              <a:avLst/>
              <a:gdLst/>
              <a:ahLst/>
              <a:cxnLst/>
              <a:rect l="l" t="t" r="r" b="b"/>
              <a:pathLst>
                <a:path w="1771014" h="1183004">
                  <a:moveTo>
                    <a:pt x="1698778" y="0"/>
                  </a:moveTo>
                  <a:lnTo>
                    <a:pt x="43431" y="978457"/>
                  </a:lnTo>
                  <a:lnTo>
                    <a:pt x="7684" y="1019772"/>
                  </a:lnTo>
                  <a:lnTo>
                    <a:pt x="0" y="1046110"/>
                  </a:lnTo>
                  <a:lnTo>
                    <a:pt x="930" y="1072214"/>
                  </a:lnTo>
                  <a:lnTo>
                    <a:pt x="26113" y="1182650"/>
                  </a:lnTo>
                  <a:lnTo>
                    <a:pt x="1771002" y="145582"/>
                  </a:lnTo>
                  <a:lnTo>
                    <a:pt x="1745819" y="35146"/>
                  </a:lnTo>
                  <a:lnTo>
                    <a:pt x="1736041" y="14298"/>
                  </a:lnTo>
                  <a:lnTo>
                    <a:pt x="1719609" y="2295"/>
                  </a:lnTo>
                  <a:lnTo>
                    <a:pt x="1698778" y="0"/>
                  </a:lnTo>
                  <a:close/>
                </a:path>
              </a:pathLst>
            </a:custGeom>
            <a:solidFill>
              <a:srgbClr val="FFB543"/>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2735350" y="5109618"/>
              <a:ext cx="66564" cy="79829"/>
            </a:xfrm>
            <a:prstGeom prst="rect">
              <a:avLst/>
            </a:prstGeom>
          </p:spPr>
        </p:pic>
        <p:pic>
          <p:nvPicPr>
            <p:cNvPr id="8" name="object 8"/>
            <p:cNvPicPr/>
            <p:nvPr/>
          </p:nvPicPr>
          <p:blipFill>
            <a:blip r:embed="rId4" cstate="print"/>
            <a:stretch>
              <a:fillRect/>
            </a:stretch>
          </p:blipFill>
          <p:spPr>
            <a:xfrm>
              <a:off x="2845069" y="5044411"/>
              <a:ext cx="66562" cy="79829"/>
            </a:xfrm>
            <a:prstGeom prst="rect">
              <a:avLst/>
            </a:prstGeom>
          </p:spPr>
        </p:pic>
        <p:pic>
          <p:nvPicPr>
            <p:cNvPr id="9" name="object 9"/>
            <p:cNvPicPr/>
            <p:nvPr/>
          </p:nvPicPr>
          <p:blipFill>
            <a:blip r:embed="rId5" cstate="print"/>
            <a:stretch>
              <a:fillRect/>
            </a:stretch>
          </p:blipFill>
          <p:spPr>
            <a:xfrm>
              <a:off x="2958331" y="4977096"/>
              <a:ext cx="66559" cy="79829"/>
            </a:xfrm>
            <a:prstGeom prst="rect">
              <a:avLst/>
            </a:prstGeom>
          </p:spPr>
        </p:pic>
      </p:grpSp>
      <p:sp>
        <p:nvSpPr>
          <p:cNvPr id="10" name="object 10"/>
          <p:cNvSpPr/>
          <p:nvPr/>
        </p:nvSpPr>
        <p:spPr>
          <a:xfrm>
            <a:off x="8338061" y="7503610"/>
            <a:ext cx="2934970" cy="1350010"/>
          </a:xfrm>
          <a:custGeom>
            <a:avLst/>
            <a:gdLst/>
            <a:ahLst/>
            <a:cxnLst/>
            <a:rect l="l" t="t" r="r" b="b"/>
            <a:pathLst>
              <a:path w="2934970" h="1350009">
                <a:moveTo>
                  <a:pt x="1467264" y="0"/>
                </a:moveTo>
                <a:lnTo>
                  <a:pt x="1403617" y="623"/>
                </a:lnTo>
                <a:lnTo>
                  <a:pt x="1340662" y="2476"/>
                </a:lnTo>
                <a:lnTo>
                  <a:pt x="1278455" y="5535"/>
                </a:lnTo>
                <a:lnTo>
                  <a:pt x="1217051" y="9772"/>
                </a:lnTo>
                <a:lnTo>
                  <a:pt x="1156504" y="15164"/>
                </a:lnTo>
                <a:lnTo>
                  <a:pt x="1096871" y="21684"/>
                </a:lnTo>
                <a:lnTo>
                  <a:pt x="1038205" y="29308"/>
                </a:lnTo>
                <a:lnTo>
                  <a:pt x="980562" y="38010"/>
                </a:lnTo>
                <a:lnTo>
                  <a:pt x="923997" y="47764"/>
                </a:lnTo>
                <a:lnTo>
                  <a:pt x="868565" y="58546"/>
                </a:lnTo>
                <a:lnTo>
                  <a:pt x="814322" y="70331"/>
                </a:lnTo>
                <a:lnTo>
                  <a:pt x="761321" y="83092"/>
                </a:lnTo>
                <a:lnTo>
                  <a:pt x="709619" y="96804"/>
                </a:lnTo>
                <a:lnTo>
                  <a:pt x="659270" y="111443"/>
                </a:lnTo>
                <a:lnTo>
                  <a:pt x="610329" y="126983"/>
                </a:lnTo>
                <a:lnTo>
                  <a:pt x="562851" y="143398"/>
                </a:lnTo>
                <a:lnTo>
                  <a:pt x="516892" y="160664"/>
                </a:lnTo>
                <a:lnTo>
                  <a:pt x="472507" y="178754"/>
                </a:lnTo>
                <a:lnTo>
                  <a:pt x="429750" y="197644"/>
                </a:lnTo>
                <a:lnTo>
                  <a:pt x="388676" y="217308"/>
                </a:lnTo>
                <a:lnTo>
                  <a:pt x="349341" y="237722"/>
                </a:lnTo>
                <a:lnTo>
                  <a:pt x="311800" y="258858"/>
                </a:lnTo>
                <a:lnTo>
                  <a:pt x="276107" y="280694"/>
                </a:lnTo>
                <a:lnTo>
                  <a:pt x="242318" y="303202"/>
                </a:lnTo>
                <a:lnTo>
                  <a:pt x="210488" y="326358"/>
                </a:lnTo>
                <a:lnTo>
                  <a:pt x="180672" y="350136"/>
                </a:lnTo>
                <a:lnTo>
                  <a:pt x="127302" y="399459"/>
                </a:lnTo>
                <a:lnTo>
                  <a:pt x="82647" y="450967"/>
                </a:lnTo>
                <a:lnTo>
                  <a:pt x="47150" y="504459"/>
                </a:lnTo>
                <a:lnTo>
                  <a:pt x="21249" y="559731"/>
                </a:lnTo>
                <a:lnTo>
                  <a:pt x="5385" y="616581"/>
                </a:lnTo>
                <a:lnTo>
                  <a:pt x="0" y="674806"/>
                </a:lnTo>
                <a:lnTo>
                  <a:pt x="1355" y="704078"/>
                </a:lnTo>
                <a:lnTo>
                  <a:pt x="12035" y="761641"/>
                </a:lnTo>
                <a:lnTo>
                  <a:pt x="32972" y="817728"/>
                </a:lnTo>
                <a:lnTo>
                  <a:pt x="63726" y="872135"/>
                </a:lnTo>
                <a:lnTo>
                  <a:pt x="103857" y="924660"/>
                </a:lnTo>
                <a:lnTo>
                  <a:pt x="152925" y="975101"/>
                </a:lnTo>
                <a:lnTo>
                  <a:pt x="210488" y="1023254"/>
                </a:lnTo>
                <a:lnTo>
                  <a:pt x="242318" y="1046410"/>
                </a:lnTo>
                <a:lnTo>
                  <a:pt x="276107" y="1068919"/>
                </a:lnTo>
                <a:lnTo>
                  <a:pt x="311800" y="1090754"/>
                </a:lnTo>
                <a:lnTo>
                  <a:pt x="349341" y="1111891"/>
                </a:lnTo>
                <a:lnTo>
                  <a:pt x="388676" y="1132304"/>
                </a:lnTo>
                <a:lnTo>
                  <a:pt x="429750" y="1151968"/>
                </a:lnTo>
                <a:lnTo>
                  <a:pt x="472507" y="1170858"/>
                </a:lnTo>
                <a:lnTo>
                  <a:pt x="516892" y="1188949"/>
                </a:lnTo>
                <a:lnTo>
                  <a:pt x="562851" y="1206214"/>
                </a:lnTo>
                <a:lnTo>
                  <a:pt x="610329" y="1222630"/>
                </a:lnTo>
                <a:lnTo>
                  <a:pt x="659270" y="1238169"/>
                </a:lnTo>
                <a:lnTo>
                  <a:pt x="709619" y="1252808"/>
                </a:lnTo>
                <a:lnTo>
                  <a:pt x="761321" y="1266521"/>
                </a:lnTo>
                <a:lnTo>
                  <a:pt x="814322" y="1279282"/>
                </a:lnTo>
                <a:lnTo>
                  <a:pt x="868565" y="1291066"/>
                </a:lnTo>
                <a:lnTo>
                  <a:pt x="923997" y="1301848"/>
                </a:lnTo>
                <a:lnTo>
                  <a:pt x="980562" y="1311603"/>
                </a:lnTo>
                <a:lnTo>
                  <a:pt x="1038205" y="1320305"/>
                </a:lnTo>
                <a:lnTo>
                  <a:pt x="1096871" y="1327928"/>
                </a:lnTo>
                <a:lnTo>
                  <a:pt x="1156504" y="1334449"/>
                </a:lnTo>
                <a:lnTo>
                  <a:pt x="1217051" y="1339840"/>
                </a:lnTo>
                <a:lnTo>
                  <a:pt x="1278455" y="1344078"/>
                </a:lnTo>
                <a:lnTo>
                  <a:pt x="1340662" y="1347136"/>
                </a:lnTo>
                <a:lnTo>
                  <a:pt x="1403617" y="1348989"/>
                </a:lnTo>
                <a:lnTo>
                  <a:pt x="1467264" y="1349613"/>
                </a:lnTo>
                <a:lnTo>
                  <a:pt x="1530911" y="1348989"/>
                </a:lnTo>
                <a:lnTo>
                  <a:pt x="1593866" y="1347136"/>
                </a:lnTo>
                <a:lnTo>
                  <a:pt x="1656072" y="1344078"/>
                </a:lnTo>
                <a:lnTo>
                  <a:pt x="1717477" y="1339840"/>
                </a:lnTo>
                <a:lnTo>
                  <a:pt x="1778023" y="1334449"/>
                </a:lnTo>
                <a:lnTo>
                  <a:pt x="1837657" y="1327928"/>
                </a:lnTo>
                <a:lnTo>
                  <a:pt x="1896323" y="1320305"/>
                </a:lnTo>
                <a:lnTo>
                  <a:pt x="1953965" y="1311603"/>
                </a:lnTo>
                <a:lnTo>
                  <a:pt x="2010530" y="1301848"/>
                </a:lnTo>
                <a:lnTo>
                  <a:pt x="2065962" y="1291066"/>
                </a:lnTo>
                <a:lnTo>
                  <a:pt x="2120206" y="1279282"/>
                </a:lnTo>
                <a:lnTo>
                  <a:pt x="2173206" y="1266521"/>
                </a:lnTo>
                <a:lnTo>
                  <a:pt x="2224909" y="1252808"/>
                </a:lnTo>
                <a:lnTo>
                  <a:pt x="2275258" y="1238169"/>
                </a:lnTo>
                <a:lnTo>
                  <a:pt x="2324199" y="1222630"/>
                </a:lnTo>
                <a:lnTo>
                  <a:pt x="2371676" y="1206214"/>
                </a:lnTo>
                <a:lnTo>
                  <a:pt x="2417635" y="1188949"/>
                </a:lnTo>
                <a:lnTo>
                  <a:pt x="2462021" y="1170858"/>
                </a:lnTo>
                <a:lnTo>
                  <a:pt x="2504778" y="1151968"/>
                </a:lnTo>
                <a:lnTo>
                  <a:pt x="2545852" y="1132304"/>
                </a:lnTo>
                <a:lnTo>
                  <a:pt x="2585186" y="1111891"/>
                </a:lnTo>
                <a:lnTo>
                  <a:pt x="2622728" y="1090754"/>
                </a:lnTo>
                <a:lnTo>
                  <a:pt x="2658420" y="1068919"/>
                </a:lnTo>
                <a:lnTo>
                  <a:pt x="2692209" y="1046410"/>
                </a:lnTo>
                <a:lnTo>
                  <a:pt x="2724039" y="1023254"/>
                </a:lnTo>
                <a:lnTo>
                  <a:pt x="2753855" y="999476"/>
                </a:lnTo>
                <a:lnTo>
                  <a:pt x="2807226" y="950153"/>
                </a:lnTo>
                <a:lnTo>
                  <a:pt x="2851880" y="898645"/>
                </a:lnTo>
                <a:lnTo>
                  <a:pt x="2887378" y="845154"/>
                </a:lnTo>
                <a:lnTo>
                  <a:pt x="2913279" y="789882"/>
                </a:lnTo>
                <a:lnTo>
                  <a:pt x="2929142" y="733032"/>
                </a:lnTo>
                <a:lnTo>
                  <a:pt x="2934528" y="674806"/>
                </a:lnTo>
                <a:lnTo>
                  <a:pt x="2933172" y="645534"/>
                </a:lnTo>
                <a:lnTo>
                  <a:pt x="2922493" y="587971"/>
                </a:lnTo>
                <a:lnTo>
                  <a:pt x="2901555" y="531885"/>
                </a:lnTo>
                <a:lnTo>
                  <a:pt x="2870801" y="477478"/>
                </a:lnTo>
                <a:lnTo>
                  <a:pt x="2830670" y="424952"/>
                </a:lnTo>
                <a:lnTo>
                  <a:pt x="2781603" y="374512"/>
                </a:lnTo>
                <a:lnTo>
                  <a:pt x="2724039" y="326358"/>
                </a:lnTo>
                <a:lnTo>
                  <a:pt x="2692209" y="303202"/>
                </a:lnTo>
                <a:lnTo>
                  <a:pt x="2658420" y="280694"/>
                </a:lnTo>
                <a:lnTo>
                  <a:pt x="2622728" y="258858"/>
                </a:lnTo>
                <a:lnTo>
                  <a:pt x="2585186" y="237722"/>
                </a:lnTo>
                <a:lnTo>
                  <a:pt x="2545852" y="217308"/>
                </a:lnTo>
                <a:lnTo>
                  <a:pt x="2504778" y="197644"/>
                </a:lnTo>
                <a:lnTo>
                  <a:pt x="2462021" y="178754"/>
                </a:lnTo>
                <a:lnTo>
                  <a:pt x="2417635" y="160664"/>
                </a:lnTo>
                <a:lnTo>
                  <a:pt x="2371676" y="143398"/>
                </a:lnTo>
                <a:lnTo>
                  <a:pt x="2324199" y="126983"/>
                </a:lnTo>
                <a:lnTo>
                  <a:pt x="2275258" y="111443"/>
                </a:lnTo>
                <a:lnTo>
                  <a:pt x="2224909" y="96804"/>
                </a:lnTo>
                <a:lnTo>
                  <a:pt x="2173206" y="83092"/>
                </a:lnTo>
                <a:lnTo>
                  <a:pt x="2120206" y="70331"/>
                </a:lnTo>
                <a:lnTo>
                  <a:pt x="2065962" y="58546"/>
                </a:lnTo>
                <a:lnTo>
                  <a:pt x="2010530" y="47764"/>
                </a:lnTo>
                <a:lnTo>
                  <a:pt x="1953965" y="38010"/>
                </a:lnTo>
                <a:lnTo>
                  <a:pt x="1896323" y="29308"/>
                </a:lnTo>
                <a:lnTo>
                  <a:pt x="1837657" y="21684"/>
                </a:lnTo>
                <a:lnTo>
                  <a:pt x="1778023" y="15164"/>
                </a:lnTo>
                <a:lnTo>
                  <a:pt x="1717477" y="9772"/>
                </a:lnTo>
                <a:lnTo>
                  <a:pt x="1656072" y="5535"/>
                </a:lnTo>
                <a:lnTo>
                  <a:pt x="1593866" y="2476"/>
                </a:lnTo>
                <a:lnTo>
                  <a:pt x="1530911" y="623"/>
                </a:lnTo>
                <a:lnTo>
                  <a:pt x="1467264" y="0"/>
                </a:lnTo>
                <a:close/>
              </a:path>
            </a:pathLst>
          </a:custGeom>
          <a:solidFill>
            <a:srgbClr val="C5C5C5">
              <a:alpha val="29998"/>
            </a:srgbClr>
          </a:solidFill>
        </p:spPr>
        <p:txBody>
          <a:bodyPr wrap="square" lIns="0" tIns="0" rIns="0" bIns="0" rtlCol="0"/>
          <a:lstStyle/>
          <a:p>
            <a:endParaRPr dirty="0"/>
          </a:p>
        </p:txBody>
      </p:sp>
      <p:sp>
        <p:nvSpPr>
          <p:cNvPr id="11" name="object 11"/>
          <p:cNvSpPr/>
          <p:nvPr/>
        </p:nvSpPr>
        <p:spPr>
          <a:xfrm>
            <a:off x="4163793" y="8029576"/>
            <a:ext cx="1709420" cy="786765"/>
          </a:xfrm>
          <a:custGeom>
            <a:avLst/>
            <a:gdLst/>
            <a:ahLst/>
            <a:cxnLst/>
            <a:rect l="l" t="t" r="r" b="b"/>
            <a:pathLst>
              <a:path w="1709420" h="786765">
                <a:moveTo>
                  <a:pt x="854686" y="0"/>
                </a:moveTo>
                <a:lnTo>
                  <a:pt x="790900" y="1078"/>
                </a:lnTo>
                <a:lnTo>
                  <a:pt x="728387" y="4262"/>
                </a:lnTo>
                <a:lnTo>
                  <a:pt x="667313" y="9475"/>
                </a:lnTo>
                <a:lnTo>
                  <a:pt x="607842" y="16643"/>
                </a:lnTo>
                <a:lnTo>
                  <a:pt x="550140" y="25688"/>
                </a:lnTo>
                <a:lnTo>
                  <a:pt x="494373" y="36535"/>
                </a:lnTo>
                <a:lnTo>
                  <a:pt x="440704" y="49107"/>
                </a:lnTo>
                <a:lnTo>
                  <a:pt x="389301" y="63329"/>
                </a:lnTo>
                <a:lnTo>
                  <a:pt x="340328" y="79125"/>
                </a:lnTo>
                <a:lnTo>
                  <a:pt x="293950" y="96418"/>
                </a:lnTo>
                <a:lnTo>
                  <a:pt x="250332" y="115133"/>
                </a:lnTo>
                <a:lnTo>
                  <a:pt x="209640" y="135194"/>
                </a:lnTo>
                <a:lnTo>
                  <a:pt x="172040" y="156524"/>
                </a:lnTo>
                <a:lnTo>
                  <a:pt x="137695" y="179048"/>
                </a:lnTo>
                <a:lnTo>
                  <a:pt x="106773" y="202690"/>
                </a:lnTo>
                <a:lnTo>
                  <a:pt x="55853" y="253021"/>
                </a:lnTo>
                <a:lnTo>
                  <a:pt x="20602" y="306911"/>
                </a:lnTo>
                <a:lnTo>
                  <a:pt x="2344" y="363751"/>
                </a:lnTo>
                <a:lnTo>
                  <a:pt x="0" y="393087"/>
                </a:lnTo>
                <a:lnTo>
                  <a:pt x="2344" y="422422"/>
                </a:lnTo>
                <a:lnTo>
                  <a:pt x="20602" y="479259"/>
                </a:lnTo>
                <a:lnTo>
                  <a:pt x="55853" y="533147"/>
                </a:lnTo>
                <a:lnTo>
                  <a:pt x="106773" y="583477"/>
                </a:lnTo>
                <a:lnTo>
                  <a:pt x="137695" y="607118"/>
                </a:lnTo>
                <a:lnTo>
                  <a:pt x="172040" y="629641"/>
                </a:lnTo>
                <a:lnTo>
                  <a:pt x="209640" y="650971"/>
                </a:lnTo>
                <a:lnTo>
                  <a:pt x="250332" y="671031"/>
                </a:lnTo>
                <a:lnTo>
                  <a:pt x="293950" y="689746"/>
                </a:lnTo>
                <a:lnTo>
                  <a:pt x="340328" y="707039"/>
                </a:lnTo>
                <a:lnTo>
                  <a:pt x="389301" y="722835"/>
                </a:lnTo>
                <a:lnTo>
                  <a:pt x="440704" y="737057"/>
                </a:lnTo>
                <a:lnTo>
                  <a:pt x="494373" y="749629"/>
                </a:lnTo>
                <a:lnTo>
                  <a:pt x="550140" y="760476"/>
                </a:lnTo>
                <a:lnTo>
                  <a:pt x="607842" y="769521"/>
                </a:lnTo>
                <a:lnTo>
                  <a:pt x="667313" y="776688"/>
                </a:lnTo>
                <a:lnTo>
                  <a:pt x="728387" y="781902"/>
                </a:lnTo>
                <a:lnTo>
                  <a:pt x="790900" y="785086"/>
                </a:lnTo>
                <a:lnTo>
                  <a:pt x="854686" y="786164"/>
                </a:lnTo>
                <a:lnTo>
                  <a:pt x="918473" y="785086"/>
                </a:lnTo>
                <a:lnTo>
                  <a:pt x="980987" y="781902"/>
                </a:lnTo>
                <a:lnTo>
                  <a:pt x="1042062" y="776688"/>
                </a:lnTo>
                <a:lnTo>
                  <a:pt x="1101534" y="769521"/>
                </a:lnTo>
                <a:lnTo>
                  <a:pt x="1159237" y="760476"/>
                </a:lnTo>
                <a:lnTo>
                  <a:pt x="1215005" y="749629"/>
                </a:lnTo>
                <a:lnTo>
                  <a:pt x="1268674" y="737057"/>
                </a:lnTo>
                <a:lnTo>
                  <a:pt x="1320078" y="722835"/>
                </a:lnTo>
                <a:lnTo>
                  <a:pt x="1369052" y="707039"/>
                </a:lnTo>
                <a:lnTo>
                  <a:pt x="1415430" y="689746"/>
                </a:lnTo>
                <a:lnTo>
                  <a:pt x="1459048" y="671031"/>
                </a:lnTo>
                <a:lnTo>
                  <a:pt x="1499740" y="650971"/>
                </a:lnTo>
                <a:lnTo>
                  <a:pt x="1537341" y="629641"/>
                </a:lnTo>
                <a:lnTo>
                  <a:pt x="1571686" y="607118"/>
                </a:lnTo>
                <a:lnTo>
                  <a:pt x="1602609" y="583477"/>
                </a:lnTo>
                <a:lnTo>
                  <a:pt x="1653529" y="533147"/>
                </a:lnTo>
                <a:lnTo>
                  <a:pt x="1688779" y="479259"/>
                </a:lnTo>
                <a:lnTo>
                  <a:pt x="1707038" y="422422"/>
                </a:lnTo>
                <a:lnTo>
                  <a:pt x="1709382" y="393087"/>
                </a:lnTo>
                <a:lnTo>
                  <a:pt x="1707038" y="363751"/>
                </a:lnTo>
                <a:lnTo>
                  <a:pt x="1688779" y="306911"/>
                </a:lnTo>
                <a:lnTo>
                  <a:pt x="1653529" y="253021"/>
                </a:lnTo>
                <a:lnTo>
                  <a:pt x="1602609" y="202690"/>
                </a:lnTo>
                <a:lnTo>
                  <a:pt x="1571686" y="179048"/>
                </a:lnTo>
                <a:lnTo>
                  <a:pt x="1537341" y="156524"/>
                </a:lnTo>
                <a:lnTo>
                  <a:pt x="1499740" y="135194"/>
                </a:lnTo>
                <a:lnTo>
                  <a:pt x="1459048" y="115133"/>
                </a:lnTo>
                <a:lnTo>
                  <a:pt x="1415430" y="96418"/>
                </a:lnTo>
                <a:lnTo>
                  <a:pt x="1369052" y="79125"/>
                </a:lnTo>
                <a:lnTo>
                  <a:pt x="1320078" y="63329"/>
                </a:lnTo>
                <a:lnTo>
                  <a:pt x="1268674" y="49107"/>
                </a:lnTo>
                <a:lnTo>
                  <a:pt x="1215005" y="36535"/>
                </a:lnTo>
                <a:lnTo>
                  <a:pt x="1159237" y="25688"/>
                </a:lnTo>
                <a:lnTo>
                  <a:pt x="1101534" y="16643"/>
                </a:lnTo>
                <a:lnTo>
                  <a:pt x="1042062" y="9475"/>
                </a:lnTo>
                <a:lnTo>
                  <a:pt x="980987" y="4262"/>
                </a:lnTo>
                <a:lnTo>
                  <a:pt x="918473" y="1078"/>
                </a:lnTo>
                <a:lnTo>
                  <a:pt x="854686" y="0"/>
                </a:lnTo>
                <a:close/>
              </a:path>
            </a:pathLst>
          </a:custGeom>
          <a:solidFill>
            <a:srgbClr val="C5C5C5">
              <a:alpha val="29998"/>
            </a:srgbClr>
          </a:solidFill>
        </p:spPr>
        <p:txBody>
          <a:bodyPr wrap="square" lIns="0" tIns="0" rIns="0" bIns="0" rtlCol="0"/>
          <a:lstStyle/>
          <a:p>
            <a:endParaRPr dirty="0"/>
          </a:p>
        </p:txBody>
      </p:sp>
      <p:sp>
        <p:nvSpPr>
          <p:cNvPr id="12" name="object 12"/>
          <p:cNvSpPr/>
          <p:nvPr/>
        </p:nvSpPr>
        <p:spPr>
          <a:xfrm>
            <a:off x="3466689" y="6354420"/>
            <a:ext cx="2519680" cy="1158875"/>
          </a:xfrm>
          <a:custGeom>
            <a:avLst/>
            <a:gdLst/>
            <a:ahLst/>
            <a:cxnLst/>
            <a:rect l="l" t="t" r="r" b="b"/>
            <a:pathLst>
              <a:path w="2519679" h="1158875">
                <a:moveTo>
                  <a:pt x="1259637" y="0"/>
                </a:moveTo>
                <a:lnTo>
                  <a:pt x="1194816" y="753"/>
                </a:lnTo>
                <a:lnTo>
                  <a:pt x="1130846" y="2990"/>
                </a:lnTo>
                <a:lnTo>
                  <a:pt x="1067807" y="6674"/>
                </a:lnTo>
                <a:lnTo>
                  <a:pt x="1005777" y="11769"/>
                </a:lnTo>
                <a:lnTo>
                  <a:pt x="944835" y="18238"/>
                </a:lnTo>
                <a:lnTo>
                  <a:pt x="885060" y="26044"/>
                </a:lnTo>
                <a:lnTo>
                  <a:pt x="826532" y="35152"/>
                </a:lnTo>
                <a:lnTo>
                  <a:pt x="769330" y="45524"/>
                </a:lnTo>
                <a:lnTo>
                  <a:pt x="713533" y="57126"/>
                </a:lnTo>
                <a:lnTo>
                  <a:pt x="659220" y="69919"/>
                </a:lnTo>
                <a:lnTo>
                  <a:pt x="606470" y="83868"/>
                </a:lnTo>
                <a:lnTo>
                  <a:pt x="555363" y="98937"/>
                </a:lnTo>
                <a:lnTo>
                  <a:pt x="505977" y="115088"/>
                </a:lnTo>
                <a:lnTo>
                  <a:pt x="458392" y="132286"/>
                </a:lnTo>
                <a:lnTo>
                  <a:pt x="412686" y="150494"/>
                </a:lnTo>
                <a:lnTo>
                  <a:pt x="368940" y="169676"/>
                </a:lnTo>
                <a:lnTo>
                  <a:pt x="327231" y="189796"/>
                </a:lnTo>
                <a:lnTo>
                  <a:pt x="287640" y="210816"/>
                </a:lnTo>
                <a:lnTo>
                  <a:pt x="250246" y="232701"/>
                </a:lnTo>
                <a:lnTo>
                  <a:pt x="215127" y="255414"/>
                </a:lnTo>
                <a:lnTo>
                  <a:pt x="182362" y="278919"/>
                </a:lnTo>
                <a:lnTo>
                  <a:pt x="152032" y="303179"/>
                </a:lnTo>
                <a:lnTo>
                  <a:pt x="98988" y="353820"/>
                </a:lnTo>
                <a:lnTo>
                  <a:pt x="56631" y="407046"/>
                </a:lnTo>
                <a:lnTo>
                  <a:pt x="25591" y="462566"/>
                </a:lnTo>
                <a:lnTo>
                  <a:pt x="6503" y="520089"/>
                </a:lnTo>
                <a:lnTo>
                  <a:pt x="0" y="579322"/>
                </a:lnTo>
                <a:lnTo>
                  <a:pt x="1639" y="609134"/>
                </a:lnTo>
                <a:lnTo>
                  <a:pt x="14513" y="667547"/>
                </a:lnTo>
                <a:lnTo>
                  <a:pt x="39656" y="724103"/>
                </a:lnTo>
                <a:lnTo>
                  <a:pt x="76434" y="778512"/>
                </a:lnTo>
                <a:lnTo>
                  <a:pt x="124214" y="830481"/>
                </a:lnTo>
                <a:lnTo>
                  <a:pt x="182362" y="879721"/>
                </a:lnTo>
                <a:lnTo>
                  <a:pt x="215127" y="903226"/>
                </a:lnTo>
                <a:lnTo>
                  <a:pt x="250246" y="925939"/>
                </a:lnTo>
                <a:lnTo>
                  <a:pt x="287640" y="947824"/>
                </a:lnTo>
                <a:lnTo>
                  <a:pt x="327231" y="968845"/>
                </a:lnTo>
                <a:lnTo>
                  <a:pt x="368940" y="988964"/>
                </a:lnTo>
                <a:lnTo>
                  <a:pt x="412686" y="1008146"/>
                </a:lnTo>
                <a:lnTo>
                  <a:pt x="458392" y="1026355"/>
                </a:lnTo>
                <a:lnTo>
                  <a:pt x="505977" y="1043553"/>
                </a:lnTo>
                <a:lnTo>
                  <a:pt x="555363" y="1059705"/>
                </a:lnTo>
                <a:lnTo>
                  <a:pt x="606470" y="1074774"/>
                </a:lnTo>
                <a:lnTo>
                  <a:pt x="659220" y="1088723"/>
                </a:lnTo>
                <a:lnTo>
                  <a:pt x="713533" y="1101517"/>
                </a:lnTo>
                <a:lnTo>
                  <a:pt x="769330" y="1113118"/>
                </a:lnTo>
                <a:lnTo>
                  <a:pt x="826532" y="1123491"/>
                </a:lnTo>
                <a:lnTo>
                  <a:pt x="885060" y="1132599"/>
                </a:lnTo>
                <a:lnTo>
                  <a:pt x="944835" y="1140406"/>
                </a:lnTo>
                <a:lnTo>
                  <a:pt x="1005777" y="1146875"/>
                </a:lnTo>
                <a:lnTo>
                  <a:pt x="1067807" y="1151970"/>
                </a:lnTo>
                <a:lnTo>
                  <a:pt x="1130846" y="1155654"/>
                </a:lnTo>
                <a:lnTo>
                  <a:pt x="1194816" y="1157891"/>
                </a:lnTo>
                <a:lnTo>
                  <a:pt x="1259637" y="1158645"/>
                </a:lnTo>
                <a:lnTo>
                  <a:pt x="1324458" y="1157891"/>
                </a:lnTo>
                <a:lnTo>
                  <a:pt x="1388428" y="1155654"/>
                </a:lnTo>
                <a:lnTo>
                  <a:pt x="1451469" y="1151970"/>
                </a:lnTo>
                <a:lnTo>
                  <a:pt x="1513499" y="1146875"/>
                </a:lnTo>
                <a:lnTo>
                  <a:pt x="1574442" y="1140406"/>
                </a:lnTo>
                <a:lnTo>
                  <a:pt x="1634217" y="1132599"/>
                </a:lnTo>
                <a:lnTo>
                  <a:pt x="1692745" y="1123491"/>
                </a:lnTo>
                <a:lnTo>
                  <a:pt x="1749947" y="1113118"/>
                </a:lnTo>
                <a:lnTo>
                  <a:pt x="1805744" y="1101517"/>
                </a:lnTo>
                <a:lnTo>
                  <a:pt x="1860058" y="1088723"/>
                </a:lnTo>
                <a:lnTo>
                  <a:pt x="1912807" y="1074774"/>
                </a:lnTo>
                <a:lnTo>
                  <a:pt x="1963915" y="1059705"/>
                </a:lnTo>
                <a:lnTo>
                  <a:pt x="2013301" y="1043553"/>
                </a:lnTo>
                <a:lnTo>
                  <a:pt x="2060886" y="1026355"/>
                </a:lnTo>
                <a:lnTo>
                  <a:pt x="2106591" y="1008146"/>
                </a:lnTo>
                <a:lnTo>
                  <a:pt x="2150337" y="988964"/>
                </a:lnTo>
                <a:lnTo>
                  <a:pt x="2192045" y="968845"/>
                </a:lnTo>
                <a:lnTo>
                  <a:pt x="2231636" y="947824"/>
                </a:lnTo>
                <a:lnTo>
                  <a:pt x="2269030" y="925939"/>
                </a:lnTo>
                <a:lnTo>
                  <a:pt x="2304149" y="903226"/>
                </a:lnTo>
                <a:lnTo>
                  <a:pt x="2336913" y="879721"/>
                </a:lnTo>
                <a:lnTo>
                  <a:pt x="2367244" y="855461"/>
                </a:lnTo>
                <a:lnTo>
                  <a:pt x="2420286" y="804820"/>
                </a:lnTo>
                <a:lnTo>
                  <a:pt x="2462643" y="751594"/>
                </a:lnTo>
                <a:lnTo>
                  <a:pt x="2493683" y="696075"/>
                </a:lnTo>
                <a:lnTo>
                  <a:pt x="2512770" y="638554"/>
                </a:lnTo>
                <a:lnTo>
                  <a:pt x="2519274" y="579322"/>
                </a:lnTo>
                <a:lnTo>
                  <a:pt x="2517635" y="549510"/>
                </a:lnTo>
                <a:lnTo>
                  <a:pt x="2504760" y="491095"/>
                </a:lnTo>
                <a:lnTo>
                  <a:pt x="2479617" y="434538"/>
                </a:lnTo>
                <a:lnTo>
                  <a:pt x="2442840" y="380128"/>
                </a:lnTo>
                <a:lnTo>
                  <a:pt x="2395061" y="328158"/>
                </a:lnTo>
                <a:lnTo>
                  <a:pt x="2336913" y="278919"/>
                </a:lnTo>
                <a:lnTo>
                  <a:pt x="2304149" y="255414"/>
                </a:lnTo>
                <a:lnTo>
                  <a:pt x="2269030" y="232701"/>
                </a:lnTo>
                <a:lnTo>
                  <a:pt x="2231636" y="210816"/>
                </a:lnTo>
                <a:lnTo>
                  <a:pt x="2192045" y="189796"/>
                </a:lnTo>
                <a:lnTo>
                  <a:pt x="2150337" y="169676"/>
                </a:lnTo>
                <a:lnTo>
                  <a:pt x="2106591" y="150494"/>
                </a:lnTo>
                <a:lnTo>
                  <a:pt x="2060886" y="132286"/>
                </a:lnTo>
                <a:lnTo>
                  <a:pt x="2013301" y="115088"/>
                </a:lnTo>
                <a:lnTo>
                  <a:pt x="1963915" y="98937"/>
                </a:lnTo>
                <a:lnTo>
                  <a:pt x="1912807" y="83868"/>
                </a:lnTo>
                <a:lnTo>
                  <a:pt x="1860058" y="69919"/>
                </a:lnTo>
                <a:lnTo>
                  <a:pt x="1805744" y="57126"/>
                </a:lnTo>
                <a:lnTo>
                  <a:pt x="1749947" y="45524"/>
                </a:lnTo>
                <a:lnTo>
                  <a:pt x="1692745" y="35152"/>
                </a:lnTo>
                <a:lnTo>
                  <a:pt x="1634217" y="26044"/>
                </a:lnTo>
                <a:lnTo>
                  <a:pt x="1574442" y="18238"/>
                </a:lnTo>
                <a:lnTo>
                  <a:pt x="1513499" y="11769"/>
                </a:lnTo>
                <a:lnTo>
                  <a:pt x="1451469" y="6674"/>
                </a:lnTo>
                <a:lnTo>
                  <a:pt x="1388428" y="2990"/>
                </a:lnTo>
                <a:lnTo>
                  <a:pt x="1324458" y="753"/>
                </a:lnTo>
                <a:lnTo>
                  <a:pt x="1259637" y="0"/>
                </a:lnTo>
                <a:close/>
              </a:path>
            </a:pathLst>
          </a:custGeom>
          <a:solidFill>
            <a:srgbClr val="C5C5C5">
              <a:alpha val="29998"/>
            </a:srgbClr>
          </a:solidFill>
        </p:spPr>
        <p:txBody>
          <a:bodyPr wrap="square" lIns="0" tIns="0" rIns="0" bIns="0" rtlCol="0"/>
          <a:lstStyle/>
          <a:p>
            <a:endParaRPr dirty="0"/>
          </a:p>
        </p:txBody>
      </p:sp>
      <p:grpSp>
        <p:nvGrpSpPr>
          <p:cNvPr id="14" name="object 14"/>
          <p:cNvGrpSpPr/>
          <p:nvPr/>
        </p:nvGrpSpPr>
        <p:grpSpPr>
          <a:xfrm>
            <a:off x="2884178" y="2277268"/>
            <a:ext cx="7141887" cy="6233795"/>
            <a:chOff x="2884178" y="2277268"/>
            <a:chExt cx="7141887" cy="6233795"/>
          </a:xfrm>
        </p:grpSpPr>
        <p:sp>
          <p:nvSpPr>
            <p:cNvPr id="15" name="object 15"/>
            <p:cNvSpPr/>
            <p:nvPr/>
          </p:nvSpPr>
          <p:spPr>
            <a:xfrm>
              <a:off x="8029626" y="2277268"/>
              <a:ext cx="1996439" cy="6233795"/>
            </a:xfrm>
            <a:custGeom>
              <a:avLst/>
              <a:gdLst/>
              <a:ahLst/>
              <a:cxnLst/>
              <a:rect l="l" t="t" r="r" b="b"/>
              <a:pathLst>
                <a:path w="1996440" h="6233795">
                  <a:moveTo>
                    <a:pt x="1996160" y="1870646"/>
                  </a:moveTo>
                  <a:lnTo>
                    <a:pt x="1996147" y="1725993"/>
                  </a:lnTo>
                  <a:lnTo>
                    <a:pt x="1995919" y="1675739"/>
                  </a:lnTo>
                  <a:lnTo>
                    <a:pt x="1995258" y="1624177"/>
                  </a:lnTo>
                  <a:lnTo>
                    <a:pt x="1994217" y="1573060"/>
                  </a:lnTo>
                  <a:lnTo>
                    <a:pt x="1992845" y="1522323"/>
                  </a:lnTo>
                  <a:lnTo>
                    <a:pt x="1991207" y="1471904"/>
                  </a:lnTo>
                  <a:lnTo>
                    <a:pt x="1989340" y="1421790"/>
                  </a:lnTo>
                  <a:lnTo>
                    <a:pt x="1987296" y="1371904"/>
                  </a:lnTo>
                  <a:lnTo>
                    <a:pt x="1985137" y="1322209"/>
                  </a:lnTo>
                  <a:lnTo>
                    <a:pt x="1980666" y="1223213"/>
                  </a:lnTo>
                  <a:lnTo>
                    <a:pt x="1978456" y="1173810"/>
                  </a:lnTo>
                  <a:lnTo>
                    <a:pt x="1976335" y="1124407"/>
                  </a:lnTo>
                  <a:lnTo>
                    <a:pt x="1974265" y="1072972"/>
                  </a:lnTo>
                  <a:lnTo>
                    <a:pt x="1972538" y="1025410"/>
                  </a:lnTo>
                  <a:lnTo>
                    <a:pt x="1962416" y="859942"/>
                  </a:lnTo>
                  <a:lnTo>
                    <a:pt x="1959051" y="805421"/>
                  </a:lnTo>
                  <a:lnTo>
                    <a:pt x="1955673" y="751459"/>
                  </a:lnTo>
                  <a:lnTo>
                    <a:pt x="1952294" y="698182"/>
                  </a:lnTo>
                  <a:lnTo>
                    <a:pt x="1948916" y="645731"/>
                  </a:lnTo>
                  <a:lnTo>
                    <a:pt x="1948065" y="591413"/>
                  </a:lnTo>
                  <a:lnTo>
                    <a:pt x="1945589" y="538492"/>
                  </a:lnTo>
                  <a:lnTo>
                    <a:pt x="1941639" y="486765"/>
                  </a:lnTo>
                  <a:lnTo>
                    <a:pt x="1936318" y="436041"/>
                  </a:lnTo>
                  <a:lnTo>
                    <a:pt x="1929765" y="386092"/>
                  </a:lnTo>
                  <a:lnTo>
                    <a:pt x="1922106" y="336727"/>
                  </a:lnTo>
                  <a:lnTo>
                    <a:pt x="1913483" y="287743"/>
                  </a:lnTo>
                  <a:lnTo>
                    <a:pt x="1904022" y="238925"/>
                  </a:lnTo>
                  <a:lnTo>
                    <a:pt x="1893849" y="190055"/>
                  </a:lnTo>
                  <a:lnTo>
                    <a:pt x="1880476" y="140258"/>
                  </a:lnTo>
                  <a:lnTo>
                    <a:pt x="1862937" y="95961"/>
                  </a:lnTo>
                  <a:lnTo>
                    <a:pt x="1839734" y="58483"/>
                  </a:lnTo>
                  <a:lnTo>
                    <a:pt x="1809305" y="29171"/>
                  </a:lnTo>
                  <a:lnTo>
                    <a:pt x="1770126" y="9372"/>
                  </a:lnTo>
                  <a:lnTo>
                    <a:pt x="1720684" y="393"/>
                  </a:lnTo>
                  <a:lnTo>
                    <a:pt x="1701634" y="0"/>
                  </a:lnTo>
                  <a:lnTo>
                    <a:pt x="1680362" y="2387"/>
                  </a:lnTo>
                  <a:lnTo>
                    <a:pt x="1657604" y="8597"/>
                  </a:lnTo>
                  <a:lnTo>
                    <a:pt x="1634109" y="19672"/>
                  </a:lnTo>
                  <a:lnTo>
                    <a:pt x="1586928" y="46786"/>
                  </a:lnTo>
                  <a:lnTo>
                    <a:pt x="1493431" y="99199"/>
                  </a:lnTo>
                  <a:lnTo>
                    <a:pt x="1447558" y="125552"/>
                  </a:lnTo>
                  <a:lnTo>
                    <a:pt x="1402562" y="152704"/>
                  </a:lnTo>
                  <a:lnTo>
                    <a:pt x="1358658" y="181178"/>
                  </a:lnTo>
                  <a:lnTo>
                    <a:pt x="1319326" y="208534"/>
                  </a:lnTo>
                  <a:lnTo>
                    <a:pt x="1280096" y="236639"/>
                  </a:lnTo>
                  <a:lnTo>
                    <a:pt x="1241094" y="265607"/>
                  </a:lnTo>
                  <a:lnTo>
                    <a:pt x="1202410" y="295529"/>
                  </a:lnTo>
                  <a:lnTo>
                    <a:pt x="1164170" y="326504"/>
                  </a:lnTo>
                  <a:lnTo>
                    <a:pt x="1126477" y="358635"/>
                  </a:lnTo>
                  <a:lnTo>
                    <a:pt x="1089444" y="392010"/>
                  </a:lnTo>
                  <a:lnTo>
                    <a:pt x="1053172" y="426758"/>
                  </a:lnTo>
                  <a:lnTo>
                    <a:pt x="1017765" y="462953"/>
                  </a:lnTo>
                  <a:lnTo>
                    <a:pt x="983348" y="500710"/>
                  </a:lnTo>
                  <a:lnTo>
                    <a:pt x="950023" y="540118"/>
                  </a:lnTo>
                  <a:lnTo>
                    <a:pt x="666064" y="902817"/>
                  </a:lnTo>
                  <a:lnTo>
                    <a:pt x="618845" y="960513"/>
                  </a:lnTo>
                  <a:lnTo>
                    <a:pt x="595236" y="990828"/>
                  </a:lnTo>
                  <a:lnTo>
                    <a:pt x="565569" y="1031836"/>
                  </a:lnTo>
                  <a:lnTo>
                    <a:pt x="505460" y="1114183"/>
                  </a:lnTo>
                  <a:lnTo>
                    <a:pt x="444703" y="1196581"/>
                  </a:lnTo>
                  <a:lnTo>
                    <a:pt x="353288" y="1319250"/>
                  </a:lnTo>
                  <a:lnTo>
                    <a:pt x="233197" y="1478572"/>
                  </a:lnTo>
                  <a:lnTo>
                    <a:pt x="193840" y="1540992"/>
                  </a:lnTo>
                  <a:lnTo>
                    <a:pt x="173659" y="1587703"/>
                  </a:lnTo>
                  <a:lnTo>
                    <a:pt x="153035" y="1634007"/>
                  </a:lnTo>
                  <a:lnTo>
                    <a:pt x="132854" y="1680057"/>
                  </a:lnTo>
                  <a:lnTo>
                    <a:pt x="113969" y="1725993"/>
                  </a:lnTo>
                  <a:lnTo>
                    <a:pt x="97282" y="1771954"/>
                  </a:lnTo>
                  <a:lnTo>
                    <a:pt x="83654" y="1818093"/>
                  </a:lnTo>
                  <a:lnTo>
                    <a:pt x="70231" y="1869821"/>
                  </a:lnTo>
                  <a:lnTo>
                    <a:pt x="57226" y="1921294"/>
                  </a:lnTo>
                  <a:lnTo>
                    <a:pt x="45034" y="1972284"/>
                  </a:lnTo>
                  <a:lnTo>
                    <a:pt x="34086" y="2022551"/>
                  </a:lnTo>
                  <a:lnTo>
                    <a:pt x="24803" y="2071852"/>
                  </a:lnTo>
                  <a:lnTo>
                    <a:pt x="17576" y="2119947"/>
                  </a:lnTo>
                  <a:lnTo>
                    <a:pt x="12827" y="2166582"/>
                  </a:lnTo>
                  <a:lnTo>
                    <a:pt x="6223" y="2222182"/>
                  </a:lnTo>
                  <a:lnTo>
                    <a:pt x="2044" y="2277249"/>
                  </a:lnTo>
                  <a:lnTo>
                    <a:pt x="38" y="2331478"/>
                  </a:lnTo>
                  <a:lnTo>
                    <a:pt x="0" y="2384552"/>
                  </a:lnTo>
                  <a:lnTo>
                    <a:pt x="1714" y="2436164"/>
                  </a:lnTo>
                  <a:lnTo>
                    <a:pt x="4953" y="2485999"/>
                  </a:lnTo>
                  <a:lnTo>
                    <a:pt x="19177" y="2535148"/>
                  </a:lnTo>
                  <a:lnTo>
                    <a:pt x="43230" y="2570213"/>
                  </a:lnTo>
                  <a:lnTo>
                    <a:pt x="77482" y="2590241"/>
                  </a:lnTo>
                  <a:lnTo>
                    <a:pt x="122326" y="2594241"/>
                  </a:lnTo>
                  <a:lnTo>
                    <a:pt x="178104" y="2581249"/>
                  </a:lnTo>
                  <a:lnTo>
                    <a:pt x="220611" y="2564511"/>
                  </a:lnTo>
                  <a:lnTo>
                    <a:pt x="263105" y="2543987"/>
                  </a:lnTo>
                  <a:lnTo>
                    <a:pt x="305600" y="2517813"/>
                  </a:lnTo>
                  <a:lnTo>
                    <a:pt x="348107" y="2484082"/>
                  </a:lnTo>
                  <a:lnTo>
                    <a:pt x="390601" y="2440902"/>
                  </a:lnTo>
                  <a:lnTo>
                    <a:pt x="422084" y="2399461"/>
                  </a:lnTo>
                  <a:lnTo>
                    <a:pt x="453567" y="2359101"/>
                  </a:lnTo>
                  <a:lnTo>
                    <a:pt x="485051" y="2319617"/>
                  </a:lnTo>
                  <a:lnTo>
                    <a:pt x="516534" y="2280793"/>
                  </a:lnTo>
                  <a:lnTo>
                    <a:pt x="579501" y="2204224"/>
                  </a:lnTo>
                  <a:lnTo>
                    <a:pt x="609422" y="2166035"/>
                  </a:lnTo>
                  <a:lnTo>
                    <a:pt x="638644" y="2127694"/>
                  </a:lnTo>
                  <a:lnTo>
                    <a:pt x="696150" y="2051570"/>
                  </a:lnTo>
                  <a:lnTo>
                    <a:pt x="725043" y="2014207"/>
                  </a:lnTo>
                  <a:lnTo>
                    <a:pt x="754202" y="1977885"/>
                  </a:lnTo>
                  <a:lnTo>
                    <a:pt x="784123" y="1942579"/>
                  </a:lnTo>
                  <a:lnTo>
                    <a:pt x="834047" y="1894116"/>
                  </a:lnTo>
                  <a:lnTo>
                    <a:pt x="876592" y="1870646"/>
                  </a:lnTo>
                  <a:lnTo>
                    <a:pt x="910285" y="1873034"/>
                  </a:lnTo>
                  <a:lnTo>
                    <a:pt x="943991" y="1925701"/>
                  </a:lnTo>
                  <a:lnTo>
                    <a:pt x="955789" y="1981009"/>
                  </a:lnTo>
                  <a:lnTo>
                    <a:pt x="980871" y="3448507"/>
                  </a:lnTo>
                  <a:lnTo>
                    <a:pt x="983488" y="3551910"/>
                  </a:lnTo>
                  <a:lnTo>
                    <a:pt x="986040" y="3655276"/>
                  </a:lnTo>
                  <a:lnTo>
                    <a:pt x="987272" y="3706939"/>
                  </a:lnTo>
                  <a:lnTo>
                    <a:pt x="988453" y="3758590"/>
                  </a:lnTo>
                  <a:lnTo>
                    <a:pt x="989596" y="3810216"/>
                  </a:lnTo>
                  <a:lnTo>
                    <a:pt x="990676" y="3861828"/>
                  </a:lnTo>
                  <a:lnTo>
                    <a:pt x="991692" y="3913403"/>
                  </a:lnTo>
                  <a:lnTo>
                    <a:pt x="992644" y="3964952"/>
                  </a:lnTo>
                  <a:lnTo>
                    <a:pt x="993508" y="4016464"/>
                  </a:lnTo>
                  <a:lnTo>
                    <a:pt x="994283" y="4067949"/>
                  </a:lnTo>
                  <a:lnTo>
                    <a:pt x="994968" y="4119384"/>
                  </a:lnTo>
                  <a:lnTo>
                    <a:pt x="995540" y="4170781"/>
                  </a:lnTo>
                  <a:lnTo>
                    <a:pt x="995997" y="4222127"/>
                  </a:lnTo>
                  <a:lnTo>
                    <a:pt x="996327" y="4273423"/>
                  </a:lnTo>
                  <a:lnTo>
                    <a:pt x="996543" y="4324667"/>
                  </a:lnTo>
                  <a:lnTo>
                    <a:pt x="996569" y="4425289"/>
                  </a:lnTo>
                  <a:lnTo>
                    <a:pt x="996442" y="4474870"/>
                  </a:lnTo>
                  <a:lnTo>
                    <a:pt x="996238" y="4524578"/>
                  </a:lnTo>
                  <a:lnTo>
                    <a:pt x="995972" y="4574387"/>
                  </a:lnTo>
                  <a:lnTo>
                    <a:pt x="995667" y="4624273"/>
                  </a:lnTo>
                  <a:lnTo>
                    <a:pt x="995337" y="4674247"/>
                  </a:lnTo>
                  <a:lnTo>
                    <a:pt x="994625" y="4774323"/>
                  </a:lnTo>
                  <a:lnTo>
                    <a:pt x="993952" y="4875682"/>
                  </a:lnTo>
                  <a:lnTo>
                    <a:pt x="993660" y="4925466"/>
                  </a:lnTo>
                  <a:lnTo>
                    <a:pt x="993419" y="4975110"/>
                  </a:lnTo>
                  <a:lnTo>
                    <a:pt x="993241" y="5024615"/>
                  </a:lnTo>
                  <a:lnTo>
                    <a:pt x="993228" y="5179047"/>
                  </a:lnTo>
                  <a:lnTo>
                    <a:pt x="993444" y="5227853"/>
                  </a:lnTo>
                  <a:lnTo>
                    <a:pt x="993749" y="5274056"/>
                  </a:lnTo>
                  <a:lnTo>
                    <a:pt x="994219" y="5322735"/>
                  </a:lnTo>
                  <a:lnTo>
                    <a:pt x="994841" y="5371960"/>
                  </a:lnTo>
                  <a:lnTo>
                    <a:pt x="995641" y="5420995"/>
                  </a:lnTo>
                  <a:lnTo>
                    <a:pt x="996619" y="5469839"/>
                  </a:lnTo>
                  <a:lnTo>
                    <a:pt x="998245" y="5524868"/>
                  </a:lnTo>
                  <a:lnTo>
                    <a:pt x="1003744" y="5577065"/>
                  </a:lnTo>
                  <a:lnTo>
                    <a:pt x="1014044" y="5625350"/>
                  </a:lnTo>
                  <a:lnTo>
                    <a:pt x="1030071" y="5668619"/>
                  </a:lnTo>
                  <a:lnTo>
                    <a:pt x="1052728" y="5705792"/>
                  </a:lnTo>
                  <a:lnTo>
                    <a:pt x="1069860" y="5722785"/>
                  </a:lnTo>
                  <a:lnTo>
                    <a:pt x="1070305" y="5724957"/>
                  </a:lnTo>
                  <a:lnTo>
                    <a:pt x="1081455" y="5734278"/>
                  </a:lnTo>
                  <a:lnTo>
                    <a:pt x="1082954" y="5735752"/>
                  </a:lnTo>
                  <a:lnTo>
                    <a:pt x="1083792" y="5736234"/>
                  </a:lnTo>
                  <a:lnTo>
                    <a:pt x="1364119" y="5970270"/>
                  </a:lnTo>
                  <a:lnTo>
                    <a:pt x="1541208" y="6105042"/>
                  </a:lnTo>
                  <a:lnTo>
                    <a:pt x="1672844" y="6176975"/>
                  </a:lnTo>
                  <a:lnTo>
                    <a:pt x="1830235" y="6233757"/>
                  </a:lnTo>
                  <a:lnTo>
                    <a:pt x="1851545" y="5380939"/>
                  </a:lnTo>
                  <a:lnTo>
                    <a:pt x="1867890" y="5360073"/>
                  </a:lnTo>
                  <a:lnTo>
                    <a:pt x="1894814" y="5318010"/>
                  </a:lnTo>
                  <a:lnTo>
                    <a:pt x="1917153" y="5274056"/>
                  </a:lnTo>
                  <a:lnTo>
                    <a:pt x="1935111" y="5227853"/>
                  </a:lnTo>
                  <a:lnTo>
                    <a:pt x="1948916" y="5179047"/>
                  </a:lnTo>
                  <a:lnTo>
                    <a:pt x="1958543" y="5126609"/>
                  </a:lnTo>
                  <a:lnTo>
                    <a:pt x="1967052" y="5075352"/>
                  </a:lnTo>
                  <a:lnTo>
                    <a:pt x="1974367" y="5024615"/>
                  </a:lnTo>
                  <a:lnTo>
                    <a:pt x="1980222" y="4975110"/>
                  </a:lnTo>
                  <a:lnTo>
                    <a:pt x="1984603" y="4925466"/>
                  </a:lnTo>
                  <a:lnTo>
                    <a:pt x="1987334" y="4875682"/>
                  </a:lnTo>
                  <a:lnTo>
                    <a:pt x="1988286" y="4825428"/>
                  </a:lnTo>
                  <a:lnTo>
                    <a:pt x="1988350" y="4774222"/>
                  </a:lnTo>
                  <a:lnTo>
                    <a:pt x="1988553" y="4722939"/>
                  </a:lnTo>
                  <a:lnTo>
                    <a:pt x="1988858" y="4671568"/>
                  </a:lnTo>
                  <a:lnTo>
                    <a:pt x="1989277" y="4620120"/>
                  </a:lnTo>
                  <a:lnTo>
                    <a:pt x="1989759" y="4568596"/>
                  </a:lnTo>
                  <a:lnTo>
                    <a:pt x="1990318" y="4516983"/>
                  </a:lnTo>
                  <a:lnTo>
                    <a:pt x="1990928" y="4465307"/>
                  </a:lnTo>
                  <a:lnTo>
                    <a:pt x="1993506" y="4257827"/>
                  </a:lnTo>
                  <a:lnTo>
                    <a:pt x="1994115" y="4205782"/>
                  </a:lnTo>
                  <a:lnTo>
                    <a:pt x="1994674" y="4153662"/>
                  </a:lnTo>
                  <a:lnTo>
                    <a:pt x="1995157" y="4101477"/>
                  </a:lnTo>
                  <a:lnTo>
                    <a:pt x="1995576" y="4049230"/>
                  </a:lnTo>
                  <a:lnTo>
                    <a:pt x="1995881" y="3996918"/>
                  </a:lnTo>
                  <a:lnTo>
                    <a:pt x="1996122" y="3913403"/>
                  </a:lnTo>
                  <a:lnTo>
                    <a:pt x="1996160" y="1870646"/>
                  </a:lnTo>
                  <a:close/>
                </a:path>
              </a:pathLst>
            </a:custGeom>
            <a:solidFill>
              <a:srgbClr val="FFB543"/>
            </a:solidFill>
          </p:spPr>
          <p:txBody>
            <a:bodyPr wrap="square" lIns="0" tIns="0" rIns="0" bIns="0" rtlCol="0"/>
            <a:lstStyle/>
            <a:p>
              <a:endParaRPr dirty="0"/>
            </a:p>
          </p:txBody>
        </p:sp>
        <p:sp>
          <p:nvSpPr>
            <p:cNvPr id="17" name="object 17"/>
            <p:cNvSpPr/>
            <p:nvPr/>
          </p:nvSpPr>
          <p:spPr>
            <a:xfrm>
              <a:off x="3072752" y="5418613"/>
              <a:ext cx="50800" cy="328295"/>
            </a:xfrm>
            <a:custGeom>
              <a:avLst/>
              <a:gdLst/>
              <a:ahLst/>
              <a:cxnLst/>
              <a:rect l="l" t="t" r="r" b="b"/>
              <a:pathLst>
                <a:path w="50800" h="328295">
                  <a:moveTo>
                    <a:pt x="25285" y="315188"/>
                  </a:moveTo>
                  <a:lnTo>
                    <a:pt x="22123" y="306184"/>
                  </a:lnTo>
                  <a:lnTo>
                    <a:pt x="12636" y="302094"/>
                  </a:lnTo>
                  <a:lnTo>
                    <a:pt x="3162" y="306184"/>
                  </a:lnTo>
                  <a:lnTo>
                    <a:pt x="0" y="315188"/>
                  </a:lnTo>
                  <a:lnTo>
                    <a:pt x="3162" y="324180"/>
                  </a:lnTo>
                  <a:lnTo>
                    <a:pt x="12636" y="328269"/>
                  </a:lnTo>
                  <a:lnTo>
                    <a:pt x="22123" y="324180"/>
                  </a:lnTo>
                  <a:lnTo>
                    <a:pt x="25285" y="315188"/>
                  </a:lnTo>
                  <a:close/>
                </a:path>
                <a:path w="50800" h="328295">
                  <a:moveTo>
                    <a:pt x="50660" y="12585"/>
                  </a:moveTo>
                  <a:lnTo>
                    <a:pt x="47256" y="3136"/>
                  </a:lnTo>
                  <a:lnTo>
                    <a:pt x="38481" y="0"/>
                  </a:lnTo>
                  <a:lnTo>
                    <a:pt x="29248" y="3162"/>
                  </a:lnTo>
                  <a:lnTo>
                    <a:pt x="24472" y="12585"/>
                  </a:lnTo>
                  <a:lnTo>
                    <a:pt x="9283" y="221894"/>
                  </a:lnTo>
                  <a:lnTo>
                    <a:pt x="12687" y="231343"/>
                  </a:lnTo>
                  <a:lnTo>
                    <a:pt x="21463" y="234480"/>
                  </a:lnTo>
                  <a:lnTo>
                    <a:pt x="30683" y="231317"/>
                  </a:lnTo>
                  <a:lnTo>
                    <a:pt x="35458" y="221894"/>
                  </a:lnTo>
                  <a:lnTo>
                    <a:pt x="50660" y="12585"/>
                  </a:lnTo>
                  <a:close/>
                </a:path>
              </a:pathLst>
            </a:custGeom>
            <a:solidFill>
              <a:srgbClr val="1C101F"/>
            </a:solidFill>
          </p:spPr>
          <p:txBody>
            <a:bodyPr wrap="square" lIns="0" tIns="0" rIns="0" bIns="0" rtlCol="0"/>
            <a:lstStyle/>
            <a:p>
              <a:endParaRPr dirty="0"/>
            </a:p>
          </p:txBody>
        </p:sp>
        <p:pic>
          <p:nvPicPr>
            <p:cNvPr id="18" name="object 18"/>
            <p:cNvPicPr/>
            <p:nvPr/>
          </p:nvPicPr>
          <p:blipFill>
            <a:blip r:embed="rId6" cstate="print"/>
            <a:stretch>
              <a:fillRect/>
            </a:stretch>
          </p:blipFill>
          <p:spPr>
            <a:xfrm>
              <a:off x="2884178" y="5509609"/>
              <a:ext cx="74646" cy="122467"/>
            </a:xfrm>
            <a:prstGeom prst="rect">
              <a:avLst/>
            </a:prstGeom>
          </p:spPr>
        </p:pic>
        <p:sp>
          <p:nvSpPr>
            <p:cNvPr id="19" name="object 19"/>
            <p:cNvSpPr/>
            <p:nvPr/>
          </p:nvSpPr>
          <p:spPr>
            <a:xfrm>
              <a:off x="2956327" y="5674127"/>
              <a:ext cx="25400" cy="26670"/>
            </a:xfrm>
            <a:custGeom>
              <a:avLst/>
              <a:gdLst/>
              <a:ahLst/>
              <a:cxnLst/>
              <a:rect l="l" t="t" r="r" b="b"/>
              <a:pathLst>
                <a:path w="25400" h="26670">
                  <a:moveTo>
                    <a:pt x="12639" y="0"/>
                  </a:moveTo>
                  <a:lnTo>
                    <a:pt x="3164" y="4090"/>
                  </a:lnTo>
                  <a:lnTo>
                    <a:pt x="0" y="13088"/>
                  </a:lnTo>
                  <a:lnTo>
                    <a:pt x="3155" y="22087"/>
                  </a:lnTo>
                  <a:lnTo>
                    <a:pt x="12639" y="26177"/>
                  </a:lnTo>
                  <a:lnTo>
                    <a:pt x="22119" y="22087"/>
                  </a:lnTo>
                  <a:lnTo>
                    <a:pt x="25283" y="13088"/>
                  </a:lnTo>
                  <a:lnTo>
                    <a:pt x="22125" y="4090"/>
                  </a:lnTo>
                  <a:lnTo>
                    <a:pt x="12639" y="0"/>
                  </a:lnTo>
                  <a:close/>
                </a:path>
              </a:pathLst>
            </a:custGeom>
            <a:solidFill>
              <a:srgbClr val="1C101F"/>
            </a:solidFill>
          </p:spPr>
          <p:txBody>
            <a:bodyPr wrap="square" lIns="0" tIns="0" rIns="0" bIns="0" rtlCol="0"/>
            <a:lstStyle/>
            <a:p>
              <a:endParaRPr dirty="0"/>
            </a:p>
          </p:txBody>
        </p:sp>
      </p:grpSp>
      <p:sp>
        <p:nvSpPr>
          <p:cNvPr id="20" name="object 20"/>
          <p:cNvSpPr txBox="1"/>
          <p:nvPr/>
        </p:nvSpPr>
        <p:spPr>
          <a:xfrm rot="20220000">
            <a:off x="5375403" y="2592298"/>
            <a:ext cx="1046996" cy="787400"/>
          </a:xfrm>
          <a:prstGeom prst="rect">
            <a:avLst/>
          </a:prstGeom>
        </p:spPr>
        <p:txBody>
          <a:bodyPr vert="horz" wrap="square" lIns="0" tIns="0" rIns="0" bIns="0" rtlCol="0">
            <a:spAutoFit/>
          </a:bodyPr>
          <a:lstStyle/>
          <a:p>
            <a:pPr>
              <a:lnSpc>
                <a:spcPts val="5945"/>
              </a:lnSpc>
            </a:pPr>
            <a:r>
              <a:rPr sz="6200" spc="-750" dirty="0">
                <a:latin typeface="Calibri"/>
                <a:cs typeface="Calibri"/>
              </a:rPr>
              <a:t>CV</a:t>
            </a:r>
            <a:endParaRPr sz="6200" dirty="0">
              <a:latin typeface="Calibri"/>
              <a:cs typeface="Calibri"/>
            </a:endParaRPr>
          </a:p>
        </p:txBody>
      </p:sp>
      <p:grpSp>
        <p:nvGrpSpPr>
          <p:cNvPr id="21" name="object 21"/>
          <p:cNvGrpSpPr/>
          <p:nvPr/>
        </p:nvGrpSpPr>
        <p:grpSpPr>
          <a:xfrm>
            <a:off x="4840469" y="2771960"/>
            <a:ext cx="2406650" cy="2080895"/>
            <a:chOff x="4840469" y="2771960"/>
            <a:chExt cx="2406650" cy="2080895"/>
          </a:xfrm>
        </p:grpSpPr>
        <p:sp>
          <p:nvSpPr>
            <p:cNvPr id="22" name="object 22"/>
            <p:cNvSpPr/>
            <p:nvPr/>
          </p:nvSpPr>
          <p:spPr>
            <a:xfrm>
              <a:off x="4840469" y="2771960"/>
              <a:ext cx="570865" cy="848994"/>
            </a:xfrm>
            <a:custGeom>
              <a:avLst/>
              <a:gdLst/>
              <a:ahLst/>
              <a:cxnLst/>
              <a:rect l="l" t="t" r="r" b="b"/>
              <a:pathLst>
                <a:path w="570864" h="848995">
                  <a:moveTo>
                    <a:pt x="450593" y="0"/>
                  </a:moveTo>
                  <a:lnTo>
                    <a:pt x="0" y="216108"/>
                  </a:lnTo>
                  <a:lnTo>
                    <a:pt x="118499" y="848780"/>
                  </a:lnTo>
                  <a:lnTo>
                    <a:pt x="206188" y="805925"/>
                  </a:lnTo>
                  <a:lnTo>
                    <a:pt x="306711" y="757686"/>
                  </a:lnTo>
                  <a:lnTo>
                    <a:pt x="358667" y="733084"/>
                  </a:lnTo>
                  <a:lnTo>
                    <a:pt x="410087" y="708980"/>
                  </a:lnTo>
                  <a:lnTo>
                    <a:pt x="459725" y="685986"/>
                  </a:lnTo>
                  <a:lnTo>
                    <a:pt x="506333" y="664719"/>
                  </a:lnTo>
                  <a:lnTo>
                    <a:pt x="556286" y="642430"/>
                  </a:lnTo>
                  <a:lnTo>
                    <a:pt x="564516" y="638514"/>
                  </a:lnTo>
                  <a:lnTo>
                    <a:pt x="570548" y="626001"/>
                  </a:lnTo>
                  <a:lnTo>
                    <a:pt x="570328" y="614661"/>
                  </a:lnTo>
                  <a:lnTo>
                    <a:pt x="549375" y="428523"/>
                  </a:lnTo>
                  <a:lnTo>
                    <a:pt x="508466" y="227244"/>
                  </a:lnTo>
                  <a:lnTo>
                    <a:pt x="468554" y="66008"/>
                  </a:lnTo>
                  <a:lnTo>
                    <a:pt x="450593" y="0"/>
                  </a:lnTo>
                  <a:close/>
                </a:path>
              </a:pathLst>
            </a:custGeom>
            <a:solidFill>
              <a:srgbClr val="B1B1B1"/>
            </a:solidFill>
          </p:spPr>
          <p:txBody>
            <a:bodyPr wrap="square" lIns="0" tIns="0" rIns="0" bIns="0" rtlCol="0"/>
            <a:lstStyle/>
            <a:p>
              <a:endParaRPr dirty="0"/>
            </a:p>
          </p:txBody>
        </p:sp>
        <p:sp>
          <p:nvSpPr>
            <p:cNvPr id="23" name="object 23"/>
            <p:cNvSpPr/>
            <p:nvPr/>
          </p:nvSpPr>
          <p:spPr>
            <a:xfrm>
              <a:off x="4991689" y="2929381"/>
              <a:ext cx="386080" cy="678815"/>
            </a:xfrm>
            <a:custGeom>
              <a:avLst/>
              <a:gdLst/>
              <a:ahLst/>
              <a:cxnLst/>
              <a:rect l="l" t="t" r="r" b="b"/>
              <a:pathLst>
                <a:path w="386079" h="678814">
                  <a:moveTo>
                    <a:pt x="119359" y="0"/>
                  </a:moveTo>
                  <a:lnTo>
                    <a:pt x="83611" y="20261"/>
                  </a:lnTo>
                  <a:lnTo>
                    <a:pt x="55949" y="60549"/>
                  </a:lnTo>
                  <a:lnTo>
                    <a:pt x="39470" y="95865"/>
                  </a:lnTo>
                  <a:lnTo>
                    <a:pt x="28651" y="152648"/>
                  </a:lnTo>
                  <a:lnTo>
                    <a:pt x="32249" y="197135"/>
                  </a:lnTo>
                  <a:lnTo>
                    <a:pt x="44743" y="238299"/>
                  </a:lnTo>
                  <a:lnTo>
                    <a:pt x="64818" y="272323"/>
                  </a:lnTo>
                  <a:lnTo>
                    <a:pt x="75531" y="284421"/>
                  </a:lnTo>
                  <a:lnTo>
                    <a:pt x="86640" y="295823"/>
                  </a:lnTo>
                  <a:lnTo>
                    <a:pt x="97489" y="307616"/>
                  </a:lnTo>
                  <a:lnTo>
                    <a:pt x="107424" y="320886"/>
                  </a:lnTo>
                  <a:lnTo>
                    <a:pt x="115587" y="336993"/>
                  </a:lnTo>
                  <a:lnTo>
                    <a:pt x="120826" y="355520"/>
                  </a:lnTo>
                  <a:lnTo>
                    <a:pt x="122065" y="374889"/>
                  </a:lnTo>
                  <a:lnTo>
                    <a:pt x="118230" y="393523"/>
                  </a:lnTo>
                  <a:lnTo>
                    <a:pt x="109819" y="408204"/>
                  </a:lnTo>
                  <a:lnTo>
                    <a:pt x="98612" y="418822"/>
                  </a:lnTo>
                  <a:lnTo>
                    <a:pt x="85949" y="427141"/>
                  </a:lnTo>
                  <a:lnTo>
                    <a:pt x="73174" y="434925"/>
                  </a:lnTo>
                  <a:lnTo>
                    <a:pt x="52171" y="452541"/>
                  </a:lnTo>
                  <a:lnTo>
                    <a:pt x="18909" y="503577"/>
                  </a:lnTo>
                  <a:lnTo>
                    <a:pt x="1629" y="568732"/>
                  </a:lnTo>
                  <a:lnTo>
                    <a:pt x="0" y="603464"/>
                  </a:lnTo>
                  <a:lnTo>
                    <a:pt x="3052" y="637780"/>
                  </a:lnTo>
                  <a:lnTo>
                    <a:pt x="10757" y="670300"/>
                  </a:lnTo>
                  <a:lnTo>
                    <a:pt x="12380" y="675117"/>
                  </a:lnTo>
                  <a:lnTo>
                    <a:pt x="16338" y="678614"/>
                  </a:lnTo>
                  <a:lnTo>
                    <a:pt x="19500" y="677336"/>
                  </a:lnTo>
                  <a:lnTo>
                    <a:pt x="381992" y="501991"/>
                  </a:lnTo>
                  <a:lnTo>
                    <a:pt x="385217" y="495625"/>
                  </a:lnTo>
                  <a:lnTo>
                    <a:pt x="385594" y="488065"/>
                  </a:lnTo>
                  <a:lnTo>
                    <a:pt x="383970" y="455993"/>
                  </a:lnTo>
                  <a:lnTo>
                    <a:pt x="366378" y="397975"/>
                  </a:lnTo>
                  <a:lnTo>
                    <a:pt x="332841" y="357884"/>
                  </a:lnTo>
                  <a:lnTo>
                    <a:pt x="290059" y="343727"/>
                  </a:lnTo>
                  <a:lnTo>
                    <a:pt x="267911" y="347388"/>
                  </a:lnTo>
                  <a:lnTo>
                    <a:pt x="253857" y="352781"/>
                  </a:lnTo>
                  <a:lnTo>
                    <a:pt x="246796" y="354930"/>
                  </a:lnTo>
                  <a:lnTo>
                    <a:pt x="208468" y="331703"/>
                  </a:lnTo>
                  <a:lnTo>
                    <a:pt x="202591" y="306640"/>
                  </a:lnTo>
                  <a:lnTo>
                    <a:pt x="202876" y="293164"/>
                  </a:lnTo>
                  <a:lnTo>
                    <a:pt x="205369" y="280092"/>
                  </a:lnTo>
                  <a:lnTo>
                    <a:pt x="206824" y="279129"/>
                  </a:lnTo>
                  <a:lnTo>
                    <a:pt x="213734" y="253603"/>
                  </a:lnTo>
                  <a:lnTo>
                    <a:pt x="218824" y="227269"/>
                  </a:lnTo>
                  <a:lnTo>
                    <a:pt x="222053" y="200405"/>
                  </a:lnTo>
                  <a:lnTo>
                    <a:pt x="223379" y="173289"/>
                  </a:lnTo>
                  <a:lnTo>
                    <a:pt x="221800" y="135630"/>
                  </a:lnTo>
                  <a:lnTo>
                    <a:pt x="205265" y="65519"/>
                  </a:lnTo>
                  <a:lnTo>
                    <a:pt x="169081" y="14541"/>
                  </a:lnTo>
                  <a:lnTo>
                    <a:pt x="144890" y="1866"/>
                  </a:lnTo>
                  <a:lnTo>
                    <a:pt x="119359" y="0"/>
                  </a:lnTo>
                  <a:close/>
                </a:path>
              </a:pathLst>
            </a:custGeom>
            <a:solidFill>
              <a:srgbClr val="FFFFFF"/>
            </a:solidFill>
          </p:spPr>
          <p:txBody>
            <a:bodyPr wrap="square" lIns="0" tIns="0" rIns="0" bIns="0" rtlCol="0"/>
            <a:lstStyle/>
            <a:p>
              <a:endParaRPr dirty="0"/>
            </a:p>
          </p:txBody>
        </p:sp>
        <p:sp>
          <p:nvSpPr>
            <p:cNvPr id="24" name="object 24"/>
            <p:cNvSpPr/>
            <p:nvPr/>
          </p:nvSpPr>
          <p:spPr>
            <a:xfrm>
              <a:off x="5217909" y="3067094"/>
              <a:ext cx="1633220" cy="848994"/>
            </a:xfrm>
            <a:custGeom>
              <a:avLst/>
              <a:gdLst/>
              <a:ahLst/>
              <a:cxnLst/>
              <a:rect l="l" t="t" r="r" b="b"/>
              <a:pathLst>
                <a:path w="1633220" h="848995">
                  <a:moveTo>
                    <a:pt x="1527606" y="21894"/>
                  </a:moveTo>
                  <a:lnTo>
                    <a:pt x="1524444" y="12319"/>
                  </a:lnTo>
                  <a:lnTo>
                    <a:pt x="1517421" y="4483"/>
                  </a:lnTo>
                  <a:lnTo>
                    <a:pt x="1508480" y="457"/>
                  </a:lnTo>
                  <a:lnTo>
                    <a:pt x="1498561" y="0"/>
                  </a:lnTo>
                  <a:lnTo>
                    <a:pt x="1488630" y="2933"/>
                  </a:lnTo>
                  <a:lnTo>
                    <a:pt x="12547" y="701878"/>
                  </a:lnTo>
                  <a:lnTo>
                    <a:pt x="4749" y="708418"/>
                  </a:lnTo>
                  <a:lnTo>
                    <a:pt x="546" y="717765"/>
                  </a:lnTo>
                  <a:lnTo>
                    <a:pt x="0" y="728116"/>
                  </a:lnTo>
                  <a:lnTo>
                    <a:pt x="3149" y="737692"/>
                  </a:lnTo>
                  <a:lnTo>
                    <a:pt x="10172" y="745528"/>
                  </a:lnTo>
                  <a:lnTo>
                    <a:pt x="19113" y="749566"/>
                  </a:lnTo>
                  <a:lnTo>
                    <a:pt x="29032" y="750011"/>
                  </a:lnTo>
                  <a:lnTo>
                    <a:pt x="38963" y="747077"/>
                  </a:lnTo>
                  <a:lnTo>
                    <a:pt x="1515059" y="48133"/>
                  </a:lnTo>
                  <a:lnTo>
                    <a:pt x="1522857" y="41605"/>
                  </a:lnTo>
                  <a:lnTo>
                    <a:pt x="1527048" y="32258"/>
                  </a:lnTo>
                  <a:lnTo>
                    <a:pt x="1527606" y="21894"/>
                  </a:lnTo>
                  <a:close/>
                </a:path>
                <a:path w="1633220" h="848995">
                  <a:moveTo>
                    <a:pt x="1546644" y="167017"/>
                  </a:moveTo>
                  <a:lnTo>
                    <a:pt x="1543113" y="148450"/>
                  </a:lnTo>
                  <a:lnTo>
                    <a:pt x="1528483" y="135928"/>
                  </a:lnTo>
                  <a:lnTo>
                    <a:pt x="1507680" y="137947"/>
                  </a:lnTo>
                  <a:lnTo>
                    <a:pt x="1416443" y="187312"/>
                  </a:lnTo>
                  <a:lnTo>
                    <a:pt x="1324914" y="236181"/>
                  </a:lnTo>
                  <a:lnTo>
                    <a:pt x="1233131" y="284530"/>
                  </a:lnTo>
                  <a:lnTo>
                    <a:pt x="1141082" y="332397"/>
                  </a:lnTo>
                  <a:lnTo>
                    <a:pt x="1048778" y="379742"/>
                  </a:lnTo>
                  <a:lnTo>
                    <a:pt x="956208" y="426567"/>
                  </a:lnTo>
                  <a:lnTo>
                    <a:pt x="863371" y="472897"/>
                  </a:lnTo>
                  <a:lnTo>
                    <a:pt x="770280" y="518706"/>
                  </a:lnTo>
                  <a:lnTo>
                    <a:pt x="676948" y="563994"/>
                  </a:lnTo>
                  <a:lnTo>
                    <a:pt x="581202" y="609777"/>
                  </a:lnTo>
                  <a:lnTo>
                    <a:pt x="485203" y="655015"/>
                  </a:lnTo>
                  <a:lnTo>
                    <a:pt x="437121" y="677443"/>
                  </a:lnTo>
                  <a:lnTo>
                    <a:pt x="429298" y="683958"/>
                  </a:lnTo>
                  <a:lnTo>
                    <a:pt x="425119" y="693318"/>
                  </a:lnTo>
                  <a:lnTo>
                    <a:pt x="424586" y="703707"/>
                  </a:lnTo>
                  <a:lnTo>
                    <a:pt x="427723" y="713270"/>
                  </a:lnTo>
                  <a:lnTo>
                    <a:pt x="434759" y="721118"/>
                  </a:lnTo>
                  <a:lnTo>
                    <a:pt x="443687" y="725131"/>
                  </a:lnTo>
                  <a:lnTo>
                    <a:pt x="453593" y="725551"/>
                  </a:lnTo>
                  <a:lnTo>
                    <a:pt x="463537" y="722642"/>
                  </a:lnTo>
                  <a:lnTo>
                    <a:pt x="557504" y="678675"/>
                  </a:lnTo>
                  <a:lnTo>
                    <a:pt x="651230" y="634199"/>
                  </a:lnTo>
                  <a:lnTo>
                    <a:pt x="744715" y="589203"/>
                  </a:lnTo>
                  <a:lnTo>
                    <a:pt x="837946" y="543687"/>
                  </a:lnTo>
                  <a:lnTo>
                    <a:pt x="930922" y="497662"/>
                  </a:lnTo>
                  <a:lnTo>
                    <a:pt x="1023632" y="451116"/>
                  </a:lnTo>
                  <a:lnTo>
                    <a:pt x="1116101" y="404063"/>
                  </a:lnTo>
                  <a:lnTo>
                    <a:pt x="1208303" y="356489"/>
                  </a:lnTo>
                  <a:lnTo>
                    <a:pt x="1300238" y="308406"/>
                  </a:lnTo>
                  <a:lnTo>
                    <a:pt x="1393990" y="258699"/>
                  </a:lnTo>
                  <a:lnTo>
                    <a:pt x="1487474" y="208470"/>
                  </a:lnTo>
                  <a:lnTo>
                    <a:pt x="1534109" y="183159"/>
                  </a:lnTo>
                  <a:lnTo>
                    <a:pt x="1546644" y="167017"/>
                  </a:lnTo>
                  <a:close/>
                </a:path>
                <a:path w="1633220" h="848995">
                  <a:moveTo>
                    <a:pt x="1633029" y="297141"/>
                  </a:moveTo>
                  <a:lnTo>
                    <a:pt x="1629308" y="278193"/>
                  </a:lnTo>
                  <a:lnTo>
                    <a:pt x="1614919" y="266026"/>
                  </a:lnTo>
                  <a:lnTo>
                    <a:pt x="1594751" y="269138"/>
                  </a:lnTo>
                  <a:lnTo>
                    <a:pt x="1552803" y="295503"/>
                  </a:lnTo>
                  <a:lnTo>
                    <a:pt x="1510614" y="321487"/>
                  </a:lnTo>
                  <a:lnTo>
                    <a:pt x="1468183" y="347091"/>
                  </a:lnTo>
                  <a:lnTo>
                    <a:pt x="1425536" y="372313"/>
                  </a:lnTo>
                  <a:lnTo>
                    <a:pt x="1382649" y="397154"/>
                  </a:lnTo>
                  <a:lnTo>
                    <a:pt x="1339545" y="421601"/>
                  </a:lnTo>
                  <a:lnTo>
                    <a:pt x="1296212" y="445643"/>
                  </a:lnTo>
                  <a:lnTo>
                    <a:pt x="1252664" y="469303"/>
                  </a:lnTo>
                  <a:lnTo>
                    <a:pt x="1208900" y="492556"/>
                  </a:lnTo>
                  <a:lnTo>
                    <a:pt x="1164932" y="515416"/>
                  </a:lnTo>
                  <a:lnTo>
                    <a:pt x="1120749" y="537870"/>
                  </a:lnTo>
                  <a:lnTo>
                    <a:pt x="1076363" y="559904"/>
                  </a:lnTo>
                  <a:lnTo>
                    <a:pt x="1031773" y="581533"/>
                  </a:lnTo>
                  <a:lnTo>
                    <a:pt x="986993" y="602754"/>
                  </a:lnTo>
                  <a:lnTo>
                    <a:pt x="942009" y="623544"/>
                  </a:lnTo>
                  <a:lnTo>
                    <a:pt x="896848" y="643928"/>
                  </a:lnTo>
                  <a:lnTo>
                    <a:pt x="851484" y="663879"/>
                  </a:lnTo>
                  <a:lnTo>
                    <a:pt x="805942" y="683412"/>
                  </a:lnTo>
                  <a:lnTo>
                    <a:pt x="760222" y="702500"/>
                  </a:lnTo>
                  <a:lnTo>
                    <a:pt x="711161" y="722439"/>
                  </a:lnTo>
                  <a:lnTo>
                    <a:pt x="661911" y="741883"/>
                  </a:lnTo>
                  <a:lnTo>
                    <a:pt x="612482" y="760857"/>
                  </a:lnTo>
                  <a:lnTo>
                    <a:pt x="562851" y="779348"/>
                  </a:lnTo>
                  <a:lnTo>
                    <a:pt x="513054" y="797356"/>
                  </a:lnTo>
                  <a:lnTo>
                    <a:pt x="504037" y="802373"/>
                  </a:lnTo>
                  <a:lnTo>
                    <a:pt x="497446" y="809853"/>
                  </a:lnTo>
                  <a:lnTo>
                    <a:pt x="494106" y="819137"/>
                  </a:lnTo>
                  <a:lnTo>
                    <a:pt x="494779" y="829551"/>
                  </a:lnTo>
                  <a:lnTo>
                    <a:pt x="499427" y="838517"/>
                  </a:lnTo>
                  <a:lnTo>
                    <a:pt x="507199" y="845312"/>
                  </a:lnTo>
                  <a:lnTo>
                    <a:pt x="516813" y="848804"/>
                  </a:lnTo>
                  <a:lnTo>
                    <a:pt x="526986" y="847839"/>
                  </a:lnTo>
                  <a:lnTo>
                    <a:pt x="574027" y="830834"/>
                  </a:lnTo>
                  <a:lnTo>
                    <a:pt x="620903" y="813409"/>
                  </a:lnTo>
                  <a:lnTo>
                    <a:pt x="667626" y="795553"/>
                  </a:lnTo>
                  <a:lnTo>
                    <a:pt x="714171" y="777278"/>
                  </a:lnTo>
                  <a:lnTo>
                    <a:pt x="760564" y="758583"/>
                  </a:lnTo>
                  <a:lnTo>
                    <a:pt x="806780" y="739457"/>
                  </a:lnTo>
                  <a:lnTo>
                    <a:pt x="852817" y="719924"/>
                  </a:lnTo>
                  <a:lnTo>
                    <a:pt x="898690" y="699973"/>
                  </a:lnTo>
                  <a:lnTo>
                    <a:pt x="944359" y="679589"/>
                  </a:lnTo>
                  <a:lnTo>
                    <a:pt x="989850" y="658799"/>
                  </a:lnTo>
                  <a:lnTo>
                    <a:pt x="1035151" y="637603"/>
                  </a:lnTo>
                  <a:lnTo>
                    <a:pt x="1080249" y="615988"/>
                  </a:lnTo>
                  <a:lnTo>
                    <a:pt x="1125156" y="593953"/>
                  </a:lnTo>
                  <a:lnTo>
                    <a:pt x="1169847" y="571512"/>
                  </a:lnTo>
                  <a:lnTo>
                    <a:pt x="1214335" y="548665"/>
                  </a:lnTo>
                  <a:lnTo>
                    <a:pt x="1258620" y="525399"/>
                  </a:lnTo>
                  <a:lnTo>
                    <a:pt x="1302677" y="501726"/>
                  </a:lnTo>
                  <a:lnTo>
                    <a:pt x="1346517" y="477659"/>
                  </a:lnTo>
                  <a:lnTo>
                    <a:pt x="1390129" y="453186"/>
                  </a:lnTo>
                  <a:lnTo>
                    <a:pt x="1436890" y="426339"/>
                  </a:lnTo>
                  <a:lnTo>
                    <a:pt x="1483372" y="399021"/>
                  </a:lnTo>
                  <a:lnTo>
                    <a:pt x="1529575" y="371246"/>
                  </a:lnTo>
                  <a:lnTo>
                    <a:pt x="1575511" y="343014"/>
                  </a:lnTo>
                  <a:lnTo>
                    <a:pt x="1621167" y="314350"/>
                  </a:lnTo>
                  <a:lnTo>
                    <a:pt x="1633029" y="297141"/>
                  </a:lnTo>
                  <a:close/>
                </a:path>
              </a:pathLst>
            </a:custGeom>
            <a:solidFill>
              <a:srgbClr val="B1B1B1"/>
            </a:solidFill>
          </p:spPr>
          <p:txBody>
            <a:bodyPr wrap="square" lIns="0" tIns="0" rIns="0" bIns="0" rtlCol="0"/>
            <a:lstStyle/>
            <a:p>
              <a:endParaRPr dirty="0"/>
            </a:p>
          </p:txBody>
        </p:sp>
        <p:sp>
          <p:nvSpPr>
            <p:cNvPr id="25" name="object 25"/>
            <p:cNvSpPr/>
            <p:nvPr/>
          </p:nvSpPr>
          <p:spPr>
            <a:xfrm>
              <a:off x="5809881" y="3588187"/>
              <a:ext cx="1437005" cy="1264920"/>
            </a:xfrm>
            <a:custGeom>
              <a:avLst/>
              <a:gdLst/>
              <a:ahLst/>
              <a:cxnLst/>
              <a:rect l="l" t="t" r="r" b="b"/>
              <a:pathLst>
                <a:path w="1437004" h="1264920">
                  <a:moveTo>
                    <a:pt x="1236916" y="120319"/>
                  </a:moveTo>
                  <a:lnTo>
                    <a:pt x="1233360" y="110921"/>
                  </a:lnTo>
                  <a:lnTo>
                    <a:pt x="1226553" y="101523"/>
                  </a:lnTo>
                  <a:lnTo>
                    <a:pt x="1181404" y="39281"/>
                  </a:lnTo>
                  <a:lnTo>
                    <a:pt x="1162240" y="12852"/>
                  </a:lnTo>
                  <a:lnTo>
                    <a:pt x="1155026" y="5511"/>
                  </a:lnTo>
                  <a:lnTo>
                    <a:pt x="1146162" y="952"/>
                  </a:lnTo>
                  <a:lnTo>
                    <a:pt x="1136383" y="0"/>
                  </a:lnTo>
                  <a:lnTo>
                    <a:pt x="1126426" y="3467"/>
                  </a:lnTo>
                  <a:lnTo>
                    <a:pt x="959231" y="104165"/>
                  </a:lnTo>
                  <a:lnTo>
                    <a:pt x="874953" y="153365"/>
                  </a:lnTo>
                  <a:lnTo>
                    <a:pt x="832548" y="177495"/>
                  </a:lnTo>
                  <a:lnTo>
                    <a:pt x="789901" y="201218"/>
                  </a:lnTo>
                  <a:lnTo>
                    <a:pt x="747001" y="224485"/>
                  </a:lnTo>
                  <a:lnTo>
                    <a:pt x="698525" y="249986"/>
                  </a:lnTo>
                  <a:lnTo>
                    <a:pt x="649655" y="274739"/>
                  </a:lnTo>
                  <a:lnTo>
                    <a:pt x="600379" y="298653"/>
                  </a:lnTo>
                  <a:lnTo>
                    <a:pt x="550659" y="321652"/>
                  </a:lnTo>
                  <a:lnTo>
                    <a:pt x="501764" y="342849"/>
                  </a:lnTo>
                  <a:lnTo>
                    <a:pt x="452450" y="362864"/>
                  </a:lnTo>
                  <a:lnTo>
                    <a:pt x="402780" y="382016"/>
                  </a:lnTo>
                  <a:lnTo>
                    <a:pt x="308610" y="417258"/>
                  </a:lnTo>
                  <a:lnTo>
                    <a:pt x="264756" y="435025"/>
                  </a:lnTo>
                  <a:lnTo>
                    <a:pt x="221754" y="454647"/>
                  </a:lnTo>
                  <a:lnTo>
                    <a:pt x="180073" y="476821"/>
                  </a:lnTo>
                  <a:lnTo>
                    <a:pt x="153390" y="493839"/>
                  </a:lnTo>
                  <a:lnTo>
                    <a:pt x="153390" y="498665"/>
                  </a:lnTo>
                  <a:lnTo>
                    <a:pt x="143522" y="500773"/>
                  </a:lnTo>
                  <a:lnTo>
                    <a:pt x="153390" y="498665"/>
                  </a:lnTo>
                  <a:lnTo>
                    <a:pt x="153390" y="493839"/>
                  </a:lnTo>
                  <a:lnTo>
                    <a:pt x="140182" y="502246"/>
                  </a:lnTo>
                  <a:lnTo>
                    <a:pt x="137909" y="504469"/>
                  </a:lnTo>
                  <a:lnTo>
                    <a:pt x="134874" y="506476"/>
                  </a:lnTo>
                  <a:lnTo>
                    <a:pt x="128943" y="514781"/>
                  </a:lnTo>
                  <a:lnTo>
                    <a:pt x="128333" y="518299"/>
                  </a:lnTo>
                  <a:lnTo>
                    <a:pt x="128308" y="518515"/>
                  </a:lnTo>
                  <a:lnTo>
                    <a:pt x="127215" y="524840"/>
                  </a:lnTo>
                  <a:lnTo>
                    <a:pt x="127469" y="527888"/>
                  </a:lnTo>
                  <a:lnTo>
                    <a:pt x="127508" y="528320"/>
                  </a:lnTo>
                  <a:lnTo>
                    <a:pt x="138899" y="666242"/>
                  </a:lnTo>
                  <a:lnTo>
                    <a:pt x="143154" y="679602"/>
                  </a:lnTo>
                  <a:lnTo>
                    <a:pt x="152273" y="688682"/>
                  </a:lnTo>
                  <a:lnTo>
                    <a:pt x="164566" y="692188"/>
                  </a:lnTo>
                  <a:lnTo>
                    <a:pt x="178295" y="688848"/>
                  </a:lnTo>
                  <a:lnTo>
                    <a:pt x="221894" y="666242"/>
                  </a:lnTo>
                  <a:lnTo>
                    <a:pt x="1095209" y="213487"/>
                  </a:lnTo>
                  <a:lnTo>
                    <a:pt x="1159141" y="181343"/>
                  </a:lnTo>
                  <a:lnTo>
                    <a:pt x="1191006" y="164947"/>
                  </a:lnTo>
                  <a:lnTo>
                    <a:pt x="1222235" y="147637"/>
                  </a:lnTo>
                  <a:lnTo>
                    <a:pt x="1222794" y="147307"/>
                  </a:lnTo>
                  <a:lnTo>
                    <a:pt x="1223391" y="147040"/>
                  </a:lnTo>
                  <a:lnTo>
                    <a:pt x="1223962" y="146735"/>
                  </a:lnTo>
                  <a:lnTo>
                    <a:pt x="1231493" y="140131"/>
                  </a:lnTo>
                  <a:lnTo>
                    <a:pt x="1232852" y="137337"/>
                  </a:lnTo>
                  <a:lnTo>
                    <a:pt x="1236052" y="130695"/>
                  </a:lnTo>
                  <a:lnTo>
                    <a:pt x="1236916" y="120319"/>
                  </a:lnTo>
                  <a:close/>
                </a:path>
                <a:path w="1437004" h="1264920">
                  <a:moveTo>
                    <a:pt x="1395069" y="623963"/>
                  </a:moveTo>
                  <a:lnTo>
                    <a:pt x="1391450" y="605180"/>
                  </a:lnTo>
                  <a:lnTo>
                    <a:pt x="1376946" y="592861"/>
                  </a:lnTo>
                  <a:lnTo>
                    <a:pt x="1356487" y="595515"/>
                  </a:lnTo>
                  <a:lnTo>
                    <a:pt x="1311033" y="622388"/>
                  </a:lnTo>
                  <a:lnTo>
                    <a:pt x="1265440" y="649046"/>
                  </a:lnTo>
                  <a:lnTo>
                    <a:pt x="1219733" y="675462"/>
                  </a:lnTo>
                  <a:lnTo>
                    <a:pt x="1173886" y="701675"/>
                  </a:lnTo>
                  <a:lnTo>
                    <a:pt x="1127912" y="727646"/>
                  </a:lnTo>
                  <a:lnTo>
                    <a:pt x="1081811" y="753402"/>
                  </a:lnTo>
                  <a:lnTo>
                    <a:pt x="1035596" y="778929"/>
                  </a:lnTo>
                  <a:lnTo>
                    <a:pt x="989241" y="804214"/>
                  </a:lnTo>
                  <a:lnTo>
                    <a:pt x="942759" y="829284"/>
                  </a:lnTo>
                  <a:lnTo>
                    <a:pt x="896162" y="854125"/>
                  </a:lnTo>
                  <a:lnTo>
                    <a:pt x="853249" y="876731"/>
                  </a:lnTo>
                  <a:lnTo>
                    <a:pt x="810234" y="899160"/>
                  </a:lnTo>
                  <a:lnTo>
                    <a:pt x="767118" y="921385"/>
                  </a:lnTo>
                  <a:lnTo>
                    <a:pt x="723900" y="943419"/>
                  </a:lnTo>
                  <a:lnTo>
                    <a:pt x="680593" y="965263"/>
                  </a:lnTo>
                  <a:lnTo>
                    <a:pt x="637184" y="986917"/>
                  </a:lnTo>
                  <a:lnTo>
                    <a:pt x="593674" y="1008380"/>
                  </a:lnTo>
                  <a:lnTo>
                    <a:pt x="550075" y="1029639"/>
                  </a:lnTo>
                  <a:lnTo>
                    <a:pt x="506387" y="1050709"/>
                  </a:lnTo>
                  <a:lnTo>
                    <a:pt x="462597" y="1071575"/>
                  </a:lnTo>
                  <a:lnTo>
                    <a:pt x="418719" y="1092263"/>
                  </a:lnTo>
                  <a:lnTo>
                    <a:pt x="373164" y="1113485"/>
                  </a:lnTo>
                  <a:lnTo>
                    <a:pt x="327507" y="1134491"/>
                  </a:lnTo>
                  <a:lnTo>
                    <a:pt x="281749" y="1155293"/>
                  </a:lnTo>
                  <a:lnTo>
                    <a:pt x="235902" y="1175893"/>
                  </a:lnTo>
                  <a:lnTo>
                    <a:pt x="189966" y="1196289"/>
                  </a:lnTo>
                  <a:lnTo>
                    <a:pt x="143941" y="1216469"/>
                  </a:lnTo>
                  <a:lnTo>
                    <a:pt x="136080" y="1222883"/>
                  </a:lnTo>
                  <a:lnTo>
                    <a:pt x="131914" y="1232306"/>
                  </a:lnTo>
                  <a:lnTo>
                    <a:pt x="131419" y="1242771"/>
                  </a:lnTo>
                  <a:lnTo>
                    <a:pt x="134543" y="1252283"/>
                  </a:lnTo>
                  <a:lnTo>
                    <a:pt x="141605" y="1260195"/>
                  </a:lnTo>
                  <a:lnTo>
                    <a:pt x="150495" y="1264119"/>
                  </a:lnTo>
                  <a:lnTo>
                    <a:pt x="160362" y="1264475"/>
                  </a:lnTo>
                  <a:lnTo>
                    <a:pt x="170357" y="1261668"/>
                  </a:lnTo>
                  <a:lnTo>
                    <a:pt x="219138" y="1240269"/>
                  </a:lnTo>
                  <a:lnTo>
                    <a:pt x="267830" y="1218641"/>
                  </a:lnTo>
                  <a:lnTo>
                    <a:pt x="316407" y="1196771"/>
                  </a:lnTo>
                  <a:lnTo>
                    <a:pt x="364883" y="1174673"/>
                  </a:lnTo>
                  <a:lnTo>
                    <a:pt x="413245" y="1152334"/>
                  </a:lnTo>
                  <a:lnTo>
                    <a:pt x="461505" y="1129779"/>
                  </a:lnTo>
                  <a:lnTo>
                    <a:pt x="509651" y="1106970"/>
                  </a:lnTo>
                  <a:lnTo>
                    <a:pt x="557695" y="1083945"/>
                  </a:lnTo>
                  <a:lnTo>
                    <a:pt x="605612" y="1060678"/>
                  </a:lnTo>
                  <a:lnTo>
                    <a:pt x="653427" y="1037170"/>
                  </a:lnTo>
                  <a:lnTo>
                    <a:pt x="701078" y="1013460"/>
                  </a:lnTo>
                  <a:lnTo>
                    <a:pt x="748614" y="989507"/>
                  </a:lnTo>
                  <a:lnTo>
                    <a:pt x="796036" y="965327"/>
                  </a:lnTo>
                  <a:lnTo>
                    <a:pt x="843330" y="940904"/>
                  </a:lnTo>
                  <a:lnTo>
                    <a:pt x="890511" y="916266"/>
                  </a:lnTo>
                  <a:lnTo>
                    <a:pt x="937564" y="891387"/>
                  </a:lnTo>
                  <a:lnTo>
                    <a:pt x="984491" y="866267"/>
                  </a:lnTo>
                  <a:lnTo>
                    <a:pt x="1031303" y="840930"/>
                  </a:lnTo>
                  <a:lnTo>
                    <a:pt x="1077976" y="815352"/>
                  </a:lnTo>
                  <a:lnTo>
                    <a:pt x="1124534" y="789546"/>
                  </a:lnTo>
                  <a:lnTo>
                    <a:pt x="1167879" y="765238"/>
                  </a:lnTo>
                  <a:lnTo>
                    <a:pt x="1211122" y="740740"/>
                  </a:lnTo>
                  <a:lnTo>
                    <a:pt x="1254239" y="716026"/>
                  </a:lnTo>
                  <a:lnTo>
                    <a:pt x="1297254" y="691121"/>
                  </a:lnTo>
                  <a:lnTo>
                    <a:pt x="1340142" y="666013"/>
                  </a:lnTo>
                  <a:lnTo>
                    <a:pt x="1382915" y="640715"/>
                  </a:lnTo>
                  <a:lnTo>
                    <a:pt x="1395069" y="623963"/>
                  </a:lnTo>
                  <a:close/>
                </a:path>
                <a:path w="1437004" h="1264920">
                  <a:moveTo>
                    <a:pt x="1436801" y="375831"/>
                  </a:moveTo>
                  <a:lnTo>
                    <a:pt x="1433334" y="357428"/>
                  </a:lnTo>
                  <a:lnTo>
                    <a:pt x="1418615" y="344754"/>
                  </a:lnTo>
                  <a:lnTo>
                    <a:pt x="1397609" y="346290"/>
                  </a:lnTo>
                  <a:lnTo>
                    <a:pt x="1129334" y="482231"/>
                  </a:lnTo>
                  <a:lnTo>
                    <a:pt x="860412" y="616902"/>
                  </a:lnTo>
                  <a:lnTo>
                    <a:pt x="590550" y="750430"/>
                  </a:lnTo>
                  <a:lnTo>
                    <a:pt x="320052" y="882650"/>
                  </a:lnTo>
                  <a:lnTo>
                    <a:pt x="56527" y="1009942"/>
                  </a:lnTo>
                  <a:lnTo>
                    <a:pt x="12547" y="1031036"/>
                  </a:lnTo>
                  <a:lnTo>
                    <a:pt x="4749" y="1037602"/>
                  </a:lnTo>
                  <a:lnTo>
                    <a:pt x="558" y="1046937"/>
                  </a:lnTo>
                  <a:lnTo>
                    <a:pt x="0" y="1057275"/>
                  </a:lnTo>
                  <a:lnTo>
                    <a:pt x="3162" y="1066863"/>
                  </a:lnTo>
                  <a:lnTo>
                    <a:pt x="10172" y="1074686"/>
                  </a:lnTo>
                  <a:lnTo>
                    <a:pt x="19126" y="1078738"/>
                  </a:lnTo>
                  <a:lnTo>
                    <a:pt x="29044" y="1079195"/>
                  </a:lnTo>
                  <a:lnTo>
                    <a:pt x="38976" y="1076236"/>
                  </a:lnTo>
                  <a:lnTo>
                    <a:pt x="310337" y="945400"/>
                  </a:lnTo>
                  <a:lnTo>
                    <a:pt x="581088" y="813269"/>
                  </a:lnTo>
                  <a:lnTo>
                    <a:pt x="850912" y="679970"/>
                  </a:lnTo>
                  <a:lnTo>
                    <a:pt x="1120089" y="545401"/>
                  </a:lnTo>
                  <a:lnTo>
                    <a:pt x="1380667" y="413575"/>
                  </a:lnTo>
                  <a:lnTo>
                    <a:pt x="1424038" y="391490"/>
                  </a:lnTo>
                  <a:lnTo>
                    <a:pt x="1436801" y="375831"/>
                  </a:lnTo>
                  <a:close/>
                </a:path>
              </a:pathLst>
            </a:custGeom>
            <a:solidFill>
              <a:srgbClr val="DADADA"/>
            </a:solidFill>
          </p:spPr>
          <p:txBody>
            <a:bodyPr wrap="square" lIns="0" tIns="0" rIns="0" bIns="0" rtlCol="0"/>
            <a:lstStyle/>
            <a:p>
              <a:endParaRPr dirty="0"/>
            </a:p>
          </p:txBody>
        </p:sp>
      </p:grpSp>
      <p:pic>
        <p:nvPicPr>
          <p:cNvPr id="33" name="object 16">
            <a:extLst>
              <a:ext uri="{FF2B5EF4-FFF2-40B4-BE49-F238E27FC236}">
                <a16:creationId xmlns:a16="http://schemas.microsoft.com/office/drawing/2014/main" id="{174D7FD0-6AE7-A28F-0C84-6D986C06CA59}"/>
              </a:ext>
            </a:extLst>
          </p:cNvPr>
          <p:cNvPicPr/>
          <p:nvPr/>
        </p:nvPicPr>
        <p:blipFill>
          <a:blip r:embed="rId7" cstate="print"/>
          <a:stretch>
            <a:fillRect/>
          </a:stretch>
        </p:blipFill>
        <p:spPr>
          <a:xfrm>
            <a:off x="2688195" y="2284725"/>
            <a:ext cx="17415904" cy="9023831"/>
          </a:xfrm>
          <a:prstGeom prst="rect">
            <a:avLst/>
          </a:prstGeom>
        </p:spPr>
      </p:pic>
      <p:sp>
        <p:nvSpPr>
          <p:cNvPr id="26" name="object 13">
            <a:extLst>
              <a:ext uri="{FF2B5EF4-FFF2-40B4-BE49-F238E27FC236}">
                <a16:creationId xmlns:a16="http://schemas.microsoft.com/office/drawing/2014/main" id="{6D87F160-900F-D310-1BFF-72FCBDC9F734}"/>
              </a:ext>
            </a:extLst>
          </p:cNvPr>
          <p:cNvSpPr txBox="1"/>
          <p:nvPr/>
        </p:nvSpPr>
        <p:spPr>
          <a:xfrm>
            <a:off x="11230590" y="3456087"/>
            <a:ext cx="8889567" cy="4025717"/>
          </a:xfrm>
          <a:prstGeom prst="rect">
            <a:avLst/>
          </a:prstGeom>
        </p:spPr>
        <p:txBody>
          <a:bodyPr vert="horz" wrap="square" lIns="0" tIns="16510" rIns="0" bIns="0" rtlCol="0">
            <a:spAutoFit/>
          </a:bodyPr>
          <a:lstStyle/>
          <a:p>
            <a:pPr marL="12700">
              <a:lnSpc>
                <a:spcPts val="10600"/>
              </a:lnSpc>
            </a:pPr>
            <a:r>
              <a:rPr lang="fr-FR" sz="8000" b="1" spc="-150" dirty="0">
                <a:latin typeface="Calibri"/>
                <a:cs typeface="Calibri"/>
              </a:rPr>
              <a:t>LES</a:t>
            </a:r>
          </a:p>
          <a:p>
            <a:pPr marL="12700">
              <a:lnSpc>
                <a:spcPts val="10600"/>
              </a:lnSpc>
            </a:pPr>
            <a:r>
              <a:rPr lang="fr-FR" sz="12000" b="1" spc="-150" dirty="0">
                <a:latin typeface="Calibri"/>
                <a:cs typeface="Calibri"/>
              </a:rPr>
              <a:t>MÉTIERS</a:t>
            </a:r>
          </a:p>
          <a:p>
            <a:pPr marL="12700">
              <a:lnSpc>
                <a:spcPts val="10600"/>
              </a:lnSpc>
            </a:pPr>
            <a:r>
              <a:rPr lang="fr-FR" sz="8000" b="1" spc="-150" dirty="0">
                <a:latin typeface="Calibri"/>
                <a:cs typeface="Calibri"/>
              </a:rPr>
              <a:t>CYBERSÉCURITÉ</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1540"/>
          </a:xfrm>
          <a:prstGeom prst="rect">
            <a:avLst/>
          </a:prstGeom>
        </p:spPr>
        <p:txBody>
          <a:bodyPr vert="horz" wrap="square" lIns="0" tIns="65404" rIns="0" bIns="0" rtlCol="0">
            <a:spAutoFit/>
          </a:bodyPr>
          <a:lstStyle/>
          <a:p>
            <a:pPr marL="12700" marR="5080" algn="just">
              <a:lnSpc>
                <a:spcPts val="4120"/>
              </a:lnSpc>
              <a:spcBef>
                <a:spcPts val="515"/>
              </a:spcBef>
            </a:pPr>
            <a:r>
              <a:rPr sz="3700" spc="60" dirty="0">
                <a:solidFill>
                  <a:srgbClr val="231F20"/>
                </a:solidFill>
              </a:rPr>
              <a:t>Vous</a:t>
            </a:r>
            <a:r>
              <a:rPr sz="3700" spc="395" dirty="0">
                <a:solidFill>
                  <a:srgbClr val="231F20"/>
                </a:solidFill>
              </a:rPr>
              <a:t> </a:t>
            </a:r>
            <a:r>
              <a:rPr sz="3700" spc="100" dirty="0">
                <a:solidFill>
                  <a:srgbClr val="231F20"/>
                </a:solidFill>
              </a:rPr>
              <a:t>êtes</a:t>
            </a:r>
            <a:r>
              <a:rPr sz="3700" spc="400" dirty="0">
                <a:solidFill>
                  <a:srgbClr val="231F20"/>
                </a:solidFill>
              </a:rPr>
              <a:t> </a:t>
            </a:r>
            <a:r>
              <a:rPr sz="3700" spc="105" dirty="0">
                <a:solidFill>
                  <a:srgbClr val="231F20"/>
                </a:solidFill>
              </a:rPr>
              <a:t>à</a:t>
            </a:r>
            <a:r>
              <a:rPr sz="3700" spc="395" dirty="0">
                <a:solidFill>
                  <a:srgbClr val="231F20"/>
                </a:solidFill>
              </a:rPr>
              <a:t> </a:t>
            </a:r>
            <a:r>
              <a:rPr sz="3700" spc="105" dirty="0">
                <a:solidFill>
                  <a:srgbClr val="231F20"/>
                </a:solidFill>
              </a:rPr>
              <a:t>l’aéroport</a:t>
            </a:r>
            <a:r>
              <a:rPr sz="3700" spc="395" dirty="0">
                <a:solidFill>
                  <a:srgbClr val="231F20"/>
                </a:solidFill>
              </a:rPr>
              <a:t> </a:t>
            </a:r>
            <a:r>
              <a:rPr sz="3700" spc="114" dirty="0">
                <a:solidFill>
                  <a:srgbClr val="231F20"/>
                </a:solidFill>
              </a:rPr>
              <a:t>avant</a:t>
            </a:r>
            <a:r>
              <a:rPr sz="3700" spc="400" dirty="0">
                <a:solidFill>
                  <a:srgbClr val="231F20"/>
                </a:solidFill>
              </a:rPr>
              <a:t> </a:t>
            </a:r>
            <a:r>
              <a:rPr sz="3700" spc="75" dirty="0">
                <a:solidFill>
                  <a:srgbClr val="231F20"/>
                </a:solidFill>
              </a:rPr>
              <a:t>d’embarquer</a:t>
            </a:r>
            <a:r>
              <a:rPr sz="3700" spc="395" dirty="0">
                <a:solidFill>
                  <a:srgbClr val="231F20"/>
                </a:solidFill>
              </a:rPr>
              <a:t> </a:t>
            </a:r>
            <a:r>
              <a:rPr sz="3700" spc="80" dirty="0">
                <a:solidFill>
                  <a:srgbClr val="231F20"/>
                </a:solidFill>
              </a:rPr>
              <a:t>pour</a:t>
            </a:r>
            <a:r>
              <a:rPr sz="3700" spc="395" dirty="0">
                <a:solidFill>
                  <a:srgbClr val="231F20"/>
                </a:solidFill>
              </a:rPr>
              <a:t> </a:t>
            </a:r>
            <a:r>
              <a:rPr sz="3700" spc="50" dirty="0">
                <a:solidFill>
                  <a:srgbClr val="231F20"/>
                </a:solidFill>
              </a:rPr>
              <a:t>votre</a:t>
            </a:r>
            <a:r>
              <a:rPr sz="3700" spc="395" dirty="0">
                <a:solidFill>
                  <a:srgbClr val="231F20"/>
                </a:solidFill>
              </a:rPr>
              <a:t> </a:t>
            </a:r>
            <a:r>
              <a:rPr sz="3700" spc="105" dirty="0">
                <a:solidFill>
                  <a:srgbClr val="231F20"/>
                </a:solidFill>
              </a:rPr>
              <a:t>vol.</a:t>
            </a:r>
            <a:r>
              <a:rPr sz="3700" spc="395" dirty="0">
                <a:solidFill>
                  <a:srgbClr val="231F20"/>
                </a:solidFill>
              </a:rPr>
              <a:t> </a:t>
            </a:r>
            <a:r>
              <a:rPr sz="3700" spc="60" dirty="0">
                <a:solidFill>
                  <a:srgbClr val="231F20"/>
                </a:solidFill>
              </a:rPr>
              <a:t>Vous</a:t>
            </a:r>
            <a:r>
              <a:rPr sz="3700" spc="390" dirty="0">
                <a:solidFill>
                  <a:srgbClr val="231F20"/>
                </a:solidFill>
              </a:rPr>
              <a:t> </a:t>
            </a:r>
            <a:r>
              <a:rPr sz="3700" spc="90" dirty="0">
                <a:solidFill>
                  <a:srgbClr val="231F20"/>
                </a:solidFill>
              </a:rPr>
              <a:t>n’avez </a:t>
            </a:r>
            <a:r>
              <a:rPr sz="3700" spc="120" dirty="0">
                <a:solidFill>
                  <a:srgbClr val="231F20"/>
                </a:solidFill>
              </a:rPr>
              <a:t>plus</a:t>
            </a:r>
            <a:r>
              <a:rPr sz="3700" spc="300" dirty="0">
                <a:solidFill>
                  <a:srgbClr val="231F20"/>
                </a:solidFill>
              </a:rPr>
              <a:t> </a:t>
            </a:r>
            <a:r>
              <a:rPr sz="3700" dirty="0">
                <a:solidFill>
                  <a:srgbClr val="231F20"/>
                </a:solidFill>
              </a:rPr>
              <a:t>de</a:t>
            </a:r>
            <a:r>
              <a:rPr sz="3700" spc="300" dirty="0">
                <a:solidFill>
                  <a:srgbClr val="231F20"/>
                </a:solidFill>
              </a:rPr>
              <a:t> </a:t>
            </a:r>
            <a:r>
              <a:rPr sz="3700" spc="70" dirty="0">
                <a:solidFill>
                  <a:srgbClr val="231F20"/>
                </a:solidFill>
              </a:rPr>
              <a:t>batterie</a:t>
            </a:r>
            <a:r>
              <a:rPr sz="3700" spc="305" dirty="0">
                <a:solidFill>
                  <a:srgbClr val="231F20"/>
                </a:solidFill>
              </a:rPr>
              <a:t> </a:t>
            </a:r>
            <a:r>
              <a:rPr sz="3700" spc="114" dirty="0">
                <a:solidFill>
                  <a:srgbClr val="231F20"/>
                </a:solidFill>
              </a:rPr>
              <a:t>sur</a:t>
            </a:r>
            <a:r>
              <a:rPr sz="3700" spc="300" dirty="0">
                <a:solidFill>
                  <a:srgbClr val="231F20"/>
                </a:solidFill>
              </a:rPr>
              <a:t> </a:t>
            </a:r>
            <a:r>
              <a:rPr sz="3700" dirty="0">
                <a:solidFill>
                  <a:srgbClr val="231F20"/>
                </a:solidFill>
              </a:rPr>
              <a:t>votre</a:t>
            </a:r>
            <a:r>
              <a:rPr sz="3700" spc="300" dirty="0">
                <a:solidFill>
                  <a:srgbClr val="231F20"/>
                </a:solidFill>
              </a:rPr>
              <a:t> </a:t>
            </a:r>
            <a:r>
              <a:rPr sz="3700" spc="45" dirty="0">
                <a:solidFill>
                  <a:srgbClr val="231F20"/>
                </a:solidFill>
              </a:rPr>
              <a:t>téléphone.</a:t>
            </a:r>
            <a:r>
              <a:rPr sz="3700" spc="305" dirty="0">
                <a:solidFill>
                  <a:srgbClr val="231F20"/>
                </a:solidFill>
              </a:rPr>
              <a:t> </a:t>
            </a:r>
            <a:r>
              <a:rPr sz="3700" spc="204" dirty="0">
                <a:solidFill>
                  <a:srgbClr val="231F20"/>
                </a:solidFill>
              </a:rPr>
              <a:t>Il</a:t>
            </a:r>
            <a:r>
              <a:rPr sz="3700" spc="300" dirty="0">
                <a:solidFill>
                  <a:srgbClr val="231F20"/>
                </a:solidFill>
              </a:rPr>
              <a:t> </a:t>
            </a:r>
            <a:r>
              <a:rPr sz="3700" spc="65" dirty="0">
                <a:solidFill>
                  <a:srgbClr val="231F20"/>
                </a:solidFill>
              </a:rPr>
              <a:t>y</a:t>
            </a:r>
            <a:r>
              <a:rPr sz="3700" spc="310" dirty="0">
                <a:solidFill>
                  <a:srgbClr val="231F20"/>
                </a:solidFill>
              </a:rPr>
              <a:t> </a:t>
            </a:r>
            <a:r>
              <a:rPr sz="3700" spc="105" dirty="0">
                <a:solidFill>
                  <a:srgbClr val="231F20"/>
                </a:solidFill>
              </a:rPr>
              <a:t>a</a:t>
            </a:r>
            <a:r>
              <a:rPr sz="3700" spc="305" dirty="0">
                <a:solidFill>
                  <a:srgbClr val="231F20"/>
                </a:solidFill>
              </a:rPr>
              <a:t> </a:t>
            </a:r>
            <a:r>
              <a:rPr sz="3700" spc="75" dirty="0">
                <a:solidFill>
                  <a:srgbClr val="231F20"/>
                </a:solidFill>
              </a:rPr>
              <a:t>des</a:t>
            </a:r>
            <a:r>
              <a:rPr sz="3700" spc="300" dirty="0">
                <a:solidFill>
                  <a:srgbClr val="231F20"/>
                </a:solidFill>
              </a:rPr>
              <a:t> </a:t>
            </a:r>
            <a:r>
              <a:rPr sz="3700" spc="75" dirty="0">
                <a:solidFill>
                  <a:srgbClr val="231F20"/>
                </a:solidFill>
              </a:rPr>
              <a:t>ordinateurs</a:t>
            </a:r>
            <a:r>
              <a:rPr sz="3700" spc="305" dirty="0">
                <a:solidFill>
                  <a:srgbClr val="231F20"/>
                </a:solidFill>
              </a:rPr>
              <a:t> </a:t>
            </a:r>
            <a:r>
              <a:rPr sz="3700" spc="125" dirty="0">
                <a:solidFill>
                  <a:srgbClr val="231F20"/>
                </a:solidFill>
              </a:rPr>
              <a:t>publics</a:t>
            </a:r>
            <a:r>
              <a:rPr sz="3700" spc="300" dirty="0">
                <a:solidFill>
                  <a:srgbClr val="231F20"/>
                </a:solidFill>
              </a:rPr>
              <a:t> </a:t>
            </a:r>
            <a:r>
              <a:rPr sz="3700" spc="105" dirty="0">
                <a:solidFill>
                  <a:srgbClr val="231F20"/>
                </a:solidFill>
              </a:rPr>
              <a:t>à</a:t>
            </a:r>
            <a:r>
              <a:rPr sz="3700" spc="300" dirty="0">
                <a:solidFill>
                  <a:srgbClr val="231F20"/>
                </a:solidFill>
              </a:rPr>
              <a:t> </a:t>
            </a:r>
            <a:r>
              <a:rPr sz="3700" spc="160" dirty="0">
                <a:solidFill>
                  <a:srgbClr val="231F20"/>
                </a:solidFill>
              </a:rPr>
              <a:t>la </a:t>
            </a:r>
            <a:r>
              <a:rPr sz="3700" spc="85" dirty="0">
                <a:solidFill>
                  <a:srgbClr val="231F20"/>
                </a:solidFill>
              </a:rPr>
              <a:t>disposition</a:t>
            </a:r>
            <a:r>
              <a:rPr sz="3700" spc="25" dirty="0">
                <a:solidFill>
                  <a:srgbClr val="231F20"/>
                </a:solidFill>
              </a:rPr>
              <a:t> </a:t>
            </a:r>
            <a:r>
              <a:rPr sz="3700" spc="65" dirty="0">
                <a:solidFill>
                  <a:srgbClr val="231F20"/>
                </a:solidFill>
              </a:rPr>
              <a:t>des</a:t>
            </a:r>
            <a:r>
              <a:rPr sz="3700" spc="30" dirty="0">
                <a:solidFill>
                  <a:srgbClr val="231F20"/>
                </a:solidFill>
              </a:rPr>
              <a:t> </a:t>
            </a:r>
            <a:r>
              <a:rPr sz="3700" spc="114" dirty="0">
                <a:solidFill>
                  <a:srgbClr val="231F20"/>
                </a:solidFill>
              </a:rPr>
              <a:t>passagers</a:t>
            </a:r>
            <a:r>
              <a:rPr sz="3700" spc="20" dirty="0">
                <a:solidFill>
                  <a:srgbClr val="231F20"/>
                </a:solidFill>
              </a:rPr>
              <a:t> </a:t>
            </a:r>
            <a:r>
              <a:rPr sz="3700" dirty="0">
                <a:solidFill>
                  <a:srgbClr val="231F20"/>
                </a:solidFill>
              </a:rPr>
              <a:t>pour</a:t>
            </a:r>
            <a:r>
              <a:rPr sz="3700" spc="25" dirty="0">
                <a:solidFill>
                  <a:srgbClr val="231F20"/>
                </a:solidFill>
              </a:rPr>
              <a:t> </a:t>
            </a:r>
            <a:r>
              <a:rPr sz="3700" spc="80" dirty="0">
                <a:solidFill>
                  <a:srgbClr val="231F20"/>
                </a:solidFill>
              </a:rPr>
              <a:t>naviguer</a:t>
            </a:r>
            <a:r>
              <a:rPr sz="3700" spc="30" dirty="0">
                <a:solidFill>
                  <a:srgbClr val="231F20"/>
                </a:solidFill>
              </a:rPr>
              <a:t> </a:t>
            </a:r>
            <a:r>
              <a:rPr sz="3700" spc="105" dirty="0">
                <a:solidFill>
                  <a:srgbClr val="231F20"/>
                </a:solidFill>
              </a:rPr>
              <a:t>sur</a:t>
            </a:r>
            <a:r>
              <a:rPr sz="3700" spc="20" dirty="0">
                <a:solidFill>
                  <a:srgbClr val="231F20"/>
                </a:solidFill>
              </a:rPr>
              <a:t> </a:t>
            </a:r>
            <a:r>
              <a:rPr sz="3700" spc="55" dirty="0">
                <a:solidFill>
                  <a:srgbClr val="231F20"/>
                </a:solidFill>
              </a:rPr>
              <a:t>Internet.</a:t>
            </a:r>
            <a:r>
              <a:rPr sz="3700" spc="30" dirty="0">
                <a:solidFill>
                  <a:srgbClr val="231F20"/>
                </a:solidFill>
              </a:rPr>
              <a:t> </a:t>
            </a:r>
            <a:r>
              <a:rPr sz="3700" dirty="0">
                <a:solidFill>
                  <a:srgbClr val="231F20"/>
                </a:solidFill>
              </a:rPr>
              <a:t>Vous</a:t>
            </a:r>
            <a:r>
              <a:rPr sz="3700" spc="20" dirty="0">
                <a:solidFill>
                  <a:srgbClr val="231F20"/>
                </a:solidFill>
              </a:rPr>
              <a:t> </a:t>
            </a:r>
            <a:r>
              <a:rPr sz="3700" spc="65" dirty="0">
                <a:solidFill>
                  <a:srgbClr val="231F20"/>
                </a:solidFill>
              </a:rPr>
              <a:t>voulez</a:t>
            </a:r>
            <a:r>
              <a:rPr sz="3700" spc="30" dirty="0">
                <a:solidFill>
                  <a:srgbClr val="231F20"/>
                </a:solidFill>
              </a:rPr>
              <a:t> </a:t>
            </a:r>
            <a:r>
              <a:rPr sz="3700" spc="80" dirty="0">
                <a:solidFill>
                  <a:srgbClr val="231F20"/>
                </a:solidFill>
              </a:rPr>
              <a:t>passer </a:t>
            </a:r>
            <a:r>
              <a:rPr sz="3700" spc="100" dirty="0">
                <a:solidFill>
                  <a:srgbClr val="231F20"/>
                </a:solidFill>
              </a:rPr>
              <a:t>le</a:t>
            </a:r>
            <a:r>
              <a:rPr sz="3700" spc="5" dirty="0">
                <a:solidFill>
                  <a:srgbClr val="231F20"/>
                </a:solidFill>
              </a:rPr>
              <a:t> </a:t>
            </a:r>
            <a:r>
              <a:rPr sz="3700" dirty="0">
                <a:solidFill>
                  <a:srgbClr val="231F20"/>
                </a:solidFill>
              </a:rPr>
              <a:t>temps</a:t>
            </a:r>
            <a:r>
              <a:rPr sz="3700" spc="5" dirty="0">
                <a:solidFill>
                  <a:srgbClr val="231F20"/>
                </a:solidFill>
              </a:rPr>
              <a:t> </a:t>
            </a:r>
            <a:r>
              <a:rPr sz="3700" dirty="0">
                <a:solidFill>
                  <a:srgbClr val="231F20"/>
                </a:solidFill>
              </a:rPr>
              <a:t>et</a:t>
            </a:r>
            <a:r>
              <a:rPr sz="3700" spc="10" dirty="0">
                <a:solidFill>
                  <a:srgbClr val="231F20"/>
                </a:solidFill>
              </a:rPr>
              <a:t> </a:t>
            </a:r>
            <a:r>
              <a:rPr sz="3700" spc="120" dirty="0">
                <a:solidFill>
                  <a:srgbClr val="231F20"/>
                </a:solidFill>
              </a:rPr>
              <a:t>aller</a:t>
            </a:r>
            <a:r>
              <a:rPr sz="3700" spc="5" dirty="0">
                <a:solidFill>
                  <a:srgbClr val="231F20"/>
                </a:solidFill>
              </a:rPr>
              <a:t> </a:t>
            </a:r>
            <a:r>
              <a:rPr sz="3700" spc="105" dirty="0">
                <a:solidFill>
                  <a:srgbClr val="231F20"/>
                </a:solidFill>
              </a:rPr>
              <a:t>sur</a:t>
            </a:r>
            <a:r>
              <a:rPr sz="3700" spc="5" dirty="0">
                <a:solidFill>
                  <a:srgbClr val="231F20"/>
                </a:solidFill>
              </a:rPr>
              <a:t> </a:t>
            </a:r>
            <a:r>
              <a:rPr sz="3700" dirty="0">
                <a:solidFill>
                  <a:srgbClr val="231F20"/>
                </a:solidFill>
              </a:rPr>
              <a:t>votre</a:t>
            </a:r>
            <a:r>
              <a:rPr sz="3700" spc="10" dirty="0">
                <a:solidFill>
                  <a:srgbClr val="231F20"/>
                </a:solidFill>
              </a:rPr>
              <a:t> </a:t>
            </a:r>
            <a:r>
              <a:rPr sz="3700" spc="60" dirty="0">
                <a:solidFill>
                  <a:srgbClr val="231F20"/>
                </a:solidFill>
              </a:rPr>
              <a:t>réseau</a:t>
            </a:r>
            <a:r>
              <a:rPr sz="3700" spc="5" dirty="0">
                <a:solidFill>
                  <a:srgbClr val="231F20"/>
                </a:solidFill>
              </a:rPr>
              <a:t> </a:t>
            </a:r>
            <a:r>
              <a:rPr sz="3700" spc="140" dirty="0">
                <a:solidFill>
                  <a:srgbClr val="231F20"/>
                </a:solidFill>
              </a:rPr>
              <a:t>social</a:t>
            </a:r>
            <a:r>
              <a:rPr sz="3700" spc="5" dirty="0">
                <a:solidFill>
                  <a:srgbClr val="231F20"/>
                </a:solidFill>
              </a:rPr>
              <a:t> </a:t>
            </a:r>
            <a:r>
              <a:rPr sz="3700" spc="55" dirty="0">
                <a:solidFill>
                  <a:srgbClr val="231F20"/>
                </a:solidFill>
              </a:rPr>
              <a:t>favori.</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p:nvPr/>
        </p:nvSpPr>
        <p:spPr>
          <a:xfrm>
            <a:off x="2770325" y="4601403"/>
            <a:ext cx="14977925" cy="4502515"/>
          </a:xfrm>
          <a:prstGeom prst="rect">
            <a:avLst/>
          </a:prstGeom>
        </p:spPr>
        <p:txBody>
          <a:bodyPr vert="horz" wrap="square" lIns="0" tIns="13970" rIns="0" bIns="0" rtlCol="0">
            <a:spAutoFit/>
          </a:bodyPr>
          <a:lstStyle/>
          <a:p>
            <a:pPr marL="25400">
              <a:lnSpc>
                <a:spcPts val="4280"/>
              </a:lnSpc>
              <a:spcBef>
                <a:spcPts val="110"/>
              </a:spcBef>
            </a:pPr>
            <a:r>
              <a:rPr sz="3700" b="1" dirty="0">
                <a:solidFill>
                  <a:srgbClr val="231F20"/>
                </a:solidFill>
                <a:latin typeface="Calibri"/>
                <a:cs typeface="Calibri"/>
              </a:rPr>
              <a:t>Vous</a:t>
            </a:r>
            <a:r>
              <a:rPr sz="3700" b="1" spc="315" dirty="0">
                <a:solidFill>
                  <a:srgbClr val="231F20"/>
                </a:solidFill>
                <a:latin typeface="Calibri"/>
                <a:cs typeface="Calibri"/>
              </a:rPr>
              <a:t> </a:t>
            </a:r>
            <a:r>
              <a:rPr sz="3700" b="1" spc="150" dirty="0">
                <a:solidFill>
                  <a:srgbClr val="231F20"/>
                </a:solidFill>
                <a:latin typeface="Calibri"/>
                <a:cs typeface="Calibri"/>
              </a:rPr>
              <a:t>lancez</a:t>
            </a:r>
            <a:r>
              <a:rPr sz="3700" b="1" spc="325" dirty="0">
                <a:solidFill>
                  <a:srgbClr val="231F20"/>
                </a:solidFill>
                <a:latin typeface="Calibri"/>
                <a:cs typeface="Calibri"/>
              </a:rPr>
              <a:t> </a:t>
            </a:r>
            <a:r>
              <a:rPr sz="3700" b="1" spc="80" dirty="0">
                <a:solidFill>
                  <a:srgbClr val="231F20"/>
                </a:solidFill>
                <a:latin typeface="Calibri"/>
                <a:cs typeface="Calibri"/>
              </a:rPr>
              <a:t>un</a:t>
            </a:r>
            <a:r>
              <a:rPr sz="3700" b="1" spc="320" dirty="0">
                <a:solidFill>
                  <a:srgbClr val="231F20"/>
                </a:solidFill>
                <a:latin typeface="Calibri"/>
                <a:cs typeface="Calibri"/>
              </a:rPr>
              <a:t> </a:t>
            </a:r>
            <a:r>
              <a:rPr sz="3700" b="1" spc="125" dirty="0">
                <a:solidFill>
                  <a:srgbClr val="231F20"/>
                </a:solidFill>
                <a:latin typeface="Calibri"/>
                <a:cs typeface="Calibri"/>
              </a:rPr>
              <a:t>navigateur</a:t>
            </a:r>
            <a:r>
              <a:rPr sz="3700" b="1" spc="325" dirty="0">
                <a:solidFill>
                  <a:srgbClr val="231F20"/>
                </a:solidFill>
                <a:latin typeface="Calibri"/>
                <a:cs typeface="Calibri"/>
              </a:rPr>
              <a:t> </a:t>
            </a:r>
            <a:r>
              <a:rPr sz="3700" b="1" dirty="0">
                <a:solidFill>
                  <a:srgbClr val="231F20"/>
                </a:solidFill>
                <a:latin typeface="Calibri"/>
                <a:cs typeface="Calibri"/>
              </a:rPr>
              <a:t>en</a:t>
            </a:r>
            <a:r>
              <a:rPr sz="3700" b="1" spc="325" dirty="0">
                <a:solidFill>
                  <a:srgbClr val="231F20"/>
                </a:solidFill>
                <a:latin typeface="Calibri"/>
                <a:cs typeface="Calibri"/>
              </a:rPr>
              <a:t> </a:t>
            </a:r>
            <a:r>
              <a:rPr sz="3700" b="1" dirty="0">
                <a:solidFill>
                  <a:srgbClr val="231F20"/>
                </a:solidFill>
                <a:latin typeface="Calibri"/>
                <a:cs typeface="Calibri"/>
              </a:rPr>
              <a:t>mode</a:t>
            </a:r>
            <a:r>
              <a:rPr sz="3700" b="1" spc="320" dirty="0">
                <a:solidFill>
                  <a:srgbClr val="231F20"/>
                </a:solidFill>
                <a:latin typeface="Calibri"/>
                <a:cs typeface="Calibri"/>
              </a:rPr>
              <a:t> </a:t>
            </a:r>
            <a:r>
              <a:rPr sz="3700" b="1" spc="114" dirty="0">
                <a:solidFill>
                  <a:srgbClr val="231F20"/>
                </a:solidFill>
                <a:latin typeface="Calibri"/>
                <a:cs typeface="Calibri"/>
              </a:rPr>
              <a:t>privé,</a:t>
            </a:r>
            <a:r>
              <a:rPr sz="3700" b="1" spc="320" dirty="0">
                <a:solidFill>
                  <a:srgbClr val="231F20"/>
                </a:solidFill>
                <a:latin typeface="Calibri"/>
                <a:cs typeface="Calibri"/>
              </a:rPr>
              <a:t> </a:t>
            </a:r>
            <a:r>
              <a:rPr sz="3700" b="1" spc="140" dirty="0">
                <a:solidFill>
                  <a:srgbClr val="231F20"/>
                </a:solidFill>
                <a:latin typeface="Calibri"/>
                <a:cs typeface="Calibri"/>
              </a:rPr>
              <a:t>puis</a:t>
            </a:r>
            <a:r>
              <a:rPr sz="3700" b="1" spc="320" dirty="0">
                <a:solidFill>
                  <a:srgbClr val="231F20"/>
                </a:solidFill>
                <a:latin typeface="Calibri"/>
                <a:cs typeface="Calibri"/>
              </a:rPr>
              <a:t> </a:t>
            </a:r>
            <a:r>
              <a:rPr sz="3700" b="1" spc="80" dirty="0">
                <a:solidFill>
                  <a:srgbClr val="231F20"/>
                </a:solidFill>
                <a:latin typeface="Calibri"/>
                <a:cs typeface="Calibri"/>
              </a:rPr>
              <a:t>vous</a:t>
            </a:r>
            <a:r>
              <a:rPr sz="3700" b="1" spc="325" dirty="0">
                <a:solidFill>
                  <a:srgbClr val="231F20"/>
                </a:solidFill>
                <a:latin typeface="Calibri"/>
                <a:cs typeface="Calibri"/>
              </a:rPr>
              <a:t> </a:t>
            </a:r>
            <a:r>
              <a:rPr sz="3700" b="1" spc="75" dirty="0">
                <a:solidFill>
                  <a:srgbClr val="231F20"/>
                </a:solidFill>
                <a:latin typeface="Calibri"/>
                <a:cs typeface="Calibri"/>
              </a:rPr>
              <a:t>vous</a:t>
            </a:r>
            <a:r>
              <a:rPr sz="3700" b="1" spc="320" dirty="0">
                <a:solidFill>
                  <a:srgbClr val="231F20"/>
                </a:solidFill>
                <a:latin typeface="Calibri"/>
                <a:cs typeface="Calibri"/>
              </a:rPr>
              <a:t> </a:t>
            </a:r>
            <a:r>
              <a:rPr sz="3700" b="1" spc="130" dirty="0">
                <a:solidFill>
                  <a:srgbClr val="231F20"/>
                </a:solidFill>
                <a:latin typeface="Calibri"/>
                <a:cs typeface="Calibri"/>
              </a:rPr>
              <a:t>authentifiez</a:t>
            </a:r>
            <a:endParaRPr sz="3700" b="1" dirty="0">
              <a:latin typeface="Calibri"/>
              <a:cs typeface="Calibri"/>
            </a:endParaRPr>
          </a:p>
          <a:p>
            <a:pPr marL="25400">
              <a:lnSpc>
                <a:spcPts val="4280"/>
              </a:lnSpc>
            </a:pPr>
            <a:r>
              <a:rPr sz="3700" b="1" spc="65" dirty="0">
                <a:solidFill>
                  <a:srgbClr val="231F20"/>
                </a:solidFill>
                <a:latin typeface="Calibri"/>
                <a:cs typeface="Calibri"/>
              </a:rPr>
              <a:t>avec</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dirty="0">
                <a:solidFill>
                  <a:srgbClr val="231F20"/>
                </a:solidFill>
                <a:latin typeface="Calibri"/>
                <a:cs typeface="Calibri"/>
              </a:rPr>
              <a:t> mot de </a:t>
            </a:r>
            <a:r>
              <a:rPr sz="3700" b="1" spc="100" dirty="0">
                <a:solidFill>
                  <a:srgbClr val="231F20"/>
                </a:solidFill>
                <a:latin typeface="Calibri"/>
                <a:cs typeface="Calibri"/>
              </a:rPr>
              <a:t>passe</a:t>
            </a:r>
            <a:r>
              <a:rPr sz="3700" b="1" dirty="0">
                <a:solidFill>
                  <a:srgbClr val="231F20"/>
                </a:solidFill>
                <a:latin typeface="Calibri"/>
                <a:cs typeface="Calibri"/>
              </a:rPr>
              <a:t> </a:t>
            </a:r>
            <a:r>
              <a:rPr sz="3700" b="1" spc="70" dirty="0">
                <a:solidFill>
                  <a:srgbClr val="231F20"/>
                </a:solidFill>
                <a:latin typeface="Calibri"/>
                <a:cs typeface="Calibri"/>
              </a:rPr>
              <a:t>pour</a:t>
            </a:r>
            <a:r>
              <a:rPr sz="3700" b="1" dirty="0">
                <a:solidFill>
                  <a:srgbClr val="231F20"/>
                </a:solidFill>
                <a:latin typeface="Calibri"/>
                <a:cs typeface="Calibri"/>
              </a:rPr>
              <a:t> </a:t>
            </a:r>
            <a:r>
              <a:rPr sz="3700" b="1" spc="85" dirty="0">
                <a:solidFill>
                  <a:srgbClr val="231F20"/>
                </a:solidFill>
                <a:latin typeface="Calibri"/>
                <a:cs typeface="Calibri"/>
              </a:rPr>
              <a:t>accéder</a:t>
            </a:r>
            <a:r>
              <a:rPr sz="3700" b="1" dirty="0">
                <a:solidFill>
                  <a:srgbClr val="231F20"/>
                </a:solidFill>
                <a:latin typeface="Calibri"/>
                <a:cs typeface="Calibri"/>
              </a:rPr>
              <a:t> </a:t>
            </a:r>
            <a:r>
              <a:rPr sz="3700" b="1" spc="120" dirty="0">
                <a:solidFill>
                  <a:srgbClr val="231F20"/>
                </a:solidFill>
                <a:latin typeface="Calibri"/>
                <a:cs typeface="Calibri"/>
              </a:rPr>
              <a:t>à</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spc="5" dirty="0">
                <a:solidFill>
                  <a:srgbClr val="231F20"/>
                </a:solidFill>
                <a:latin typeface="Calibri"/>
                <a:cs typeface="Calibri"/>
              </a:rPr>
              <a:t> </a:t>
            </a:r>
            <a:r>
              <a:rPr sz="3700" b="1" spc="95" dirty="0">
                <a:solidFill>
                  <a:srgbClr val="231F20"/>
                </a:solidFill>
                <a:latin typeface="Calibri"/>
                <a:cs typeface="Calibri"/>
              </a:rPr>
              <a:t>profil.</a:t>
            </a:r>
            <a:endParaRPr sz="3700" b="1" dirty="0">
              <a:latin typeface="Calibri"/>
              <a:cs typeface="Calibri"/>
            </a:endParaRPr>
          </a:p>
          <a:p>
            <a:pPr marL="25400">
              <a:lnSpc>
                <a:spcPts val="3375"/>
              </a:lnSpc>
              <a:spcBef>
                <a:spcPts val="325"/>
              </a:spcBef>
            </a:pPr>
            <a:r>
              <a:rPr sz="3700" spc="165" dirty="0">
                <a:solidFill>
                  <a:srgbClr val="231F20"/>
                </a:solidFill>
                <a:latin typeface="Calibri"/>
                <a:cs typeface="Calibri"/>
              </a:rPr>
              <a:t>Est-</a:t>
            </a:r>
            <a:r>
              <a:rPr sz="3700" spc="80" dirty="0">
                <a:solidFill>
                  <a:srgbClr val="231F20"/>
                </a:solidFill>
                <a:latin typeface="Calibri"/>
                <a:cs typeface="Calibri"/>
              </a:rPr>
              <a:t>ce</a:t>
            </a:r>
            <a:r>
              <a:rPr sz="3700" spc="-15" dirty="0">
                <a:solidFill>
                  <a:srgbClr val="231F20"/>
                </a:solidFill>
                <a:latin typeface="Calibri"/>
                <a:cs typeface="Calibri"/>
              </a:rPr>
              <a:t> </a:t>
            </a:r>
            <a:r>
              <a:rPr sz="3700" spc="125" dirty="0">
                <a:solidFill>
                  <a:srgbClr val="231F20"/>
                </a:solidFill>
                <a:latin typeface="Calibri"/>
                <a:cs typeface="Calibri"/>
              </a:rPr>
              <a:t>sans</a:t>
            </a:r>
            <a:r>
              <a:rPr sz="3700" spc="-10" dirty="0">
                <a:solidFill>
                  <a:srgbClr val="231F20"/>
                </a:solidFill>
                <a:latin typeface="Calibri"/>
                <a:cs typeface="Calibri"/>
              </a:rPr>
              <a:t> </a:t>
            </a:r>
            <a:r>
              <a:rPr sz="3700" spc="95" dirty="0">
                <a:solidFill>
                  <a:srgbClr val="231F20"/>
                </a:solidFill>
                <a:latin typeface="Calibri"/>
                <a:cs typeface="Calibri"/>
              </a:rPr>
              <a:t>risque</a:t>
            </a:r>
            <a:r>
              <a:rPr sz="3700" spc="-15" dirty="0">
                <a:solidFill>
                  <a:srgbClr val="231F20"/>
                </a:solidFill>
                <a:latin typeface="Calibri"/>
                <a:cs typeface="Calibri"/>
              </a:rPr>
              <a:t> </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sz="3700" spc="40" dirty="0">
                <a:solidFill>
                  <a:srgbClr val="231F20"/>
                </a:solidFill>
                <a:latin typeface="Calibri"/>
                <a:cs typeface="Calibri"/>
              </a:rPr>
              <a:t>Oui</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Non</a:t>
            </a:r>
            <a:endParaRPr sz="3700" dirty="0">
              <a:latin typeface="Calibri"/>
              <a:cs typeface="Calibri"/>
            </a:endParaRPr>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1540"/>
          </a:xfrm>
          <a:prstGeom prst="rect">
            <a:avLst/>
          </a:prstGeom>
        </p:spPr>
        <p:txBody>
          <a:bodyPr vert="horz" wrap="square" lIns="0" tIns="65404" rIns="0" bIns="0" rtlCol="0">
            <a:spAutoFit/>
          </a:bodyPr>
          <a:lstStyle/>
          <a:p>
            <a:pPr marL="12700" marR="5080" algn="just">
              <a:lnSpc>
                <a:spcPts val="4120"/>
              </a:lnSpc>
              <a:spcBef>
                <a:spcPts val="515"/>
              </a:spcBef>
            </a:pPr>
            <a:r>
              <a:rPr sz="3700" spc="60" dirty="0">
                <a:solidFill>
                  <a:srgbClr val="231F20"/>
                </a:solidFill>
              </a:rPr>
              <a:t>Vous</a:t>
            </a:r>
            <a:r>
              <a:rPr sz="3700" spc="395" dirty="0">
                <a:solidFill>
                  <a:srgbClr val="231F20"/>
                </a:solidFill>
              </a:rPr>
              <a:t> </a:t>
            </a:r>
            <a:r>
              <a:rPr sz="3700" spc="100" dirty="0">
                <a:solidFill>
                  <a:srgbClr val="231F20"/>
                </a:solidFill>
              </a:rPr>
              <a:t>êtes</a:t>
            </a:r>
            <a:r>
              <a:rPr sz="3700" spc="400" dirty="0">
                <a:solidFill>
                  <a:srgbClr val="231F20"/>
                </a:solidFill>
              </a:rPr>
              <a:t> </a:t>
            </a:r>
            <a:r>
              <a:rPr sz="3700" spc="105" dirty="0">
                <a:solidFill>
                  <a:srgbClr val="231F20"/>
                </a:solidFill>
              </a:rPr>
              <a:t>à</a:t>
            </a:r>
            <a:r>
              <a:rPr sz="3700" spc="395" dirty="0">
                <a:solidFill>
                  <a:srgbClr val="231F20"/>
                </a:solidFill>
              </a:rPr>
              <a:t> </a:t>
            </a:r>
            <a:r>
              <a:rPr sz="3700" spc="105" dirty="0">
                <a:solidFill>
                  <a:srgbClr val="231F20"/>
                </a:solidFill>
              </a:rPr>
              <a:t>l’aéroport</a:t>
            </a:r>
            <a:r>
              <a:rPr sz="3700" spc="395" dirty="0">
                <a:solidFill>
                  <a:srgbClr val="231F20"/>
                </a:solidFill>
              </a:rPr>
              <a:t> </a:t>
            </a:r>
            <a:r>
              <a:rPr sz="3700" spc="114" dirty="0">
                <a:solidFill>
                  <a:srgbClr val="231F20"/>
                </a:solidFill>
              </a:rPr>
              <a:t>avant</a:t>
            </a:r>
            <a:r>
              <a:rPr sz="3700" spc="400" dirty="0">
                <a:solidFill>
                  <a:srgbClr val="231F20"/>
                </a:solidFill>
              </a:rPr>
              <a:t> </a:t>
            </a:r>
            <a:r>
              <a:rPr sz="3700" spc="75" dirty="0">
                <a:solidFill>
                  <a:srgbClr val="231F20"/>
                </a:solidFill>
              </a:rPr>
              <a:t>d’embarquer</a:t>
            </a:r>
            <a:r>
              <a:rPr sz="3700" spc="395" dirty="0">
                <a:solidFill>
                  <a:srgbClr val="231F20"/>
                </a:solidFill>
              </a:rPr>
              <a:t> </a:t>
            </a:r>
            <a:r>
              <a:rPr sz="3700" spc="80" dirty="0">
                <a:solidFill>
                  <a:srgbClr val="231F20"/>
                </a:solidFill>
              </a:rPr>
              <a:t>pour</a:t>
            </a:r>
            <a:r>
              <a:rPr sz="3700" spc="395" dirty="0">
                <a:solidFill>
                  <a:srgbClr val="231F20"/>
                </a:solidFill>
              </a:rPr>
              <a:t> </a:t>
            </a:r>
            <a:r>
              <a:rPr sz="3700" spc="50" dirty="0">
                <a:solidFill>
                  <a:srgbClr val="231F20"/>
                </a:solidFill>
              </a:rPr>
              <a:t>votre</a:t>
            </a:r>
            <a:r>
              <a:rPr sz="3700" spc="395" dirty="0">
                <a:solidFill>
                  <a:srgbClr val="231F20"/>
                </a:solidFill>
              </a:rPr>
              <a:t> </a:t>
            </a:r>
            <a:r>
              <a:rPr sz="3700" spc="105" dirty="0">
                <a:solidFill>
                  <a:srgbClr val="231F20"/>
                </a:solidFill>
              </a:rPr>
              <a:t>vol.</a:t>
            </a:r>
            <a:r>
              <a:rPr sz="3700" spc="395" dirty="0">
                <a:solidFill>
                  <a:srgbClr val="231F20"/>
                </a:solidFill>
              </a:rPr>
              <a:t> </a:t>
            </a:r>
            <a:r>
              <a:rPr sz="3700" spc="60" dirty="0">
                <a:solidFill>
                  <a:srgbClr val="231F20"/>
                </a:solidFill>
              </a:rPr>
              <a:t>Vous</a:t>
            </a:r>
            <a:r>
              <a:rPr sz="3700" spc="390" dirty="0">
                <a:solidFill>
                  <a:srgbClr val="231F20"/>
                </a:solidFill>
              </a:rPr>
              <a:t> </a:t>
            </a:r>
            <a:r>
              <a:rPr sz="3700" spc="90" dirty="0">
                <a:solidFill>
                  <a:srgbClr val="231F20"/>
                </a:solidFill>
              </a:rPr>
              <a:t>n’avez </a:t>
            </a:r>
            <a:r>
              <a:rPr sz="3700" spc="120" dirty="0">
                <a:solidFill>
                  <a:srgbClr val="231F20"/>
                </a:solidFill>
              </a:rPr>
              <a:t>plus</a:t>
            </a:r>
            <a:r>
              <a:rPr sz="3700" spc="300" dirty="0">
                <a:solidFill>
                  <a:srgbClr val="231F20"/>
                </a:solidFill>
              </a:rPr>
              <a:t> </a:t>
            </a:r>
            <a:r>
              <a:rPr sz="3700" dirty="0">
                <a:solidFill>
                  <a:srgbClr val="231F20"/>
                </a:solidFill>
              </a:rPr>
              <a:t>de</a:t>
            </a:r>
            <a:r>
              <a:rPr sz="3700" spc="300" dirty="0">
                <a:solidFill>
                  <a:srgbClr val="231F20"/>
                </a:solidFill>
              </a:rPr>
              <a:t> </a:t>
            </a:r>
            <a:r>
              <a:rPr sz="3700" spc="70" dirty="0">
                <a:solidFill>
                  <a:srgbClr val="231F20"/>
                </a:solidFill>
              </a:rPr>
              <a:t>batterie</a:t>
            </a:r>
            <a:r>
              <a:rPr sz="3700" spc="305" dirty="0">
                <a:solidFill>
                  <a:srgbClr val="231F20"/>
                </a:solidFill>
              </a:rPr>
              <a:t> </a:t>
            </a:r>
            <a:r>
              <a:rPr sz="3700" spc="114" dirty="0">
                <a:solidFill>
                  <a:srgbClr val="231F20"/>
                </a:solidFill>
              </a:rPr>
              <a:t>sur</a:t>
            </a:r>
            <a:r>
              <a:rPr sz="3700" spc="300" dirty="0">
                <a:solidFill>
                  <a:srgbClr val="231F20"/>
                </a:solidFill>
              </a:rPr>
              <a:t> </a:t>
            </a:r>
            <a:r>
              <a:rPr sz="3700" dirty="0">
                <a:solidFill>
                  <a:srgbClr val="231F20"/>
                </a:solidFill>
              </a:rPr>
              <a:t>votre</a:t>
            </a:r>
            <a:r>
              <a:rPr sz="3700" spc="300" dirty="0">
                <a:solidFill>
                  <a:srgbClr val="231F20"/>
                </a:solidFill>
              </a:rPr>
              <a:t> </a:t>
            </a:r>
            <a:r>
              <a:rPr sz="3700" spc="45" dirty="0">
                <a:solidFill>
                  <a:srgbClr val="231F20"/>
                </a:solidFill>
              </a:rPr>
              <a:t>téléphone.</a:t>
            </a:r>
            <a:r>
              <a:rPr sz="3700" spc="305" dirty="0">
                <a:solidFill>
                  <a:srgbClr val="231F20"/>
                </a:solidFill>
              </a:rPr>
              <a:t> </a:t>
            </a:r>
            <a:r>
              <a:rPr sz="3700" spc="204" dirty="0">
                <a:solidFill>
                  <a:srgbClr val="231F20"/>
                </a:solidFill>
              </a:rPr>
              <a:t>Il</a:t>
            </a:r>
            <a:r>
              <a:rPr sz="3700" spc="300" dirty="0">
                <a:solidFill>
                  <a:srgbClr val="231F20"/>
                </a:solidFill>
              </a:rPr>
              <a:t> </a:t>
            </a:r>
            <a:r>
              <a:rPr sz="3700" spc="65" dirty="0">
                <a:solidFill>
                  <a:srgbClr val="231F20"/>
                </a:solidFill>
              </a:rPr>
              <a:t>y</a:t>
            </a:r>
            <a:r>
              <a:rPr sz="3700" spc="310" dirty="0">
                <a:solidFill>
                  <a:srgbClr val="231F20"/>
                </a:solidFill>
              </a:rPr>
              <a:t> </a:t>
            </a:r>
            <a:r>
              <a:rPr sz="3700" spc="105" dirty="0">
                <a:solidFill>
                  <a:srgbClr val="231F20"/>
                </a:solidFill>
              </a:rPr>
              <a:t>a</a:t>
            </a:r>
            <a:r>
              <a:rPr sz="3700" spc="305" dirty="0">
                <a:solidFill>
                  <a:srgbClr val="231F20"/>
                </a:solidFill>
              </a:rPr>
              <a:t> </a:t>
            </a:r>
            <a:r>
              <a:rPr sz="3700" spc="75" dirty="0">
                <a:solidFill>
                  <a:srgbClr val="231F20"/>
                </a:solidFill>
              </a:rPr>
              <a:t>des</a:t>
            </a:r>
            <a:r>
              <a:rPr sz="3700" spc="300" dirty="0">
                <a:solidFill>
                  <a:srgbClr val="231F20"/>
                </a:solidFill>
              </a:rPr>
              <a:t> </a:t>
            </a:r>
            <a:r>
              <a:rPr sz="3700" spc="75" dirty="0">
                <a:solidFill>
                  <a:srgbClr val="231F20"/>
                </a:solidFill>
              </a:rPr>
              <a:t>ordinateurs</a:t>
            </a:r>
            <a:r>
              <a:rPr sz="3700" spc="305" dirty="0">
                <a:solidFill>
                  <a:srgbClr val="231F20"/>
                </a:solidFill>
              </a:rPr>
              <a:t> </a:t>
            </a:r>
            <a:r>
              <a:rPr sz="3700" spc="125" dirty="0">
                <a:solidFill>
                  <a:srgbClr val="231F20"/>
                </a:solidFill>
              </a:rPr>
              <a:t>publics</a:t>
            </a:r>
            <a:r>
              <a:rPr sz="3700" spc="300" dirty="0">
                <a:solidFill>
                  <a:srgbClr val="231F20"/>
                </a:solidFill>
              </a:rPr>
              <a:t> </a:t>
            </a:r>
            <a:r>
              <a:rPr sz="3700" spc="105" dirty="0">
                <a:solidFill>
                  <a:srgbClr val="231F20"/>
                </a:solidFill>
              </a:rPr>
              <a:t>à</a:t>
            </a:r>
            <a:r>
              <a:rPr sz="3700" spc="300" dirty="0">
                <a:solidFill>
                  <a:srgbClr val="231F20"/>
                </a:solidFill>
              </a:rPr>
              <a:t> </a:t>
            </a:r>
            <a:r>
              <a:rPr sz="3700" spc="160" dirty="0">
                <a:solidFill>
                  <a:srgbClr val="231F20"/>
                </a:solidFill>
              </a:rPr>
              <a:t>la </a:t>
            </a:r>
            <a:r>
              <a:rPr sz="3700" spc="85" dirty="0">
                <a:solidFill>
                  <a:srgbClr val="231F20"/>
                </a:solidFill>
              </a:rPr>
              <a:t>disposition</a:t>
            </a:r>
            <a:r>
              <a:rPr sz="3700" spc="25" dirty="0">
                <a:solidFill>
                  <a:srgbClr val="231F20"/>
                </a:solidFill>
              </a:rPr>
              <a:t> </a:t>
            </a:r>
            <a:r>
              <a:rPr sz="3700" spc="65" dirty="0">
                <a:solidFill>
                  <a:srgbClr val="231F20"/>
                </a:solidFill>
              </a:rPr>
              <a:t>des</a:t>
            </a:r>
            <a:r>
              <a:rPr sz="3700" spc="30" dirty="0">
                <a:solidFill>
                  <a:srgbClr val="231F20"/>
                </a:solidFill>
              </a:rPr>
              <a:t> </a:t>
            </a:r>
            <a:r>
              <a:rPr sz="3700" spc="114" dirty="0">
                <a:solidFill>
                  <a:srgbClr val="231F20"/>
                </a:solidFill>
              </a:rPr>
              <a:t>passagers</a:t>
            </a:r>
            <a:r>
              <a:rPr sz="3700" spc="20" dirty="0">
                <a:solidFill>
                  <a:srgbClr val="231F20"/>
                </a:solidFill>
              </a:rPr>
              <a:t> </a:t>
            </a:r>
            <a:r>
              <a:rPr sz="3700" dirty="0">
                <a:solidFill>
                  <a:srgbClr val="231F20"/>
                </a:solidFill>
              </a:rPr>
              <a:t>pour</a:t>
            </a:r>
            <a:r>
              <a:rPr sz="3700" spc="25" dirty="0">
                <a:solidFill>
                  <a:srgbClr val="231F20"/>
                </a:solidFill>
              </a:rPr>
              <a:t> </a:t>
            </a:r>
            <a:r>
              <a:rPr sz="3700" spc="80" dirty="0">
                <a:solidFill>
                  <a:srgbClr val="231F20"/>
                </a:solidFill>
              </a:rPr>
              <a:t>naviguer</a:t>
            </a:r>
            <a:r>
              <a:rPr sz="3700" spc="30" dirty="0">
                <a:solidFill>
                  <a:srgbClr val="231F20"/>
                </a:solidFill>
              </a:rPr>
              <a:t> </a:t>
            </a:r>
            <a:r>
              <a:rPr sz="3700" spc="105" dirty="0">
                <a:solidFill>
                  <a:srgbClr val="231F20"/>
                </a:solidFill>
              </a:rPr>
              <a:t>sur</a:t>
            </a:r>
            <a:r>
              <a:rPr sz="3700" spc="20" dirty="0">
                <a:solidFill>
                  <a:srgbClr val="231F20"/>
                </a:solidFill>
              </a:rPr>
              <a:t> </a:t>
            </a:r>
            <a:r>
              <a:rPr sz="3700" spc="55" dirty="0">
                <a:solidFill>
                  <a:srgbClr val="231F20"/>
                </a:solidFill>
              </a:rPr>
              <a:t>Internet.</a:t>
            </a:r>
            <a:r>
              <a:rPr sz="3700" spc="30" dirty="0">
                <a:solidFill>
                  <a:srgbClr val="231F20"/>
                </a:solidFill>
              </a:rPr>
              <a:t> </a:t>
            </a:r>
            <a:r>
              <a:rPr sz="3700" dirty="0">
                <a:solidFill>
                  <a:srgbClr val="231F20"/>
                </a:solidFill>
              </a:rPr>
              <a:t>Vous</a:t>
            </a:r>
            <a:r>
              <a:rPr sz="3700" spc="20" dirty="0">
                <a:solidFill>
                  <a:srgbClr val="231F20"/>
                </a:solidFill>
              </a:rPr>
              <a:t> </a:t>
            </a:r>
            <a:r>
              <a:rPr sz="3700" spc="65" dirty="0">
                <a:solidFill>
                  <a:srgbClr val="231F20"/>
                </a:solidFill>
              </a:rPr>
              <a:t>voulez</a:t>
            </a:r>
            <a:r>
              <a:rPr sz="3700" spc="30" dirty="0">
                <a:solidFill>
                  <a:srgbClr val="231F20"/>
                </a:solidFill>
              </a:rPr>
              <a:t> </a:t>
            </a:r>
            <a:r>
              <a:rPr sz="3700" spc="80" dirty="0">
                <a:solidFill>
                  <a:srgbClr val="231F20"/>
                </a:solidFill>
              </a:rPr>
              <a:t>passer </a:t>
            </a:r>
            <a:r>
              <a:rPr sz="3700" spc="100" dirty="0">
                <a:solidFill>
                  <a:srgbClr val="231F20"/>
                </a:solidFill>
              </a:rPr>
              <a:t>le</a:t>
            </a:r>
            <a:r>
              <a:rPr sz="3700" spc="5" dirty="0">
                <a:solidFill>
                  <a:srgbClr val="231F20"/>
                </a:solidFill>
              </a:rPr>
              <a:t> </a:t>
            </a:r>
            <a:r>
              <a:rPr sz="3700" dirty="0">
                <a:solidFill>
                  <a:srgbClr val="231F20"/>
                </a:solidFill>
              </a:rPr>
              <a:t>temps</a:t>
            </a:r>
            <a:r>
              <a:rPr sz="3700" spc="5" dirty="0">
                <a:solidFill>
                  <a:srgbClr val="231F20"/>
                </a:solidFill>
              </a:rPr>
              <a:t> </a:t>
            </a:r>
            <a:r>
              <a:rPr sz="3700" dirty="0">
                <a:solidFill>
                  <a:srgbClr val="231F20"/>
                </a:solidFill>
              </a:rPr>
              <a:t>et</a:t>
            </a:r>
            <a:r>
              <a:rPr sz="3700" spc="10" dirty="0">
                <a:solidFill>
                  <a:srgbClr val="231F20"/>
                </a:solidFill>
              </a:rPr>
              <a:t> </a:t>
            </a:r>
            <a:r>
              <a:rPr sz="3700" spc="120" dirty="0">
                <a:solidFill>
                  <a:srgbClr val="231F20"/>
                </a:solidFill>
              </a:rPr>
              <a:t>aller</a:t>
            </a:r>
            <a:r>
              <a:rPr sz="3700" spc="5" dirty="0">
                <a:solidFill>
                  <a:srgbClr val="231F20"/>
                </a:solidFill>
              </a:rPr>
              <a:t> </a:t>
            </a:r>
            <a:r>
              <a:rPr sz="3700" spc="105" dirty="0">
                <a:solidFill>
                  <a:srgbClr val="231F20"/>
                </a:solidFill>
              </a:rPr>
              <a:t>sur</a:t>
            </a:r>
            <a:r>
              <a:rPr sz="3700" spc="5" dirty="0">
                <a:solidFill>
                  <a:srgbClr val="231F20"/>
                </a:solidFill>
              </a:rPr>
              <a:t> </a:t>
            </a:r>
            <a:r>
              <a:rPr sz="3700" dirty="0">
                <a:solidFill>
                  <a:srgbClr val="231F20"/>
                </a:solidFill>
              </a:rPr>
              <a:t>votre</a:t>
            </a:r>
            <a:r>
              <a:rPr sz="3700" spc="10" dirty="0">
                <a:solidFill>
                  <a:srgbClr val="231F20"/>
                </a:solidFill>
              </a:rPr>
              <a:t> </a:t>
            </a:r>
            <a:r>
              <a:rPr sz="3700" spc="60" dirty="0">
                <a:solidFill>
                  <a:srgbClr val="231F20"/>
                </a:solidFill>
              </a:rPr>
              <a:t>réseau</a:t>
            </a:r>
            <a:r>
              <a:rPr sz="3700" spc="5" dirty="0">
                <a:solidFill>
                  <a:srgbClr val="231F20"/>
                </a:solidFill>
              </a:rPr>
              <a:t> </a:t>
            </a:r>
            <a:r>
              <a:rPr sz="3700" spc="140" dirty="0">
                <a:solidFill>
                  <a:srgbClr val="231F20"/>
                </a:solidFill>
              </a:rPr>
              <a:t>social</a:t>
            </a:r>
            <a:r>
              <a:rPr sz="3700" spc="5" dirty="0">
                <a:solidFill>
                  <a:srgbClr val="231F20"/>
                </a:solidFill>
              </a:rPr>
              <a:t> </a:t>
            </a:r>
            <a:r>
              <a:rPr sz="3700" spc="55" dirty="0">
                <a:solidFill>
                  <a:srgbClr val="231F20"/>
                </a:solidFill>
              </a:rPr>
              <a:t>favori.</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7D842"/>
          </a:solidFill>
        </p:spPr>
        <p:txBody>
          <a:bodyPr wrap="square" lIns="0" tIns="0" rIns="0" bIns="0" rtlCol="0"/>
          <a:lstStyle/>
          <a:p>
            <a:endParaRPr dirty="0"/>
          </a:p>
        </p:txBody>
      </p:sp>
      <p:grpSp>
        <p:nvGrpSpPr>
          <p:cNvPr id="6" name="object 6"/>
          <p:cNvGrpSpPr/>
          <p:nvPr/>
        </p:nvGrpSpPr>
        <p:grpSpPr>
          <a:xfrm>
            <a:off x="16386801" y="9132918"/>
            <a:ext cx="622300" cy="766445"/>
            <a:chOff x="16386801" y="9132918"/>
            <a:chExt cx="622300" cy="766445"/>
          </a:xfrm>
        </p:grpSpPr>
        <p:sp>
          <p:nvSpPr>
            <p:cNvPr id="7" name="object 7"/>
            <p:cNvSpPr/>
            <p:nvPr/>
          </p:nvSpPr>
          <p:spPr>
            <a:xfrm>
              <a:off x="16418213" y="9164331"/>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6418213" y="9164331"/>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5">
            <a:extLst>
              <a:ext uri="{FF2B5EF4-FFF2-40B4-BE49-F238E27FC236}">
                <a16:creationId xmlns:a16="http://schemas.microsoft.com/office/drawing/2014/main" id="{56D8C851-DCB5-5BAD-C1F0-576829DFD6AA}"/>
              </a:ext>
            </a:extLst>
          </p:cNvPr>
          <p:cNvSpPr txBox="1"/>
          <p:nvPr/>
        </p:nvSpPr>
        <p:spPr>
          <a:xfrm>
            <a:off x="2770325" y="4601403"/>
            <a:ext cx="14977925" cy="4502515"/>
          </a:xfrm>
          <a:prstGeom prst="rect">
            <a:avLst/>
          </a:prstGeom>
        </p:spPr>
        <p:txBody>
          <a:bodyPr vert="horz" wrap="square" lIns="0" tIns="13970" rIns="0" bIns="0" rtlCol="0">
            <a:spAutoFit/>
          </a:bodyPr>
          <a:lstStyle/>
          <a:p>
            <a:pPr marL="25400">
              <a:lnSpc>
                <a:spcPts val="4280"/>
              </a:lnSpc>
              <a:spcBef>
                <a:spcPts val="110"/>
              </a:spcBef>
            </a:pPr>
            <a:r>
              <a:rPr sz="3700" b="1" dirty="0">
                <a:solidFill>
                  <a:srgbClr val="231F20"/>
                </a:solidFill>
                <a:latin typeface="Calibri"/>
                <a:cs typeface="Calibri"/>
              </a:rPr>
              <a:t>Vous</a:t>
            </a:r>
            <a:r>
              <a:rPr sz="3700" b="1" spc="315" dirty="0">
                <a:solidFill>
                  <a:srgbClr val="231F20"/>
                </a:solidFill>
                <a:latin typeface="Calibri"/>
                <a:cs typeface="Calibri"/>
              </a:rPr>
              <a:t> </a:t>
            </a:r>
            <a:r>
              <a:rPr sz="3700" b="1" spc="150" dirty="0">
                <a:solidFill>
                  <a:srgbClr val="231F20"/>
                </a:solidFill>
                <a:latin typeface="Calibri"/>
                <a:cs typeface="Calibri"/>
              </a:rPr>
              <a:t>lancez</a:t>
            </a:r>
            <a:r>
              <a:rPr sz="3700" b="1" spc="325" dirty="0">
                <a:solidFill>
                  <a:srgbClr val="231F20"/>
                </a:solidFill>
                <a:latin typeface="Calibri"/>
                <a:cs typeface="Calibri"/>
              </a:rPr>
              <a:t> </a:t>
            </a:r>
            <a:r>
              <a:rPr sz="3700" b="1" spc="80" dirty="0">
                <a:solidFill>
                  <a:srgbClr val="231F20"/>
                </a:solidFill>
                <a:latin typeface="Calibri"/>
                <a:cs typeface="Calibri"/>
              </a:rPr>
              <a:t>un</a:t>
            </a:r>
            <a:r>
              <a:rPr sz="3700" b="1" spc="320" dirty="0">
                <a:solidFill>
                  <a:srgbClr val="231F20"/>
                </a:solidFill>
                <a:latin typeface="Calibri"/>
                <a:cs typeface="Calibri"/>
              </a:rPr>
              <a:t> </a:t>
            </a:r>
            <a:r>
              <a:rPr sz="3700" b="1" spc="125" dirty="0">
                <a:solidFill>
                  <a:srgbClr val="231F20"/>
                </a:solidFill>
                <a:latin typeface="Calibri"/>
                <a:cs typeface="Calibri"/>
              </a:rPr>
              <a:t>navigateur</a:t>
            </a:r>
            <a:r>
              <a:rPr sz="3700" b="1" spc="325" dirty="0">
                <a:solidFill>
                  <a:srgbClr val="231F20"/>
                </a:solidFill>
                <a:latin typeface="Calibri"/>
                <a:cs typeface="Calibri"/>
              </a:rPr>
              <a:t> </a:t>
            </a:r>
            <a:r>
              <a:rPr sz="3700" b="1" dirty="0">
                <a:solidFill>
                  <a:srgbClr val="231F20"/>
                </a:solidFill>
                <a:latin typeface="Calibri"/>
                <a:cs typeface="Calibri"/>
              </a:rPr>
              <a:t>en</a:t>
            </a:r>
            <a:r>
              <a:rPr sz="3700" b="1" spc="325" dirty="0">
                <a:solidFill>
                  <a:srgbClr val="231F20"/>
                </a:solidFill>
                <a:latin typeface="Calibri"/>
                <a:cs typeface="Calibri"/>
              </a:rPr>
              <a:t> </a:t>
            </a:r>
            <a:r>
              <a:rPr sz="3700" b="1" dirty="0">
                <a:solidFill>
                  <a:srgbClr val="231F20"/>
                </a:solidFill>
                <a:latin typeface="Calibri"/>
                <a:cs typeface="Calibri"/>
              </a:rPr>
              <a:t>mode</a:t>
            </a:r>
            <a:r>
              <a:rPr sz="3700" b="1" spc="320" dirty="0">
                <a:solidFill>
                  <a:srgbClr val="231F20"/>
                </a:solidFill>
                <a:latin typeface="Calibri"/>
                <a:cs typeface="Calibri"/>
              </a:rPr>
              <a:t> </a:t>
            </a:r>
            <a:r>
              <a:rPr sz="3700" b="1" spc="114" dirty="0">
                <a:solidFill>
                  <a:srgbClr val="231F20"/>
                </a:solidFill>
                <a:latin typeface="Calibri"/>
                <a:cs typeface="Calibri"/>
              </a:rPr>
              <a:t>privé,</a:t>
            </a:r>
            <a:r>
              <a:rPr sz="3700" b="1" spc="320" dirty="0">
                <a:solidFill>
                  <a:srgbClr val="231F20"/>
                </a:solidFill>
                <a:latin typeface="Calibri"/>
                <a:cs typeface="Calibri"/>
              </a:rPr>
              <a:t> </a:t>
            </a:r>
            <a:r>
              <a:rPr sz="3700" b="1" spc="140" dirty="0">
                <a:solidFill>
                  <a:srgbClr val="231F20"/>
                </a:solidFill>
                <a:latin typeface="Calibri"/>
                <a:cs typeface="Calibri"/>
              </a:rPr>
              <a:t>puis</a:t>
            </a:r>
            <a:r>
              <a:rPr sz="3700" b="1" spc="320" dirty="0">
                <a:solidFill>
                  <a:srgbClr val="231F20"/>
                </a:solidFill>
                <a:latin typeface="Calibri"/>
                <a:cs typeface="Calibri"/>
              </a:rPr>
              <a:t> </a:t>
            </a:r>
            <a:r>
              <a:rPr sz="3700" b="1" spc="80" dirty="0">
                <a:solidFill>
                  <a:srgbClr val="231F20"/>
                </a:solidFill>
                <a:latin typeface="Calibri"/>
                <a:cs typeface="Calibri"/>
              </a:rPr>
              <a:t>vous</a:t>
            </a:r>
            <a:r>
              <a:rPr sz="3700" b="1" spc="325" dirty="0">
                <a:solidFill>
                  <a:srgbClr val="231F20"/>
                </a:solidFill>
                <a:latin typeface="Calibri"/>
                <a:cs typeface="Calibri"/>
              </a:rPr>
              <a:t> </a:t>
            </a:r>
            <a:r>
              <a:rPr sz="3700" b="1" spc="75" dirty="0">
                <a:solidFill>
                  <a:srgbClr val="231F20"/>
                </a:solidFill>
                <a:latin typeface="Calibri"/>
                <a:cs typeface="Calibri"/>
              </a:rPr>
              <a:t>vous</a:t>
            </a:r>
            <a:r>
              <a:rPr sz="3700" b="1" spc="320" dirty="0">
                <a:solidFill>
                  <a:srgbClr val="231F20"/>
                </a:solidFill>
                <a:latin typeface="Calibri"/>
                <a:cs typeface="Calibri"/>
              </a:rPr>
              <a:t> </a:t>
            </a:r>
            <a:r>
              <a:rPr sz="3700" b="1" spc="130" dirty="0">
                <a:solidFill>
                  <a:srgbClr val="231F20"/>
                </a:solidFill>
                <a:latin typeface="Calibri"/>
                <a:cs typeface="Calibri"/>
              </a:rPr>
              <a:t>authentifiez</a:t>
            </a:r>
            <a:endParaRPr sz="3700" b="1" dirty="0">
              <a:latin typeface="Calibri"/>
              <a:cs typeface="Calibri"/>
            </a:endParaRPr>
          </a:p>
          <a:p>
            <a:pPr marL="25400">
              <a:lnSpc>
                <a:spcPts val="4280"/>
              </a:lnSpc>
            </a:pPr>
            <a:r>
              <a:rPr sz="3700" b="1" spc="65" dirty="0">
                <a:solidFill>
                  <a:srgbClr val="231F20"/>
                </a:solidFill>
                <a:latin typeface="Calibri"/>
                <a:cs typeface="Calibri"/>
              </a:rPr>
              <a:t>avec</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dirty="0">
                <a:solidFill>
                  <a:srgbClr val="231F20"/>
                </a:solidFill>
                <a:latin typeface="Calibri"/>
                <a:cs typeface="Calibri"/>
              </a:rPr>
              <a:t> mot de </a:t>
            </a:r>
            <a:r>
              <a:rPr sz="3700" b="1" spc="100" dirty="0">
                <a:solidFill>
                  <a:srgbClr val="231F20"/>
                </a:solidFill>
                <a:latin typeface="Calibri"/>
                <a:cs typeface="Calibri"/>
              </a:rPr>
              <a:t>passe</a:t>
            </a:r>
            <a:r>
              <a:rPr sz="3700" b="1" dirty="0">
                <a:solidFill>
                  <a:srgbClr val="231F20"/>
                </a:solidFill>
                <a:latin typeface="Calibri"/>
                <a:cs typeface="Calibri"/>
              </a:rPr>
              <a:t> </a:t>
            </a:r>
            <a:r>
              <a:rPr sz="3700" b="1" spc="70" dirty="0">
                <a:solidFill>
                  <a:srgbClr val="231F20"/>
                </a:solidFill>
                <a:latin typeface="Calibri"/>
                <a:cs typeface="Calibri"/>
              </a:rPr>
              <a:t>pour</a:t>
            </a:r>
            <a:r>
              <a:rPr sz="3700" b="1" dirty="0">
                <a:solidFill>
                  <a:srgbClr val="231F20"/>
                </a:solidFill>
                <a:latin typeface="Calibri"/>
                <a:cs typeface="Calibri"/>
              </a:rPr>
              <a:t> </a:t>
            </a:r>
            <a:r>
              <a:rPr sz="3700" b="1" spc="85" dirty="0">
                <a:solidFill>
                  <a:srgbClr val="231F20"/>
                </a:solidFill>
                <a:latin typeface="Calibri"/>
                <a:cs typeface="Calibri"/>
              </a:rPr>
              <a:t>accéder</a:t>
            </a:r>
            <a:r>
              <a:rPr sz="3700" b="1" dirty="0">
                <a:solidFill>
                  <a:srgbClr val="231F20"/>
                </a:solidFill>
                <a:latin typeface="Calibri"/>
                <a:cs typeface="Calibri"/>
              </a:rPr>
              <a:t> </a:t>
            </a:r>
            <a:r>
              <a:rPr sz="3700" b="1" spc="120" dirty="0">
                <a:solidFill>
                  <a:srgbClr val="231F20"/>
                </a:solidFill>
                <a:latin typeface="Calibri"/>
                <a:cs typeface="Calibri"/>
              </a:rPr>
              <a:t>à</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spc="5" dirty="0">
                <a:solidFill>
                  <a:srgbClr val="231F20"/>
                </a:solidFill>
                <a:latin typeface="Calibri"/>
                <a:cs typeface="Calibri"/>
              </a:rPr>
              <a:t> </a:t>
            </a:r>
            <a:r>
              <a:rPr sz="3700" b="1" spc="95" dirty="0">
                <a:solidFill>
                  <a:srgbClr val="231F20"/>
                </a:solidFill>
                <a:latin typeface="Calibri"/>
                <a:cs typeface="Calibri"/>
              </a:rPr>
              <a:t>profil.</a:t>
            </a:r>
            <a:endParaRPr sz="3700" b="1" dirty="0">
              <a:latin typeface="Calibri"/>
              <a:cs typeface="Calibri"/>
            </a:endParaRPr>
          </a:p>
          <a:p>
            <a:pPr marL="25400">
              <a:lnSpc>
                <a:spcPts val="3375"/>
              </a:lnSpc>
              <a:spcBef>
                <a:spcPts val="325"/>
              </a:spcBef>
            </a:pPr>
            <a:r>
              <a:rPr sz="3700" spc="165" dirty="0">
                <a:solidFill>
                  <a:srgbClr val="231F20"/>
                </a:solidFill>
                <a:latin typeface="Calibri"/>
                <a:cs typeface="Calibri"/>
              </a:rPr>
              <a:t>Est-</a:t>
            </a:r>
            <a:r>
              <a:rPr sz="3700" spc="80" dirty="0">
                <a:solidFill>
                  <a:srgbClr val="231F20"/>
                </a:solidFill>
                <a:latin typeface="Calibri"/>
                <a:cs typeface="Calibri"/>
              </a:rPr>
              <a:t>ce</a:t>
            </a:r>
            <a:r>
              <a:rPr sz="3700" spc="-15" dirty="0">
                <a:solidFill>
                  <a:srgbClr val="231F20"/>
                </a:solidFill>
                <a:latin typeface="Calibri"/>
                <a:cs typeface="Calibri"/>
              </a:rPr>
              <a:t> </a:t>
            </a:r>
            <a:r>
              <a:rPr sz="3700" spc="125" dirty="0">
                <a:solidFill>
                  <a:srgbClr val="231F20"/>
                </a:solidFill>
                <a:latin typeface="Calibri"/>
                <a:cs typeface="Calibri"/>
              </a:rPr>
              <a:t>sans</a:t>
            </a:r>
            <a:r>
              <a:rPr sz="3700" spc="-10" dirty="0">
                <a:solidFill>
                  <a:srgbClr val="231F20"/>
                </a:solidFill>
                <a:latin typeface="Calibri"/>
                <a:cs typeface="Calibri"/>
              </a:rPr>
              <a:t> </a:t>
            </a:r>
            <a:r>
              <a:rPr sz="3700" spc="95" dirty="0">
                <a:solidFill>
                  <a:srgbClr val="231F20"/>
                </a:solidFill>
                <a:latin typeface="Calibri"/>
                <a:cs typeface="Calibri"/>
              </a:rPr>
              <a:t>risque</a:t>
            </a:r>
            <a:r>
              <a:rPr sz="3700" spc="-15" dirty="0">
                <a:solidFill>
                  <a:srgbClr val="231F20"/>
                </a:solidFill>
                <a:latin typeface="Calibri"/>
                <a:cs typeface="Calibri"/>
              </a:rPr>
              <a:t> </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sz="3700" spc="40" dirty="0">
                <a:solidFill>
                  <a:srgbClr val="231F20"/>
                </a:solidFill>
                <a:latin typeface="Calibri"/>
                <a:cs typeface="Calibri"/>
              </a:rPr>
              <a:t>Oui</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Non</a:t>
            </a:r>
            <a:endParaRPr sz="3700" dirty="0">
              <a:latin typeface="Calibri"/>
              <a:cs typeface="Calibri"/>
            </a:endParaRPr>
          </a:p>
        </p:txBody>
      </p:sp>
      <p:sp>
        <p:nvSpPr>
          <p:cNvPr id="40" name="object 16">
            <a:extLst>
              <a:ext uri="{FF2B5EF4-FFF2-40B4-BE49-F238E27FC236}">
                <a16:creationId xmlns:a16="http://schemas.microsoft.com/office/drawing/2014/main" id="{C96E39D9-0C57-84B4-40BF-3A2F0ED2A5B0}"/>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1" name="object 17">
            <a:extLst>
              <a:ext uri="{FF2B5EF4-FFF2-40B4-BE49-F238E27FC236}">
                <a16:creationId xmlns:a16="http://schemas.microsoft.com/office/drawing/2014/main" id="{7C301749-7B62-6C41-9B3C-43AFD0CF04C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2" name="object 18">
            <a:extLst>
              <a:ext uri="{FF2B5EF4-FFF2-40B4-BE49-F238E27FC236}">
                <a16:creationId xmlns:a16="http://schemas.microsoft.com/office/drawing/2014/main" id="{88EAB77A-CBED-8BF1-5824-018CF2CF4911}"/>
              </a:ext>
            </a:extLst>
          </p:cNvPr>
          <p:cNvGrpSpPr/>
          <p:nvPr/>
        </p:nvGrpSpPr>
        <p:grpSpPr>
          <a:xfrm>
            <a:off x="710101" y="611769"/>
            <a:ext cx="18580100" cy="436880"/>
            <a:chOff x="710101" y="611769"/>
            <a:chExt cx="18580100" cy="436880"/>
          </a:xfrm>
        </p:grpSpPr>
        <p:sp>
          <p:nvSpPr>
            <p:cNvPr id="43" name="object 19">
              <a:extLst>
                <a:ext uri="{FF2B5EF4-FFF2-40B4-BE49-F238E27FC236}">
                  <a16:creationId xmlns:a16="http://schemas.microsoft.com/office/drawing/2014/main" id="{3D681EDF-C5E1-6B0A-ABA9-A6C25A0389A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D8D1CEAE-6F80-9EF9-734E-D1A0E5E8D67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784EA37F-DF67-64DA-D7EA-C6B61931333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6" name="object 22">
              <a:extLst>
                <a:ext uri="{FF2B5EF4-FFF2-40B4-BE49-F238E27FC236}">
                  <a16:creationId xmlns:a16="http://schemas.microsoft.com/office/drawing/2014/main" id="{B5041ADE-0C0E-9014-AB55-7B465982B7C7}"/>
                </a:ext>
              </a:extLst>
            </p:cNvPr>
            <p:cNvPicPr/>
            <p:nvPr/>
          </p:nvPicPr>
          <p:blipFill>
            <a:blip r:embed="rId2" cstate="print"/>
            <a:stretch>
              <a:fillRect/>
            </a:stretch>
          </p:blipFill>
          <p:spPr>
            <a:xfrm>
              <a:off x="13157475" y="804493"/>
              <a:ext cx="101839" cy="104719"/>
            </a:xfrm>
            <a:prstGeom prst="rect">
              <a:avLst/>
            </a:prstGeom>
          </p:spPr>
        </p:pic>
        <p:sp>
          <p:nvSpPr>
            <p:cNvPr id="47" name="object 23">
              <a:extLst>
                <a:ext uri="{FF2B5EF4-FFF2-40B4-BE49-F238E27FC236}">
                  <a16:creationId xmlns:a16="http://schemas.microsoft.com/office/drawing/2014/main" id="{6B88224E-957C-9D8D-E3FB-F8B7F38430A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8" name="object 24">
              <a:extLst>
                <a:ext uri="{FF2B5EF4-FFF2-40B4-BE49-F238E27FC236}">
                  <a16:creationId xmlns:a16="http://schemas.microsoft.com/office/drawing/2014/main" id="{6A0C8C19-0ABB-9F37-9F4F-338628318DB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9" name="object 25">
              <a:extLst>
                <a:ext uri="{FF2B5EF4-FFF2-40B4-BE49-F238E27FC236}">
                  <a16:creationId xmlns:a16="http://schemas.microsoft.com/office/drawing/2014/main" id="{8CF99B33-3C76-F577-19B0-ED1E29C096E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177FF01B-A2A7-6A52-C850-21CF0DEC761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747E8CEC-517A-4023-0A33-AD22F2733055}"/>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5E4F0E0C-3B38-27D9-5705-E7CBF7FB635B}"/>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3" name="object 29">
              <a:extLst>
                <a:ext uri="{FF2B5EF4-FFF2-40B4-BE49-F238E27FC236}">
                  <a16:creationId xmlns:a16="http://schemas.microsoft.com/office/drawing/2014/main" id="{F9833F3E-6448-1964-9E6C-B3CEC63A67C8}"/>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4" name="object 30">
              <a:extLst>
                <a:ext uri="{FF2B5EF4-FFF2-40B4-BE49-F238E27FC236}">
                  <a16:creationId xmlns:a16="http://schemas.microsoft.com/office/drawing/2014/main" id="{2C2AB311-D505-0154-A6EA-42EC2927C714}"/>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250" y="2232696"/>
            <a:ext cx="8795403" cy="2114490"/>
          </a:xfrm>
          <a:prstGeom prst="rect">
            <a:avLst/>
          </a:prstGeom>
        </p:spPr>
        <p:txBody>
          <a:bodyPr vert="horz" wrap="square" lIns="0" tIns="201295" rIns="0" bIns="0" rtlCol="0">
            <a:spAutoFit/>
          </a:bodyPr>
          <a:lstStyle/>
          <a:p>
            <a:pPr marL="12700" marR="5080" indent="1167130" algn="r">
              <a:lnSpc>
                <a:spcPts val="7420"/>
              </a:lnSpc>
              <a:spcBef>
                <a:spcPts val="1585"/>
              </a:spcBef>
            </a:pPr>
            <a:r>
              <a:rPr lang="fr-FR" sz="7400" spc="390" dirty="0">
                <a:solidFill>
                  <a:srgbClr val="231F20"/>
                </a:solidFill>
              </a:rPr>
              <a:t>POUR</a:t>
            </a:r>
            <a:r>
              <a:rPr lang="fr-FR" sz="7400" spc="-190" dirty="0">
                <a:solidFill>
                  <a:srgbClr val="231F20"/>
                </a:solidFill>
              </a:rPr>
              <a:t> </a:t>
            </a:r>
            <a:r>
              <a:rPr lang="fr-FR" sz="7400" spc="75" dirty="0">
                <a:solidFill>
                  <a:srgbClr val="231F20"/>
                </a:solidFill>
              </a:rPr>
              <a:t>UNE</a:t>
            </a:r>
            <a:r>
              <a:rPr lang="fr-FR" sz="7400" spc="-185" dirty="0">
                <a:solidFill>
                  <a:srgbClr val="231F20"/>
                </a:solidFill>
              </a:rPr>
              <a:t> </a:t>
            </a:r>
            <a:r>
              <a:rPr lang="fr-FR" sz="7400" spc="140" dirty="0">
                <a:solidFill>
                  <a:srgbClr val="231F20"/>
                </a:solidFill>
              </a:rPr>
              <a:t>BONNE </a:t>
            </a:r>
            <a:r>
              <a:rPr lang="fr-FR" sz="7400" spc="175" dirty="0">
                <a:solidFill>
                  <a:srgbClr val="231F20"/>
                </a:solidFill>
              </a:rPr>
              <a:t>H</a:t>
            </a:r>
            <a:r>
              <a:rPr lang="fr-FR" sz="7400" spc="-350" dirty="0">
                <a:solidFill>
                  <a:srgbClr val="231F20"/>
                </a:solidFill>
              </a:rPr>
              <a:t>Y</a:t>
            </a:r>
            <a:r>
              <a:rPr lang="fr-FR" sz="7400" spc="175" dirty="0">
                <a:solidFill>
                  <a:srgbClr val="231F20"/>
                </a:solidFill>
              </a:rPr>
              <a:t>GIÈNE</a:t>
            </a:r>
            <a:r>
              <a:rPr lang="fr-FR" sz="7400" spc="-185" dirty="0">
                <a:solidFill>
                  <a:srgbClr val="231F20"/>
                </a:solidFill>
              </a:rPr>
              <a:t> </a:t>
            </a:r>
            <a:r>
              <a:rPr lang="fr-FR" sz="7400" spc="60" dirty="0">
                <a:solidFill>
                  <a:srgbClr val="231F20"/>
                </a:solidFill>
              </a:rPr>
              <a:t>NUMÉRIQUE</a:t>
            </a:r>
            <a:endParaRPr lang="fr-FR" sz="7400" dirty="0"/>
          </a:p>
        </p:txBody>
      </p:sp>
      <p:sp>
        <p:nvSpPr>
          <p:cNvPr id="3" name="object 3"/>
          <p:cNvSpPr txBox="1"/>
          <p:nvPr/>
        </p:nvSpPr>
        <p:spPr>
          <a:xfrm>
            <a:off x="1320724" y="5253859"/>
            <a:ext cx="4654078" cy="949106"/>
          </a:xfrm>
          <a:prstGeom prst="rect">
            <a:avLst/>
          </a:prstGeom>
        </p:spPr>
        <p:txBody>
          <a:bodyPr vert="horz" wrap="square" lIns="0" tIns="95885" rIns="0" bIns="0" rtlCol="0">
            <a:spAutoFit/>
          </a:bodyPr>
          <a:lstStyle/>
          <a:p>
            <a:pPr marL="12700" marR="5080" indent="621030">
              <a:lnSpc>
                <a:spcPts val="3300"/>
              </a:lnSpc>
              <a:spcBef>
                <a:spcPts val="755"/>
              </a:spcBef>
            </a:pPr>
            <a:r>
              <a:rPr lang="fr-FR" sz="3300" b="1" spc="240" dirty="0">
                <a:solidFill>
                  <a:srgbClr val="F7D842"/>
                </a:solidFill>
                <a:latin typeface="Calibri"/>
                <a:cs typeface="Calibri"/>
              </a:rPr>
              <a:t>RESSOURCE</a:t>
            </a:r>
            <a:r>
              <a:rPr lang="fr-FR" sz="3300" b="1" spc="-80" dirty="0">
                <a:solidFill>
                  <a:srgbClr val="F7D842"/>
                </a:solidFill>
                <a:latin typeface="Calibri"/>
                <a:cs typeface="Calibri"/>
              </a:rPr>
              <a:t> </a:t>
            </a:r>
            <a:r>
              <a:rPr lang="fr-FR" sz="3300" b="1" spc="375" dirty="0">
                <a:solidFill>
                  <a:srgbClr val="F7D842"/>
                </a:solidFill>
                <a:latin typeface="Calibri"/>
                <a:cs typeface="Calibri"/>
              </a:rPr>
              <a:t>À</a:t>
            </a:r>
            <a:r>
              <a:rPr lang="fr-FR" sz="3300" b="1" spc="-75" dirty="0">
                <a:solidFill>
                  <a:srgbClr val="F7D842"/>
                </a:solidFill>
                <a:latin typeface="Calibri"/>
                <a:cs typeface="Calibri"/>
              </a:rPr>
              <a:t> </a:t>
            </a:r>
            <a:r>
              <a:rPr lang="fr-FR" sz="3300" b="1" spc="290" dirty="0">
                <a:solidFill>
                  <a:srgbClr val="F7D842"/>
                </a:solidFill>
                <a:latin typeface="Calibri"/>
                <a:cs typeface="Calibri"/>
              </a:rPr>
              <a:t>LIRE </a:t>
            </a:r>
            <a:r>
              <a:rPr lang="fr-FR" sz="3300" b="1" spc="155" dirty="0">
                <a:solidFill>
                  <a:srgbClr val="F7D842"/>
                </a:solidFill>
                <a:latin typeface="Calibri"/>
                <a:cs typeface="Calibri"/>
              </a:rPr>
              <a:t>POUR</a:t>
            </a:r>
            <a:r>
              <a:rPr lang="fr-FR" sz="3300" b="1" spc="-85" dirty="0">
                <a:solidFill>
                  <a:srgbClr val="F7D842"/>
                </a:solidFill>
                <a:latin typeface="Calibri"/>
                <a:cs typeface="Calibri"/>
              </a:rPr>
              <a:t> </a:t>
            </a:r>
            <a:r>
              <a:rPr lang="fr-FR" sz="3300" b="1" spc="415" dirty="0">
                <a:solidFill>
                  <a:srgbClr val="F7D842"/>
                </a:solidFill>
                <a:latin typeface="Calibri"/>
                <a:cs typeface="Calibri"/>
              </a:rPr>
              <a:t>ALLER</a:t>
            </a:r>
            <a:r>
              <a:rPr lang="fr-FR" sz="3300" b="1" spc="-80" dirty="0">
                <a:solidFill>
                  <a:srgbClr val="F7D842"/>
                </a:solidFill>
                <a:latin typeface="Calibri"/>
                <a:cs typeface="Calibri"/>
              </a:rPr>
              <a:t> </a:t>
            </a:r>
            <a:r>
              <a:rPr lang="fr-FR" sz="3300" b="1" spc="190" dirty="0">
                <a:solidFill>
                  <a:srgbClr val="F7D842"/>
                </a:solidFill>
                <a:latin typeface="Calibri"/>
                <a:cs typeface="Calibri"/>
              </a:rPr>
              <a:t>PLUS</a:t>
            </a:r>
            <a:r>
              <a:rPr lang="fr-FR" sz="3300" b="1" spc="-85" dirty="0">
                <a:solidFill>
                  <a:srgbClr val="F7D842"/>
                </a:solidFill>
                <a:latin typeface="Calibri"/>
                <a:cs typeface="Calibri"/>
              </a:rPr>
              <a:t> </a:t>
            </a:r>
            <a:r>
              <a:rPr lang="fr-FR" sz="3300" b="1" spc="140" dirty="0">
                <a:solidFill>
                  <a:srgbClr val="F7D842"/>
                </a:solidFill>
                <a:latin typeface="Calibri"/>
                <a:cs typeface="Calibri"/>
              </a:rPr>
              <a:t>LOIN</a:t>
            </a:r>
            <a:endParaRPr lang="fr-FR" sz="3300" b="1" dirty="0">
              <a:latin typeface="Calibri"/>
              <a:cs typeface="Calibri"/>
            </a:endParaRPr>
          </a:p>
        </p:txBody>
      </p:sp>
      <p:grpSp>
        <p:nvGrpSpPr>
          <p:cNvPr id="4" name="object 4"/>
          <p:cNvGrpSpPr/>
          <p:nvPr/>
        </p:nvGrpSpPr>
        <p:grpSpPr>
          <a:xfrm>
            <a:off x="5077022" y="4820147"/>
            <a:ext cx="4802505" cy="4832350"/>
            <a:chOff x="5077022" y="4820147"/>
            <a:chExt cx="4802505" cy="4832350"/>
          </a:xfrm>
        </p:grpSpPr>
        <p:sp>
          <p:nvSpPr>
            <p:cNvPr id="5" name="object 5"/>
            <p:cNvSpPr/>
            <p:nvPr/>
          </p:nvSpPr>
          <p:spPr>
            <a:xfrm>
              <a:off x="5448489" y="7523482"/>
              <a:ext cx="4431030" cy="2129155"/>
            </a:xfrm>
            <a:custGeom>
              <a:avLst/>
              <a:gdLst/>
              <a:ahLst/>
              <a:cxnLst/>
              <a:rect l="l" t="t" r="r" b="b"/>
              <a:pathLst>
                <a:path w="4431030" h="2129154">
                  <a:moveTo>
                    <a:pt x="2215492" y="0"/>
                  </a:moveTo>
                  <a:lnTo>
                    <a:pt x="2151312" y="438"/>
                  </a:lnTo>
                  <a:lnTo>
                    <a:pt x="2087583" y="1744"/>
                  </a:lnTo>
                  <a:lnTo>
                    <a:pt x="2024332" y="3906"/>
                  </a:lnTo>
                  <a:lnTo>
                    <a:pt x="1961583" y="6913"/>
                  </a:lnTo>
                  <a:lnTo>
                    <a:pt x="1899359" y="10753"/>
                  </a:lnTo>
                  <a:lnTo>
                    <a:pt x="1837687" y="15413"/>
                  </a:lnTo>
                  <a:lnTo>
                    <a:pt x="1776591" y="20883"/>
                  </a:lnTo>
                  <a:lnTo>
                    <a:pt x="1716094" y="27149"/>
                  </a:lnTo>
                  <a:lnTo>
                    <a:pt x="1656223" y="34201"/>
                  </a:lnTo>
                  <a:lnTo>
                    <a:pt x="1597001" y="42026"/>
                  </a:lnTo>
                  <a:lnTo>
                    <a:pt x="1538453" y="50613"/>
                  </a:lnTo>
                  <a:lnTo>
                    <a:pt x="1480604" y="59950"/>
                  </a:lnTo>
                  <a:lnTo>
                    <a:pt x="1423478" y="70025"/>
                  </a:lnTo>
                  <a:lnTo>
                    <a:pt x="1367100" y="80826"/>
                  </a:lnTo>
                  <a:lnTo>
                    <a:pt x="1311495" y="92341"/>
                  </a:lnTo>
                  <a:lnTo>
                    <a:pt x="1256687" y="104559"/>
                  </a:lnTo>
                  <a:lnTo>
                    <a:pt x="1202702" y="117468"/>
                  </a:lnTo>
                  <a:lnTo>
                    <a:pt x="1149562" y="131055"/>
                  </a:lnTo>
                  <a:lnTo>
                    <a:pt x="1097294" y="145309"/>
                  </a:lnTo>
                  <a:lnTo>
                    <a:pt x="1045922" y="160219"/>
                  </a:lnTo>
                  <a:lnTo>
                    <a:pt x="995470" y="175772"/>
                  </a:lnTo>
                  <a:lnTo>
                    <a:pt x="945963" y="191956"/>
                  </a:lnTo>
                  <a:lnTo>
                    <a:pt x="897426" y="208760"/>
                  </a:lnTo>
                  <a:lnTo>
                    <a:pt x="849883" y="226172"/>
                  </a:lnTo>
                  <a:lnTo>
                    <a:pt x="803359" y="244180"/>
                  </a:lnTo>
                  <a:lnTo>
                    <a:pt x="757879" y="262772"/>
                  </a:lnTo>
                  <a:lnTo>
                    <a:pt x="713466" y="281936"/>
                  </a:lnTo>
                  <a:lnTo>
                    <a:pt x="670147" y="301661"/>
                  </a:lnTo>
                  <a:lnTo>
                    <a:pt x="627945" y="321934"/>
                  </a:lnTo>
                  <a:lnTo>
                    <a:pt x="586886" y="342744"/>
                  </a:lnTo>
                  <a:lnTo>
                    <a:pt x="546993" y="364080"/>
                  </a:lnTo>
                  <a:lnTo>
                    <a:pt x="508292" y="385928"/>
                  </a:lnTo>
                  <a:lnTo>
                    <a:pt x="470806" y="408278"/>
                  </a:lnTo>
                  <a:lnTo>
                    <a:pt x="434561" y="431117"/>
                  </a:lnTo>
                  <a:lnTo>
                    <a:pt x="399582" y="454435"/>
                  </a:lnTo>
                  <a:lnTo>
                    <a:pt x="365892" y="478217"/>
                  </a:lnTo>
                  <a:lnTo>
                    <a:pt x="333517" y="502454"/>
                  </a:lnTo>
                  <a:lnTo>
                    <a:pt x="302481" y="527133"/>
                  </a:lnTo>
                  <a:lnTo>
                    <a:pt x="272809" y="552243"/>
                  </a:lnTo>
                  <a:lnTo>
                    <a:pt x="244525" y="577771"/>
                  </a:lnTo>
                  <a:lnTo>
                    <a:pt x="192221" y="630035"/>
                  </a:lnTo>
                  <a:lnTo>
                    <a:pt x="145767" y="683831"/>
                  </a:lnTo>
                  <a:lnTo>
                    <a:pt x="105359" y="739064"/>
                  </a:lnTo>
                  <a:lnTo>
                    <a:pt x="71195"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5" y="1332985"/>
                  </a:lnTo>
                  <a:lnTo>
                    <a:pt x="105359" y="1389561"/>
                  </a:lnTo>
                  <a:lnTo>
                    <a:pt x="145767" y="1444794"/>
                  </a:lnTo>
                  <a:lnTo>
                    <a:pt x="192221" y="1498591"/>
                  </a:lnTo>
                  <a:lnTo>
                    <a:pt x="244525" y="1550855"/>
                  </a:lnTo>
                  <a:lnTo>
                    <a:pt x="272809" y="1576383"/>
                  </a:lnTo>
                  <a:lnTo>
                    <a:pt x="302481" y="1601492"/>
                  </a:lnTo>
                  <a:lnTo>
                    <a:pt x="333517" y="1626171"/>
                  </a:lnTo>
                  <a:lnTo>
                    <a:pt x="365892" y="1650408"/>
                  </a:lnTo>
                  <a:lnTo>
                    <a:pt x="399582" y="1674191"/>
                  </a:lnTo>
                  <a:lnTo>
                    <a:pt x="434561" y="1697508"/>
                  </a:lnTo>
                  <a:lnTo>
                    <a:pt x="470806" y="1720347"/>
                  </a:lnTo>
                  <a:lnTo>
                    <a:pt x="508292" y="1742697"/>
                  </a:lnTo>
                  <a:lnTo>
                    <a:pt x="546993" y="1764546"/>
                  </a:lnTo>
                  <a:lnTo>
                    <a:pt x="586886" y="1785881"/>
                  </a:lnTo>
                  <a:lnTo>
                    <a:pt x="627945" y="1806691"/>
                  </a:lnTo>
                  <a:lnTo>
                    <a:pt x="670147" y="1826965"/>
                  </a:lnTo>
                  <a:lnTo>
                    <a:pt x="713466" y="1846689"/>
                  </a:lnTo>
                  <a:lnTo>
                    <a:pt x="757879" y="1865854"/>
                  </a:lnTo>
                  <a:lnTo>
                    <a:pt x="803359" y="1884446"/>
                  </a:lnTo>
                  <a:lnTo>
                    <a:pt x="849883" y="1902454"/>
                  </a:lnTo>
                  <a:lnTo>
                    <a:pt x="897426" y="1919865"/>
                  </a:lnTo>
                  <a:lnTo>
                    <a:pt x="945963" y="1936669"/>
                  </a:lnTo>
                  <a:lnTo>
                    <a:pt x="995470" y="1952854"/>
                  </a:lnTo>
                  <a:lnTo>
                    <a:pt x="1045922" y="1968406"/>
                  </a:lnTo>
                  <a:lnTo>
                    <a:pt x="1097294" y="1983316"/>
                  </a:lnTo>
                  <a:lnTo>
                    <a:pt x="1149562" y="1997570"/>
                  </a:lnTo>
                  <a:lnTo>
                    <a:pt x="1202702" y="2011157"/>
                  </a:lnTo>
                  <a:lnTo>
                    <a:pt x="1256687" y="2024066"/>
                  </a:lnTo>
                  <a:lnTo>
                    <a:pt x="1311495" y="2036284"/>
                  </a:lnTo>
                  <a:lnTo>
                    <a:pt x="1367100" y="2047799"/>
                  </a:lnTo>
                  <a:lnTo>
                    <a:pt x="1423478" y="2058600"/>
                  </a:lnTo>
                  <a:lnTo>
                    <a:pt x="1480604" y="2068675"/>
                  </a:lnTo>
                  <a:lnTo>
                    <a:pt x="1538453" y="2078012"/>
                  </a:lnTo>
                  <a:lnTo>
                    <a:pt x="1597001" y="2086599"/>
                  </a:lnTo>
                  <a:lnTo>
                    <a:pt x="1656223" y="2094424"/>
                  </a:lnTo>
                  <a:lnTo>
                    <a:pt x="1716094" y="2101476"/>
                  </a:lnTo>
                  <a:lnTo>
                    <a:pt x="1776591" y="2107743"/>
                  </a:lnTo>
                  <a:lnTo>
                    <a:pt x="1837687" y="2113212"/>
                  </a:lnTo>
                  <a:lnTo>
                    <a:pt x="1899359" y="2117873"/>
                  </a:lnTo>
                  <a:lnTo>
                    <a:pt x="1961583" y="2121712"/>
                  </a:lnTo>
                  <a:lnTo>
                    <a:pt x="2024332" y="2124719"/>
                  </a:lnTo>
                  <a:lnTo>
                    <a:pt x="2087583" y="2126882"/>
                  </a:lnTo>
                  <a:lnTo>
                    <a:pt x="2151312" y="2128188"/>
                  </a:lnTo>
                  <a:lnTo>
                    <a:pt x="2215492" y="2128626"/>
                  </a:lnTo>
                  <a:lnTo>
                    <a:pt x="2279674" y="2128188"/>
                  </a:lnTo>
                  <a:lnTo>
                    <a:pt x="2343403" y="2126882"/>
                  </a:lnTo>
                  <a:lnTo>
                    <a:pt x="2406655" y="2124719"/>
                  </a:lnTo>
                  <a:lnTo>
                    <a:pt x="2469406" y="2121712"/>
                  </a:lnTo>
                  <a:lnTo>
                    <a:pt x="2531630" y="2117873"/>
                  </a:lnTo>
                  <a:lnTo>
                    <a:pt x="2593303" y="2113212"/>
                  </a:lnTo>
                  <a:lnTo>
                    <a:pt x="2654400" y="2107743"/>
                  </a:lnTo>
                  <a:lnTo>
                    <a:pt x="2714897" y="2101476"/>
                  </a:lnTo>
                  <a:lnTo>
                    <a:pt x="2774769" y="2094424"/>
                  </a:lnTo>
                  <a:lnTo>
                    <a:pt x="2833992" y="2086599"/>
                  </a:lnTo>
                  <a:lnTo>
                    <a:pt x="2892540" y="2078012"/>
                  </a:lnTo>
                  <a:lnTo>
                    <a:pt x="2950390" y="2068675"/>
                  </a:lnTo>
                  <a:lnTo>
                    <a:pt x="3007516" y="2058600"/>
                  </a:lnTo>
                  <a:lnTo>
                    <a:pt x="3063895" y="2047799"/>
                  </a:lnTo>
                  <a:lnTo>
                    <a:pt x="3119500" y="2036284"/>
                  </a:lnTo>
                  <a:lnTo>
                    <a:pt x="3174308" y="2024066"/>
                  </a:lnTo>
                  <a:lnTo>
                    <a:pt x="3228294" y="2011157"/>
                  </a:lnTo>
                  <a:lnTo>
                    <a:pt x="3281434" y="1997570"/>
                  </a:lnTo>
                  <a:lnTo>
                    <a:pt x="3333703" y="1983316"/>
                  </a:lnTo>
                  <a:lnTo>
                    <a:pt x="3385075" y="1968406"/>
                  </a:lnTo>
                  <a:lnTo>
                    <a:pt x="3435527" y="1952854"/>
                  </a:lnTo>
                  <a:lnTo>
                    <a:pt x="3485034" y="1936669"/>
                  </a:lnTo>
                  <a:lnTo>
                    <a:pt x="3533572" y="1919865"/>
                  </a:lnTo>
                  <a:lnTo>
                    <a:pt x="3581115" y="1902454"/>
                  </a:lnTo>
                  <a:lnTo>
                    <a:pt x="3627639" y="1884446"/>
                  </a:lnTo>
                  <a:lnTo>
                    <a:pt x="3673119" y="1865854"/>
                  </a:lnTo>
                  <a:lnTo>
                    <a:pt x="3717531" y="1846689"/>
                  </a:lnTo>
                  <a:lnTo>
                    <a:pt x="3760850" y="1826965"/>
                  </a:lnTo>
                  <a:lnTo>
                    <a:pt x="3803052" y="1806691"/>
                  </a:lnTo>
                  <a:lnTo>
                    <a:pt x="3844112" y="1785881"/>
                  </a:lnTo>
                  <a:lnTo>
                    <a:pt x="3884005" y="1764546"/>
                  </a:lnTo>
                  <a:lnTo>
                    <a:pt x="3922706" y="1742697"/>
                  </a:lnTo>
                  <a:lnTo>
                    <a:pt x="3960191" y="1720347"/>
                  </a:lnTo>
                  <a:lnTo>
                    <a:pt x="3996436" y="1697508"/>
                  </a:lnTo>
                  <a:lnTo>
                    <a:pt x="4031416" y="1674191"/>
                  </a:lnTo>
                  <a:lnTo>
                    <a:pt x="4065105" y="1650408"/>
                  </a:lnTo>
                  <a:lnTo>
                    <a:pt x="4097480" y="1626171"/>
                  </a:lnTo>
                  <a:lnTo>
                    <a:pt x="4128516" y="1601492"/>
                  </a:lnTo>
                  <a:lnTo>
                    <a:pt x="4158188" y="1576383"/>
                  </a:lnTo>
                  <a:lnTo>
                    <a:pt x="4186472" y="1550855"/>
                  </a:lnTo>
                  <a:lnTo>
                    <a:pt x="4238775" y="1498591"/>
                  </a:lnTo>
                  <a:lnTo>
                    <a:pt x="4285229" y="1444794"/>
                  </a:lnTo>
                  <a:lnTo>
                    <a:pt x="4325637" y="1389561"/>
                  </a:lnTo>
                  <a:lnTo>
                    <a:pt x="4359801" y="1332985"/>
                  </a:lnTo>
                  <a:lnTo>
                    <a:pt x="4387525" y="1275160"/>
                  </a:lnTo>
                  <a:lnTo>
                    <a:pt x="4408611" y="1216182"/>
                  </a:lnTo>
                  <a:lnTo>
                    <a:pt x="4422863" y="1156146"/>
                  </a:lnTo>
                  <a:lnTo>
                    <a:pt x="4430084" y="1095145"/>
                  </a:lnTo>
                  <a:lnTo>
                    <a:pt x="4430995" y="1064313"/>
                  </a:lnTo>
                  <a:lnTo>
                    <a:pt x="4430084" y="1033480"/>
                  </a:lnTo>
                  <a:lnTo>
                    <a:pt x="4422863" y="972480"/>
                  </a:lnTo>
                  <a:lnTo>
                    <a:pt x="4408611" y="912443"/>
                  </a:lnTo>
                  <a:lnTo>
                    <a:pt x="4387525" y="853465"/>
                  </a:lnTo>
                  <a:lnTo>
                    <a:pt x="4359801" y="795641"/>
                  </a:lnTo>
                  <a:lnTo>
                    <a:pt x="4325637" y="739064"/>
                  </a:lnTo>
                  <a:lnTo>
                    <a:pt x="4285229" y="683831"/>
                  </a:lnTo>
                  <a:lnTo>
                    <a:pt x="4238775" y="630035"/>
                  </a:lnTo>
                  <a:lnTo>
                    <a:pt x="4186472" y="577771"/>
                  </a:lnTo>
                  <a:lnTo>
                    <a:pt x="4158188" y="552243"/>
                  </a:lnTo>
                  <a:lnTo>
                    <a:pt x="4128516" y="527133"/>
                  </a:lnTo>
                  <a:lnTo>
                    <a:pt x="4097480" y="502454"/>
                  </a:lnTo>
                  <a:lnTo>
                    <a:pt x="4065105" y="478217"/>
                  </a:lnTo>
                  <a:lnTo>
                    <a:pt x="4031416" y="454435"/>
                  </a:lnTo>
                  <a:lnTo>
                    <a:pt x="3996436" y="431117"/>
                  </a:lnTo>
                  <a:lnTo>
                    <a:pt x="3960191" y="408278"/>
                  </a:lnTo>
                  <a:lnTo>
                    <a:pt x="3922706" y="385928"/>
                  </a:lnTo>
                  <a:lnTo>
                    <a:pt x="3884005" y="364080"/>
                  </a:lnTo>
                  <a:lnTo>
                    <a:pt x="3844112" y="342744"/>
                  </a:lnTo>
                  <a:lnTo>
                    <a:pt x="3803052" y="321934"/>
                  </a:lnTo>
                  <a:lnTo>
                    <a:pt x="3760850" y="301661"/>
                  </a:lnTo>
                  <a:lnTo>
                    <a:pt x="3717531" y="281936"/>
                  </a:lnTo>
                  <a:lnTo>
                    <a:pt x="3673119" y="262772"/>
                  </a:lnTo>
                  <a:lnTo>
                    <a:pt x="3627639" y="244180"/>
                  </a:lnTo>
                  <a:lnTo>
                    <a:pt x="3581115" y="226172"/>
                  </a:lnTo>
                  <a:lnTo>
                    <a:pt x="3533572" y="208760"/>
                  </a:lnTo>
                  <a:lnTo>
                    <a:pt x="3485034" y="191956"/>
                  </a:lnTo>
                  <a:lnTo>
                    <a:pt x="3435527" y="175772"/>
                  </a:lnTo>
                  <a:lnTo>
                    <a:pt x="3385075" y="160219"/>
                  </a:lnTo>
                  <a:lnTo>
                    <a:pt x="3333703" y="145309"/>
                  </a:lnTo>
                  <a:lnTo>
                    <a:pt x="3281434" y="131055"/>
                  </a:lnTo>
                  <a:lnTo>
                    <a:pt x="3228294" y="117468"/>
                  </a:lnTo>
                  <a:lnTo>
                    <a:pt x="3174308" y="104559"/>
                  </a:lnTo>
                  <a:lnTo>
                    <a:pt x="3119500" y="92341"/>
                  </a:lnTo>
                  <a:lnTo>
                    <a:pt x="3063895" y="80826"/>
                  </a:lnTo>
                  <a:lnTo>
                    <a:pt x="3007516" y="70025"/>
                  </a:lnTo>
                  <a:lnTo>
                    <a:pt x="2950390" y="59950"/>
                  </a:lnTo>
                  <a:lnTo>
                    <a:pt x="2892540" y="50613"/>
                  </a:lnTo>
                  <a:lnTo>
                    <a:pt x="2833992" y="42026"/>
                  </a:lnTo>
                  <a:lnTo>
                    <a:pt x="2774769" y="34201"/>
                  </a:lnTo>
                  <a:lnTo>
                    <a:pt x="2714897" y="27149"/>
                  </a:lnTo>
                  <a:lnTo>
                    <a:pt x="2654400" y="20883"/>
                  </a:lnTo>
                  <a:lnTo>
                    <a:pt x="2593303" y="15413"/>
                  </a:lnTo>
                  <a:lnTo>
                    <a:pt x="2531630" y="10753"/>
                  </a:lnTo>
                  <a:lnTo>
                    <a:pt x="2469406" y="6913"/>
                  </a:lnTo>
                  <a:lnTo>
                    <a:pt x="2406655" y="3906"/>
                  </a:lnTo>
                  <a:lnTo>
                    <a:pt x="2343403" y="1744"/>
                  </a:lnTo>
                  <a:lnTo>
                    <a:pt x="2279674" y="438"/>
                  </a:lnTo>
                  <a:lnTo>
                    <a:pt x="2215492" y="0"/>
                  </a:lnTo>
                  <a:close/>
                </a:path>
              </a:pathLst>
            </a:custGeom>
            <a:solidFill>
              <a:srgbClr val="FCF4C6"/>
            </a:solidFill>
          </p:spPr>
          <p:txBody>
            <a:bodyPr wrap="square" lIns="0" tIns="0" rIns="0" bIns="0" rtlCol="0"/>
            <a:lstStyle/>
            <a:p>
              <a:endParaRPr dirty="0"/>
            </a:p>
          </p:txBody>
        </p:sp>
        <p:sp>
          <p:nvSpPr>
            <p:cNvPr id="6" name="object 6">
              <a:hlinkClick r:id="rId2"/>
            </p:cNvPr>
            <p:cNvSpPr/>
            <p:nvPr/>
          </p:nvSpPr>
          <p:spPr>
            <a:xfrm>
              <a:off x="6450616" y="4844487"/>
              <a:ext cx="2266950" cy="3722370"/>
            </a:xfrm>
            <a:custGeom>
              <a:avLst/>
              <a:gdLst/>
              <a:ahLst/>
              <a:cxnLst/>
              <a:rect l="l" t="t" r="r" b="b"/>
              <a:pathLst>
                <a:path w="2266950" h="3722370">
                  <a:moveTo>
                    <a:pt x="2266527" y="0"/>
                  </a:moveTo>
                  <a:lnTo>
                    <a:pt x="0" y="314796"/>
                  </a:lnTo>
                  <a:lnTo>
                    <a:pt x="0" y="3721980"/>
                  </a:lnTo>
                  <a:lnTo>
                    <a:pt x="2266527" y="3584026"/>
                  </a:lnTo>
                  <a:lnTo>
                    <a:pt x="2266527" y="0"/>
                  </a:lnTo>
                  <a:close/>
                </a:path>
              </a:pathLst>
            </a:custGeom>
            <a:solidFill>
              <a:srgbClr val="FFFFFF"/>
            </a:solidFill>
          </p:spPr>
          <p:txBody>
            <a:bodyPr wrap="square" lIns="0" tIns="0" rIns="0" bIns="0" rtlCol="0"/>
            <a:lstStyle/>
            <a:p>
              <a:endParaRPr dirty="0"/>
            </a:p>
          </p:txBody>
        </p:sp>
        <p:sp>
          <p:nvSpPr>
            <p:cNvPr id="7" name="object 7">
              <a:hlinkClick r:id="rId2"/>
            </p:cNvPr>
            <p:cNvSpPr/>
            <p:nvPr/>
          </p:nvSpPr>
          <p:spPr>
            <a:xfrm>
              <a:off x="6450616" y="4844487"/>
              <a:ext cx="2266950" cy="3722370"/>
            </a:xfrm>
            <a:custGeom>
              <a:avLst/>
              <a:gdLst/>
              <a:ahLst/>
              <a:cxnLst/>
              <a:rect l="l" t="t" r="r" b="b"/>
              <a:pathLst>
                <a:path w="2266950" h="3722370">
                  <a:moveTo>
                    <a:pt x="0" y="314796"/>
                  </a:moveTo>
                  <a:lnTo>
                    <a:pt x="2266527" y="0"/>
                  </a:lnTo>
                  <a:lnTo>
                    <a:pt x="2266527" y="3584026"/>
                  </a:lnTo>
                  <a:lnTo>
                    <a:pt x="0" y="3721980"/>
                  </a:lnTo>
                  <a:lnTo>
                    <a:pt x="0" y="314796"/>
                  </a:lnTo>
                </a:path>
              </a:pathLst>
            </a:custGeom>
            <a:ln w="48679">
              <a:solidFill>
                <a:srgbClr val="F9E27A"/>
              </a:solidFill>
            </a:ln>
          </p:spPr>
          <p:txBody>
            <a:bodyPr wrap="square" lIns="0" tIns="0" rIns="0" bIns="0" rtlCol="0"/>
            <a:lstStyle/>
            <a:p>
              <a:endParaRPr dirty="0"/>
            </a:p>
          </p:txBody>
        </p:sp>
        <p:sp>
          <p:nvSpPr>
            <p:cNvPr id="8" name="object 8">
              <a:hlinkClick r:id="rId2"/>
            </p:cNvPr>
            <p:cNvSpPr/>
            <p:nvPr/>
          </p:nvSpPr>
          <p:spPr>
            <a:xfrm>
              <a:off x="6450616" y="4982441"/>
              <a:ext cx="2404745" cy="3584575"/>
            </a:xfrm>
            <a:custGeom>
              <a:avLst/>
              <a:gdLst/>
              <a:ahLst/>
              <a:cxnLst/>
              <a:rect l="l" t="t" r="r" b="b"/>
              <a:pathLst>
                <a:path w="2404745" h="3584575">
                  <a:moveTo>
                    <a:pt x="2404502" y="0"/>
                  </a:moveTo>
                  <a:lnTo>
                    <a:pt x="0" y="176842"/>
                  </a:lnTo>
                  <a:lnTo>
                    <a:pt x="0" y="3584026"/>
                  </a:lnTo>
                  <a:lnTo>
                    <a:pt x="2404502" y="3584026"/>
                  </a:lnTo>
                  <a:lnTo>
                    <a:pt x="2404502" y="0"/>
                  </a:lnTo>
                  <a:close/>
                </a:path>
              </a:pathLst>
            </a:custGeom>
            <a:solidFill>
              <a:srgbClr val="FFFFFF"/>
            </a:solidFill>
          </p:spPr>
          <p:txBody>
            <a:bodyPr wrap="square" lIns="0" tIns="0" rIns="0" bIns="0" rtlCol="0"/>
            <a:lstStyle/>
            <a:p>
              <a:endParaRPr dirty="0"/>
            </a:p>
          </p:txBody>
        </p:sp>
        <p:sp>
          <p:nvSpPr>
            <p:cNvPr id="9" name="object 9">
              <a:hlinkClick r:id="rId2"/>
            </p:cNvPr>
            <p:cNvSpPr/>
            <p:nvPr/>
          </p:nvSpPr>
          <p:spPr>
            <a:xfrm>
              <a:off x="6450616" y="4982441"/>
              <a:ext cx="2404745" cy="3584575"/>
            </a:xfrm>
            <a:custGeom>
              <a:avLst/>
              <a:gdLst/>
              <a:ahLst/>
              <a:cxnLst/>
              <a:rect l="l" t="t" r="r" b="b"/>
              <a:pathLst>
                <a:path w="2404745" h="3584575">
                  <a:moveTo>
                    <a:pt x="0" y="176842"/>
                  </a:moveTo>
                  <a:lnTo>
                    <a:pt x="2404502" y="0"/>
                  </a:lnTo>
                  <a:lnTo>
                    <a:pt x="2404502" y="3584026"/>
                  </a:lnTo>
                  <a:lnTo>
                    <a:pt x="0" y="3584026"/>
                  </a:lnTo>
                  <a:lnTo>
                    <a:pt x="0" y="176842"/>
                  </a:lnTo>
                </a:path>
              </a:pathLst>
            </a:custGeom>
            <a:ln w="48679">
              <a:solidFill>
                <a:srgbClr val="F9E27A"/>
              </a:solidFill>
            </a:ln>
          </p:spPr>
          <p:txBody>
            <a:bodyPr wrap="square" lIns="0" tIns="0" rIns="0" bIns="0" rtlCol="0"/>
            <a:lstStyle/>
            <a:p>
              <a:endParaRPr dirty="0"/>
            </a:p>
          </p:txBody>
        </p:sp>
        <p:pic>
          <p:nvPicPr>
            <p:cNvPr id="10" name="object 10">
              <a:hlinkClick r:id="rId2"/>
            </p:cNvPr>
            <p:cNvPicPr/>
            <p:nvPr/>
          </p:nvPicPr>
          <p:blipFill>
            <a:blip r:embed="rId3" cstate="print"/>
            <a:stretch>
              <a:fillRect/>
            </a:stretch>
          </p:blipFill>
          <p:spPr>
            <a:xfrm>
              <a:off x="6429919" y="5138597"/>
              <a:ext cx="2525606" cy="3582413"/>
            </a:xfrm>
            <a:prstGeom prst="rect">
              <a:avLst/>
            </a:prstGeom>
          </p:spPr>
        </p:pic>
        <p:sp>
          <p:nvSpPr>
            <p:cNvPr id="11" name="object 11"/>
            <p:cNvSpPr/>
            <p:nvPr/>
          </p:nvSpPr>
          <p:spPr>
            <a:xfrm>
              <a:off x="5077022" y="6363145"/>
              <a:ext cx="887094" cy="335280"/>
            </a:xfrm>
            <a:custGeom>
              <a:avLst/>
              <a:gdLst/>
              <a:ahLst/>
              <a:cxnLst/>
              <a:rect l="l" t="t" r="r" b="b"/>
              <a:pathLst>
                <a:path w="887095" h="335279">
                  <a:moveTo>
                    <a:pt x="742532" y="276537"/>
                  </a:moveTo>
                  <a:lnTo>
                    <a:pt x="739290" y="287233"/>
                  </a:lnTo>
                  <a:lnTo>
                    <a:pt x="739203" y="302126"/>
                  </a:lnTo>
                  <a:lnTo>
                    <a:pt x="745366" y="315688"/>
                  </a:lnTo>
                  <a:lnTo>
                    <a:pt x="755890" y="326477"/>
                  </a:lnTo>
                  <a:lnTo>
                    <a:pt x="768891" y="333053"/>
                  </a:lnTo>
                  <a:lnTo>
                    <a:pt x="784231" y="334709"/>
                  </a:lnTo>
                  <a:lnTo>
                    <a:pt x="797699" y="330811"/>
                  </a:lnTo>
                  <a:lnTo>
                    <a:pt x="809169" y="322365"/>
                  </a:lnTo>
                  <a:lnTo>
                    <a:pt x="818513" y="310374"/>
                  </a:lnTo>
                  <a:lnTo>
                    <a:pt x="825087" y="299662"/>
                  </a:lnTo>
                  <a:lnTo>
                    <a:pt x="821654" y="299662"/>
                  </a:lnTo>
                  <a:lnTo>
                    <a:pt x="742532" y="276537"/>
                  </a:lnTo>
                  <a:close/>
                </a:path>
                <a:path w="887095" h="335279">
                  <a:moveTo>
                    <a:pt x="850372" y="229994"/>
                  </a:moveTo>
                  <a:lnTo>
                    <a:pt x="813640" y="240806"/>
                  </a:lnTo>
                  <a:lnTo>
                    <a:pt x="766714" y="251871"/>
                  </a:lnTo>
                  <a:lnTo>
                    <a:pt x="756433" y="253715"/>
                  </a:lnTo>
                  <a:lnTo>
                    <a:pt x="742636" y="276194"/>
                  </a:lnTo>
                  <a:lnTo>
                    <a:pt x="742532" y="276537"/>
                  </a:lnTo>
                  <a:lnTo>
                    <a:pt x="821654" y="299662"/>
                  </a:lnTo>
                  <a:lnTo>
                    <a:pt x="822441" y="296521"/>
                  </a:lnTo>
                  <a:lnTo>
                    <a:pt x="822272" y="296521"/>
                  </a:lnTo>
                  <a:lnTo>
                    <a:pt x="823800" y="291526"/>
                  </a:lnTo>
                  <a:lnTo>
                    <a:pt x="840208" y="249621"/>
                  </a:lnTo>
                  <a:lnTo>
                    <a:pt x="846828" y="236504"/>
                  </a:lnTo>
                  <a:lnTo>
                    <a:pt x="850372" y="229994"/>
                  </a:lnTo>
                  <a:close/>
                </a:path>
                <a:path w="887095" h="335279">
                  <a:moveTo>
                    <a:pt x="829740" y="292081"/>
                  </a:moveTo>
                  <a:lnTo>
                    <a:pt x="823643" y="292081"/>
                  </a:lnTo>
                  <a:lnTo>
                    <a:pt x="822942" y="294604"/>
                  </a:lnTo>
                  <a:lnTo>
                    <a:pt x="822282" y="297128"/>
                  </a:lnTo>
                  <a:lnTo>
                    <a:pt x="821654" y="299662"/>
                  </a:lnTo>
                  <a:lnTo>
                    <a:pt x="825087" y="299662"/>
                  </a:lnTo>
                  <a:lnTo>
                    <a:pt x="829740" y="292081"/>
                  </a:lnTo>
                  <a:close/>
                </a:path>
                <a:path w="887095" h="335279">
                  <a:moveTo>
                    <a:pt x="870933" y="156744"/>
                  </a:moveTo>
                  <a:lnTo>
                    <a:pt x="875584" y="167531"/>
                  </a:lnTo>
                  <a:lnTo>
                    <a:pt x="875185" y="184629"/>
                  </a:lnTo>
                  <a:lnTo>
                    <a:pt x="875065" y="186813"/>
                  </a:lnTo>
                  <a:lnTo>
                    <a:pt x="867558" y="203801"/>
                  </a:lnTo>
                  <a:lnTo>
                    <a:pt x="864459" y="208010"/>
                  </a:lnTo>
                  <a:lnTo>
                    <a:pt x="861422" y="212251"/>
                  </a:lnTo>
                  <a:lnTo>
                    <a:pt x="857045" y="218753"/>
                  </a:lnTo>
                  <a:lnTo>
                    <a:pt x="854967" y="221957"/>
                  </a:lnTo>
                  <a:lnTo>
                    <a:pt x="859925" y="227182"/>
                  </a:lnTo>
                  <a:lnTo>
                    <a:pt x="850372" y="229994"/>
                  </a:lnTo>
                  <a:lnTo>
                    <a:pt x="831456" y="269833"/>
                  </a:lnTo>
                  <a:lnTo>
                    <a:pt x="822272" y="296521"/>
                  </a:lnTo>
                  <a:lnTo>
                    <a:pt x="823643" y="292081"/>
                  </a:lnTo>
                  <a:lnTo>
                    <a:pt x="829740" y="292081"/>
                  </a:lnTo>
                  <a:lnTo>
                    <a:pt x="883045" y="205235"/>
                  </a:lnTo>
                  <a:lnTo>
                    <a:pt x="886802" y="193869"/>
                  </a:lnTo>
                  <a:lnTo>
                    <a:pt x="886052" y="181520"/>
                  </a:lnTo>
                  <a:lnTo>
                    <a:pt x="881820" y="169739"/>
                  </a:lnTo>
                  <a:lnTo>
                    <a:pt x="875129" y="160074"/>
                  </a:lnTo>
                  <a:lnTo>
                    <a:pt x="870933" y="156744"/>
                  </a:lnTo>
                  <a:close/>
                </a:path>
                <a:path w="887095" h="335279">
                  <a:moveTo>
                    <a:pt x="823643" y="292081"/>
                  </a:moveTo>
                  <a:lnTo>
                    <a:pt x="822272" y="296521"/>
                  </a:lnTo>
                  <a:lnTo>
                    <a:pt x="822441" y="296521"/>
                  </a:lnTo>
                  <a:lnTo>
                    <a:pt x="822942" y="294604"/>
                  </a:lnTo>
                  <a:lnTo>
                    <a:pt x="823643" y="292081"/>
                  </a:lnTo>
                  <a:close/>
                </a:path>
                <a:path w="887095" h="335279">
                  <a:moveTo>
                    <a:pt x="756433" y="253715"/>
                  </a:moveTo>
                  <a:lnTo>
                    <a:pt x="749048" y="255040"/>
                  </a:lnTo>
                  <a:lnTo>
                    <a:pt x="742636" y="276194"/>
                  </a:lnTo>
                  <a:lnTo>
                    <a:pt x="756433" y="253715"/>
                  </a:lnTo>
                  <a:close/>
                </a:path>
                <a:path w="887095" h="335279">
                  <a:moveTo>
                    <a:pt x="37316" y="0"/>
                  </a:moveTo>
                  <a:lnTo>
                    <a:pt x="22456" y="4211"/>
                  </a:lnTo>
                  <a:lnTo>
                    <a:pt x="9186" y="14561"/>
                  </a:lnTo>
                  <a:lnTo>
                    <a:pt x="1598" y="28614"/>
                  </a:lnTo>
                  <a:lnTo>
                    <a:pt x="0" y="45150"/>
                  </a:lnTo>
                  <a:lnTo>
                    <a:pt x="4426" y="61048"/>
                  </a:lnTo>
                  <a:lnTo>
                    <a:pt x="60282" y="103799"/>
                  </a:lnTo>
                  <a:lnTo>
                    <a:pt x="106296" y="133465"/>
                  </a:lnTo>
                  <a:lnTo>
                    <a:pt x="153405" y="161282"/>
                  </a:lnTo>
                  <a:lnTo>
                    <a:pt x="202060" y="186346"/>
                  </a:lnTo>
                  <a:lnTo>
                    <a:pt x="246299" y="205706"/>
                  </a:lnTo>
                  <a:lnTo>
                    <a:pt x="291494" y="222551"/>
                  </a:lnTo>
                  <a:lnTo>
                    <a:pt x="337510" y="236877"/>
                  </a:lnTo>
                  <a:lnTo>
                    <a:pt x="384215" y="248682"/>
                  </a:lnTo>
                  <a:lnTo>
                    <a:pt x="431477" y="257961"/>
                  </a:lnTo>
                  <a:lnTo>
                    <a:pt x="479161" y="264710"/>
                  </a:lnTo>
                  <a:lnTo>
                    <a:pt x="527137" y="268926"/>
                  </a:lnTo>
                  <a:lnTo>
                    <a:pt x="575269" y="270604"/>
                  </a:lnTo>
                  <a:lnTo>
                    <a:pt x="623426" y="269742"/>
                  </a:lnTo>
                  <a:lnTo>
                    <a:pt x="671474" y="266335"/>
                  </a:lnTo>
                  <a:lnTo>
                    <a:pt x="719282" y="260379"/>
                  </a:lnTo>
                  <a:lnTo>
                    <a:pt x="749048" y="255040"/>
                  </a:lnTo>
                  <a:lnTo>
                    <a:pt x="750332" y="250803"/>
                  </a:lnTo>
                  <a:lnTo>
                    <a:pt x="764584" y="215959"/>
                  </a:lnTo>
                  <a:lnTo>
                    <a:pt x="773544" y="198996"/>
                  </a:lnTo>
                  <a:lnTo>
                    <a:pt x="755364" y="191830"/>
                  </a:lnTo>
                  <a:lnTo>
                    <a:pt x="746571" y="187993"/>
                  </a:lnTo>
                  <a:lnTo>
                    <a:pt x="569599" y="187986"/>
                  </a:lnTo>
                  <a:lnTo>
                    <a:pt x="567336" y="187918"/>
                  </a:lnTo>
                  <a:lnTo>
                    <a:pt x="569564" y="187898"/>
                  </a:lnTo>
                  <a:lnTo>
                    <a:pt x="556971" y="187498"/>
                  </a:lnTo>
                  <a:lnTo>
                    <a:pt x="512543" y="184629"/>
                  </a:lnTo>
                  <a:lnTo>
                    <a:pt x="473495" y="180214"/>
                  </a:lnTo>
                  <a:lnTo>
                    <a:pt x="434685" y="174043"/>
                  </a:lnTo>
                  <a:lnTo>
                    <a:pt x="396196" y="166120"/>
                  </a:lnTo>
                  <a:lnTo>
                    <a:pt x="358108" y="156452"/>
                  </a:lnTo>
                  <a:lnTo>
                    <a:pt x="357517" y="156284"/>
                  </a:lnTo>
                  <a:lnTo>
                    <a:pt x="357239" y="156284"/>
                  </a:lnTo>
                  <a:lnTo>
                    <a:pt x="317627" y="143587"/>
                  </a:lnTo>
                  <a:lnTo>
                    <a:pt x="271846" y="126164"/>
                  </a:lnTo>
                  <a:lnTo>
                    <a:pt x="235541" y="110081"/>
                  </a:lnTo>
                  <a:lnTo>
                    <a:pt x="199106" y="91738"/>
                  </a:lnTo>
                  <a:lnTo>
                    <a:pt x="160664" y="69868"/>
                  </a:lnTo>
                  <a:lnTo>
                    <a:pt x="152910" y="65187"/>
                  </a:lnTo>
                  <a:lnTo>
                    <a:pt x="148680" y="62517"/>
                  </a:lnTo>
                  <a:lnTo>
                    <a:pt x="128246" y="49416"/>
                  </a:lnTo>
                  <a:lnTo>
                    <a:pt x="107994" y="36040"/>
                  </a:lnTo>
                  <a:lnTo>
                    <a:pt x="67802" y="8833"/>
                  </a:lnTo>
                  <a:lnTo>
                    <a:pt x="52766" y="1637"/>
                  </a:lnTo>
                  <a:lnTo>
                    <a:pt x="37316" y="0"/>
                  </a:lnTo>
                  <a:close/>
                </a:path>
                <a:path w="887095" h="335279">
                  <a:moveTo>
                    <a:pt x="773544" y="198996"/>
                  </a:moveTo>
                  <a:lnTo>
                    <a:pt x="764584" y="215959"/>
                  </a:lnTo>
                  <a:lnTo>
                    <a:pt x="750332" y="250803"/>
                  </a:lnTo>
                  <a:lnTo>
                    <a:pt x="749048" y="255040"/>
                  </a:lnTo>
                  <a:lnTo>
                    <a:pt x="756433" y="253715"/>
                  </a:lnTo>
                  <a:lnTo>
                    <a:pt x="786812" y="204221"/>
                  </a:lnTo>
                  <a:lnTo>
                    <a:pt x="773544" y="198996"/>
                  </a:lnTo>
                  <a:close/>
                </a:path>
                <a:path w="887095" h="335279">
                  <a:moveTo>
                    <a:pt x="786812" y="204221"/>
                  </a:moveTo>
                  <a:lnTo>
                    <a:pt x="756433" y="253715"/>
                  </a:lnTo>
                  <a:lnTo>
                    <a:pt x="766714" y="251871"/>
                  </a:lnTo>
                  <a:lnTo>
                    <a:pt x="813640" y="240806"/>
                  </a:lnTo>
                  <a:lnTo>
                    <a:pt x="850372" y="229994"/>
                  </a:lnTo>
                  <a:lnTo>
                    <a:pt x="853936" y="223654"/>
                  </a:lnTo>
                  <a:lnTo>
                    <a:pt x="854248" y="223130"/>
                  </a:lnTo>
                  <a:lnTo>
                    <a:pt x="854943" y="221931"/>
                  </a:lnTo>
                  <a:lnTo>
                    <a:pt x="848739" y="215392"/>
                  </a:lnTo>
                  <a:lnTo>
                    <a:pt x="818450" y="215392"/>
                  </a:lnTo>
                  <a:lnTo>
                    <a:pt x="786812" y="204221"/>
                  </a:lnTo>
                  <a:close/>
                </a:path>
                <a:path w="887095" h="335279">
                  <a:moveTo>
                    <a:pt x="854967" y="221957"/>
                  </a:moveTo>
                  <a:lnTo>
                    <a:pt x="853936" y="223654"/>
                  </a:lnTo>
                  <a:lnTo>
                    <a:pt x="850372" y="229994"/>
                  </a:lnTo>
                  <a:lnTo>
                    <a:pt x="859925" y="227182"/>
                  </a:lnTo>
                  <a:lnTo>
                    <a:pt x="854967" y="221957"/>
                  </a:lnTo>
                  <a:close/>
                </a:path>
                <a:path w="887095" h="335279">
                  <a:moveTo>
                    <a:pt x="854943" y="221931"/>
                  </a:moveTo>
                  <a:lnTo>
                    <a:pt x="854218" y="223130"/>
                  </a:lnTo>
                  <a:lnTo>
                    <a:pt x="854948" y="221957"/>
                  </a:lnTo>
                  <a:close/>
                </a:path>
                <a:path w="887095" h="335279">
                  <a:moveTo>
                    <a:pt x="854677" y="222412"/>
                  </a:moveTo>
                  <a:lnTo>
                    <a:pt x="854218" y="223130"/>
                  </a:lnTo>
                  <a:lnTo>
                    <a:pt x="854677" y="222412"/>
                  </a:lnTo>
                  <a:close/>
                </a:path>
                <a:path w="887095" h="335279">
                  <a:moveTo>
                    <a:pt x="854955" y="221945"/>
                  </a:moveTo>
                  <a:lnTo>
                    <a:pt x="854677" y="222412"/>
                  </a:lnTo>
                  <a:lnTo>
                    <a:pt x="854967" y="221957"/>
                  </a:lnTo>
                  <a:close/>
                </a:path>
                <a:path w="887095" h="335279">
                  <a:moveTo>
                    <a:pt x="856778" y="219162"/>
                  </a:moveTo>
                  <a:lnTo>
                    <a:pt x="856616" y="219162"/>
                  </a:lnTo>
                  <a:lnTo>
                    <a:pt x="854963" y="221931"/>
                  </a:lnTo>
                  <a:lnTo>
                    <a:pt x="856778" y="219162"/>
                  </a:lnTo>
                  <a:close/>
                </a:path>
                <a:path w="887095" h="335279">
                  <a:moveTo>
                    <a:pt x="856616" y="219162"/>
                  </a:moveTo>
                  <a:lnTo>
                    <a:pt x="854943" y="221931"/>
                  </a:lnTo>
                  <a:lnTo>
                    <a:pt x="856616" y="219162"/>
                  </a:lnTo>
                  <a:close/>
                </a:path>
                <a:path w="887095" h="335279">
                  <a:moveTo>
                    <a:pt x="842279" y="147095"/>
                  </a:moveTo>
                  <a:lnTo>
                    <a:pt x="830083" y="149436"/>
                  </a:lnTo>
                  <a:lnTo>
                    <a:pt x="818801" y="153022"/>
                  </a:lnTo>
                  <a:lnTo>
                    <a:pt x="807476" y="156454"/>
                  </a:lnTo>
                  <a:lnTo>
                    <a:pt x="804703" y="157252"/>
                  </a:lnTo>
                  <a:lnTo>
                    <a:pt x="808396" y="172872"/>
                  </a:lnTo>
                  <a:lnTo>
                    <a:pt x="854943" y="221931"/>
                  </a:lnTo>
                  <a:lnTo>
                    <a:pt x="856616" y="219162"/>
                  </a:lnTo>
                  <a:lnTo>
                    <a:pt x="856778" y="219162"/>
                  </a:lnTo>
                  <a:lnTo>
                    <a:pt x="861422" y="212251"/>
                  </a:lnTo>
                  <a:lnTo>
                    <a:pt x="864459" y="208010"/>
                  </a:lnTo>
                  <a:lnTo>
                    <a:pt x="867558" y="203801"/>
                  </a:lnTo>
                  <a:lnTo>
                    <a:pt x="875065" y="186813"/>
                  </a:lnTo>
                  <a:lnTo>
                    <a:pt x="875185" y="184629"/>
                  </a:lnTo>
                  <a:lnTo>
                    <a:pt x="875584" y="167531"/>
                  </a:lnTo>
                  <a:lnTo>
                    <a:pt x="870933" y="156744"/>
                  </a:lnTo>
                  <a:lnTo>
                    <a:pt x="865353" y="152315"/>
                  </a:lnTo>
                  <a:lnTo>
                    <a:pt x="854220" y="148021"/>
                  </a:lnTo>
                  <a:lnTo>
                    <a:pt x="842279" y="147095"/>
                  </a:lnTo>
                  <a:close/>
                </a:path>
                <a:path w="887095" h="335279">
                  <a:moveTo>
                    <a:pt x="806974" y="171373"/>
                  </a:moveTo>
                  <a:lnTo>
                    <a:pt x="786812" y="204221"/>
                  </a:lnTo>
                  <a:lnTo>
                    <a:pt x="818450" y="215392"/>
                  </a:lnTo>
                  <a:lnTo>
                    <a:pt x="808396" y="172872"/>
                  </a:lnTo>
                  <a:lnTo>
                    <a:pt x="806974" y="171373"/>
                  </a:lnTo>
                  <a:close/>
                </a:path>
                <a:path w="887095" h="335279">
                  <a:moveTo>
                    <a:pt x="808396" y="172872"/>
                  </a:moveTo>
                  <a:lnTo>
                    <a:pt x="818450" y="215392"/>
                  </a:lnTo>
                  <a:lnTo>
                    <a:pt x="848739" y="215392"/>
                  </a:lnTo>
                  <a:lnTo>
                    <a:pt x="808396" y="172872"/>
                  </a:lnTo>
                  <a:close/>
                </a:path>
                <a:path w="887095" h="335279">
                  <a:moveTo>
                    <a:pt x="804703" y="157252"/>
                  </a:moveTo>
                  <a:lnTo>
                    <a:pt x="797663" y="159277"/>
                  </a:lnTo>
                  <a:lnTo>
                    <a:pt x="782167" y="182671"/>
                  </a:lnTo>
                  <a:lnTo>
                    <a:pt x="773544" y="198996"/>
                  </a:lnTo>
                  <a:lnTo>
                    <a:pt x="786812" y="204221"/>
                  </a:lnTo>
                  <a:lnTo>
                    <a:pt x="806974" y="171373"/>
                  </a:lnTo>
                  <a:lnTo>
                    <a:pt x="808042" y="171373"/>
                  </a:lnTo>
                  <a:lnTo>
                    <a:pt x="804703" y="157252"/>
                  </a:lnTo>
                  <a:close/>
                </a:path>
                <a:path w="887095" h="335279">
                  <a:moveTo>
                    <a:pt x="773603" y="165681"/>
                  </a:moveTo>
                  <a:lnTo>
                    <a:pt x="772074" y="166001"/>
                  </a:lnTo>
                  <a:lnTo>
                    <a:pt x="756692" y="169456"/>
                  </a:lnTo>
                  <a:lnTo>
                    <a:pt x="748965" y="171027"/>
                  </a:lnTo>
                  <a:lnTo>
                    <a:pt x="727385" y="175111"/>
                  </a:lnTo>
                  <a:lnTo>
                    <a:pt x="720168" y="176282"/>
                  </a:lnTo>
                  <a:lnTo>
                    <a:pt x="724511" y="178365"/>
                  </a:lnTo>
                  <a:lnTo>
                    <a:pt x="755364" y="191830"/>
                  </a:lnTo>
                  <a:lnTo>
                    <a:pt x="773544" y="198996"/>
                  </a:lnTo>
                  <a:lnTo>
                    <a:pt x="782167" y="182671"/>
                  </a:lnTo>
                  <a:lnTo>
                    <a:pt x="793023" y="166282"/>
                  </a:lnTo>
                  <a:lnTo>
                    <a:pt x="771356" y="166282"/>
                  </a:lnTo>
                  <a:lnTo>
                    <a:pt x="773603" y="165681"/>
                  </a:lnTo>
                  <a:close/>
                </a:path>
                <a:path w="887095" h="335279">
                  <a:moveTo>
                    <a:pt x="569564" y="187898"/>
                  </a:moveTo>
                  <a:lnTo>
                    <a:pt x="567336" y="187918"/>
                  </a:lnTo>
                  <a:lnTo>
                    <a:pt x="569599" y="187986"/>
                  </a:lnTo>
                  <a:lnTo>
                    <a:pt x="571861" y="187993"/>
                  </a:lnTo>
                  <a:lnTo>
                    <a:pt x="569564" y="187898"/>
                  </a:lnTo>
                  <a:close/>
                </a:path>
                <a:path w="887095" h="335279">
                  <a:moveTo>
                    <a:pt x="575473" y="187885"/>
                  </a:moveTo>
                  <a:lnTo>
                    <a:pt x="569564" y="187898"/>
                  </a:lnTo>
                  <a:lnTo>
                    <a:pt x="571861" y="187993"/>
                  </a:lnTo>
                  <a:lnTo>
                    <a:pt x="746571" y="187993"/>
                  </a:lnTo>
                  <a:lnTo>
                    <a:pt x="746420" y="187927"/>
                  </a:lnTo>
                  <a:lnTo>
                    <a:pt x="579986" y="187927"/>
                  </a:lnTo>
                  <a:lnTo>
                    <a:pt x="575473" y="187885"/>
                  </a:lnTo>
                  <a:close/>
                </a:path>
                <a:path w="887095" h="335279">
                  <a:moveTo>
                    <a:pt x="720168" y="176282"/>
                  </a:moveTo>
                  <a:lnTo>
                    <a:pt x="662109" y="183969"/>
                  </a:lnTo>
                  <a:lnTo>
                    <a:pt x="623342" y="186813"/>
                  </a:lnTo>
                  <a:lnTo>
                    <a:pt x="584488" y="187906"/>
                  </a:lnTo>
                  <a:lnTo>
                    <a:pt x="579986" y="187927"/>
                  </a:lnTo>
                  <a:lnTo>
                    <a:pt x="746420" y="187927"/>
                  </a:lnTo>
                  <a:lnTo>
                    <a:pt x="724511" y="178365"/>
                  </a:lnTo>
                  <a:lnTo>
                    <a:pt x="720168" y="176282"/>
                  </a:lnTo>
                  <a:close/>
                </a:path>
                <a:path w="887095" h="335279">
                  <a:moveTo>
                    <a:pt x="711989" y="83869"/>
                  </a:moveTo>
                  <a:lnTo>
                    <a:pt x="696346" y="87060"/>
                  </a:lnTo>
                  <a:lnTo>
                    <a:pt x="682789" y="95856"/>
                  </a:lnTo>
                  <a:lnTo>
                    <a:pt x="673030" y="108819"/>
                  </a:lnTo>
                  <a:lnTo>
                    <a:pt x="669212" y="124801"/>
                  </a:lnTo>
                  <a:lnTo>
                    <a:pt x="672398" y="140436"/>
                  </a:lnTo>
                  <a:lnTo>
                    <a:pt x="681177" y="154007"/>
                  </a:lnTo>
                  <a:lnTo>
                    <a:pt x="694139" y="163792"/>
                  </a:lnTo>
                  <a:lnTo>
                    <a:pt x="720168" y="176282"/>
                  </a:lnTo>
                  <a:lnTo>
                    <a:pt x="727385" y="175111"/>
                  </a:lnTo>
                  <a:lnTo>
                    <a:pt x="748965" y="171027"/>
                  </a:lnTo>
                  <a:lnTo>
                    <a:pt x="756692" y="169456"/>
                  </a:lnTo>
                  <a:lnTo>
                    <a:pt x="772074" y="166001"/>
                  </a:lnTo>
                  <a:lnTo>
                    <a:pt x="773603" y="165681"/>
                  </a:lnTo>
                  <a:lnTo>
                    <a:pt x="774870" y="165341"/>
                  </a:lnTo>
                  <a:lnTo>
                    <a:pt x="781425" y="163687"/>
                  </a:lnTo>
                  <a:lnTo>
                    <a:pt x="796104" y="159726"/>
                  </a:lnTo>
                  <a:lnTo>
                    <a:pt x="797663" y="159277"/>
                  </a:lnTo>
                  <a:lnTo>
                    <a:pt x="803204" y="150912"/>
                  </a:lnTo>
                  <a:lnTo>
                    <a:pt x="825438" y="150912"/>
                  </a:lnTo>
                  <a:lnTo>
                    <a:pt x="830083" y="149436"/>
                  </a:lnTo>
                  <a:lnTo>
                    <a:pt x="842279" y="147095"/>
                  </a:lnTo>
                  <a:lnTo>
                    <a:pt x="863448" y="147095"/>
                  </a:lnTo>
                  <a:lnTo>
                    <a:pt x="852323" y="139311"/>
                  </a:lnTo>
                  <a:lnTo>
                    <a:pt x="820554" y="128096"/>
                  </a:lnTo>
                  <a:lnTo>
                    <a:pt x="789232" y="115754"/>
                  </a:lnTo>
                  <a:lnTo>
                    <a:pt x="758375" y="102293"/>
                  </a:lnTo>
                  <a:lnTo>
                    <a:pt x="728002" y="87721"/>
                  </a:lnTo>
                  <a:lnTo>
                    <a:pt x="711989" y="83869"/>
                  </a:lnTo>
                  <a:close/>
                </a:path>
                <a:path w="887095" h="335279">
                  <a:moveTo>
                    <a:pt x="808042" y="171373"/>
                  </a:moveTo>
                  <a:lnTo>
                    <a:pt x="806974" y="171373"/>
                  </a:lnTo>
                  <a:lnTo>
                    <a:pt x="808396" y="172872"/>
                  </a:lnTo>
                  <a:lnTo>
                    <a:pt x="808042" y="171373"/>
                  </a:lnTo>
                  <a:close/>
                </a:path>
                <a:path w="887095" h="335279">
                  <a:moveTo>
                    <a:pt x="775636" y="165254"/>
                  </a:moveTo>
                  <a:lnTo>
                    <a:pt x="773603" y="165681"/>
                  </a:lnTo>
                  <a:lnTo>
                    <a:pt x="771356" y="166282"/>
                  </a:lnTo>
                  <a:lnTo>
                    <a:pt x="773503" y="165801"/>
                  </a:lnTo>
                  <a:lnTo>
                    <a:pt x="775636" y="165254"/>
                  </a:lnTo>
                  <a:close/>
                </a:path>
                <a:path w="887095" h="335279">
                  <a:moveTo>
                    <a:pt x="793704" y="165254"/>
                  </a:moveTo>
                  <a:lnTo>
                    <a:pt x="775636" y="165254"/>
                  </a:lnTo>
                  <a:lnTo>
                    <a:pt x="773503" y="165801"/>
                  </a:lnTo>
                  <a:lnTo>
                    <a:pt x="771356" y="166282"/>
                  </a:lnTo>
                  <a:lnTo>
                    <a:pt x="793023" y="166282"/>
                  </a:lnTo>
                  <a:lnTo>
                    <a:pt x="793704" y="165254"/>
                  </a:lnTo>
                  <a:close/>
                </a:path>
                <a:path w="887095" h="335279">
                  <a:moveTo>
                    <a:pt x="797663" y="159277"/>
                  </a:moveTo>
                  <a:lnTo>
                    <a:pt x="796104" y="159726"/>
                  </a:lnTo>
                  <a:lnTo>
                    <a:pt x="781425" y="163687"/>
                  </a:lnTo>
                  <a:lnTo>
                    <a:pt x="774870" y="165341"/>
                  </a:lnTo>
                  <a:lnTo>
                    <a:pt x="773603" y="165681"/>
                  </a:lnTo>
                  <a:lnTo>
                    <a:pt x="775636" y="165254"/>
                  </a:lnTo>
                  <a:lnTo>
                    <a:pt x="793704" y="165254"/>
                  </a:lnTo>
                  <a:lnTo>
                    <a:pt x="797663" y="159277"/>
                  </a:lnTo>
                  <a:close/>
                </a:path>
                <a:path w="887095" h="335279">
                  <a:moveTo>
                    <a:pt x="803204" y="150912"/>
                  </a:moveTo>
                  <a:lnTo>
                    <a:pt x="797663" y="159277"/>
                  </a:lnTo>
                  <a:lnTo>
                    <a:pt x="804703" y="157252"/>
                  </a:lnTo>
                  <a:lnTo>
                    <a:pt x="803204" y="150912"/>
                  </a:lnTo>
                  <a:close/>
                </a:path>
                <a:path w="887095" h="335279">
                  <a:moveTo>
                    <a:pt x="825438" y="150912"/>
                  </a:moveTo>
                  <a:lnTo>
                    <a:pt x="803204" y="150912"/>
                  </a:lnTo>
                  <a:lnTo>
                    <a:pt x="804703" y="157252"/>
                  </a:lnTo>
                  <a:lnTo>
                    <a:pt x="807485" y="156452"/>
                  </a:lnTo>
                  <a:lnTo>
                    <a:pt x="818801" y="153022"/>
                  </a:lnTo>
                  <a:lnTo>
                    <a:pt x="825438" y="150912"/>
                  </a:lnTo>
                  <a:close/>
                </a:path>
                <a:path w="887095" h="335279">
                  <a:moveTo>
                    <a:pt x="863448" y="147095"/>
                  </a:moveTo>
                  <a:lnTo>
                    <a:pt x="842279" y="147095"/>
                  </a:lnTo>
                  <a:lnTo>
                    <a:pt x="854220" y="148021"/>
                  </a:lnTo>
                  <a:lnTo>
                    <a:pt x="865353" y="152315"/>
                  </a:lnTo>
                  <a:lnTo>
                    <a:pt x="870933" y="156744"/>
                  </a:lnTo>
                  <a:lnTo>
                    <a:pt x="868209" y="150425"/>
                  </a:lnTo>
                  <a:lnTo>
                    <a:pt x="863448" y="147095"/>
                  </a:lnTo>
                  <a:close/>
                </a:path>
                <a:path w="887095" h="335279">
                  <a:moveTo>
                    <a:pt x="351605" y="154609"/>
                  </a:moveTo>
                  <a:lnTo>
                    <a:pt x="357239" y="156284"/>
                  </a:lnTo>
                  <a:lnTo>
                    <a:pt x="357517" y="156284"/>
                  </a:lnTo>
                  <a:lnTo>
                    <a:pt x="351605" y="154609"/>
                  </a:lnTo>
                  <a:close/>
                </a:path>
                <a:path w="887095" h="335279">
                  <a:moveTo>
                    <a:pt x="152910" y="65187"/>
                  </a:moveTo>
                  <a:lnTo>
                    <a:pt x="160585" y="69868"/>
                  </a:lnTo>
                  <a:lnTo>
                    <a:pt x="157137" y="67739"/>
                  </a:lnTo>
                  <a:lnTo>
                    <a:pt x="152910" y="65187"/>
                  </a:lnTo>
                  <a:close/>
                </a:path>
                <a:path w="887095" h="335279">
                  <a:moveTo>
                    <a:pt x="157137" y="67739"/>
                  </a:moveTo>
                  <a:lnTo>
                    <a:pt x="160585" y="69868"/>
                  </a:lnTo>
                  <a:lnTo>
                    <a:pt x="157137" y="67739"/>
                  </a:lnTo>
                  <a:close/>
                </a:path>
                <a:path w="887095" h="335279">
                  <a:moveTo>
                    <a:pt x="153004" y="65187"/>
                  </a:moveTo>
                  <a:lnTo>
                    <a:pt x="157137" y="67739"/>
                  </a:lnTo>
                  <a:lnTo>
                    <a:pt x="153004" y="65187"/>
                  </a:lnTo>
                  <a:close/>
                </a:path>
              </a:pathLst>
            </a:custGeom>
            <a:solidFill>
              <a:srgbClr val="FCEDAF"/>
            </a:solidFill>
          </p:spPr>
          <p:txBody>
            <a:bodyPr wrap="square" lIns="0" tIns="0" rIns="0" bIns="0" rtlCol="0"/>
            <a:lstStyle/>
            <a:p>
              <a:endParaRPr dirty="0"/>
            </a:p>
          </p:txBody>
        </p:sp>
      </p:grpSp>
      <p:sp>
        <p:nvSpPr>
          <p:cNvPr id="12" name="object 12"/>
          <p:cNvSpPr txBox="1"/>
          <p:nvPr/>
        </p:nvSpPr>
        <p:spPr>
          <a:xfrm>
            <a:off x="10983213" y="2437645"/>
            <a:ext cx="7616825" cy="7025000"/>
          </a:xfrm>
          <a:prstGeom prst="rect">
            <a:avLst/>
          </a:prstGeom>
        </p:spPr>
        <p:txBody>
          <a:bodyPr vert="horz" wrap="square" lIns="0" tIns="15240" rIns="0" bIns="0" rtlCol="0">
            <a:spAutoFit/>
          </a:bodyPr>
          <a:lstStyle/>
          <a:p>
            <a:pPr marL="12700">
              <a:lnSpc>
                <a:spcPct val="100000"/>
              </a:lnSpc>
              <a:spcBef>
                <a:spcPts val="120"/>
              </a:spcBef>
            </a:pPr>
            <a:r>
              <a:rPr sz="2450" spc="85" dirty="0">
                <a:solidFill>
                  <a:srgbClr val="231F20"/>
                </a:solidFill>
                <a:latin typeface="Calibri"/>
                <a:cs typeface="Calibri"/>
              </a:rPr>
              <a:t>Choisir</a:t>
            </a:r>
            <a:r>
              <a:rPr sz="2450" spc="30" dirty="0">
                <a:solidFill>
                  <a:srgbClr val="231F20"/>
                </a:solidFill>
                <a:latin typeface="Calibri"/>
                <a:cs typeface="Calibri"/>
              </a:rPr>
              <a:t> </a:t>
            </a:r>
            <a:r>
              <a:rPr sz="2450" dirty="0">
                <a:solidFill>
                  <a:srgbClr val="231F20"/>
                </a:solidFill>
                <a:latin typeface="Calibri"/>
                <a:cs typeface="Calibri"/>
              </a:rPr>
              <a:t>avec</a:t>
            </a:r>
            <a:r>
              <a:rPr sz="2450" spc="30" dirty="0">
                <a:solidFill>
                  <a:srgbClr val="231F20"/>
                </a:solidFill>
                <a:latin typeface="Calibri"/>
                <a:cs typeface="Calibri"/>
              </a:rPr>
              <a:t> </a:t>
            </a:r>
            <a:r>
              <a:rPr sz="2450" spc="65" dirty="0">
                <a:solidFill>
                  <a:srgbClr val="231F20"/>
                </a:solidFill>
                <a:latin typeface="Calibri"/>
                <a:cs typeface="Calibri"/>
              </a:rPr>
              <a:t>soin</a:t>
            </a:r>
            <a:r>
              <a:rPr sz="2450" spc="25" dirty="0">
                <a:solidFill>
                  <a:srgbClr val="231F20"/>
                </a:solidFill>
                <a:latin typeface="Calibri"/>
                <a:cs typeface="Calibri"/>
              </a:rPr>
              <a:t> </a:t>
            </a:r>
            <a:r>
              <a:rPr sz="2450" b="1" spc="80" dirty="0">
                <a:solidFill>
                  <a:srgbClr val="231F20"/>
                </a:solidFill>
                <a:latin typeface="Calibri"/>
                <a:cs typeface="Calibri"/>
              </a:rPr>
              <a:t>ses</a:t>
            </a:r>
            <a:r>
              <a:rPr sz="2450" b="1" spc="45" dirty="0">
                <a:solidFill>
                  <a:srgbClr val="231F20"/>
                </a:solidFill>
                <a:latin typeface="Calibri"/>
                <a:cs typeface="Calibri"/>
              </a:rPr>
              <a:t> </a:t>
            </a:r>
            <a:r>
              <a:rPr sz="2450" b="1" spc="60" dirty="0">
                <a:solidFill>
                  <a:srgbClr val="231F20"/>
                </a:solidFill>
                <a:latin typeface="Calibri"/>
                <a:cs typeface="Calibri"/>
              </a:rPr>
              <a:t>mots</a:t>
            </a:r>
            <a:r>
              <a:rPr sz="2450" b="1" spc="30" dirty="0">
                <a:solidFill>
                  <a:srgbClr val="231F20"/>
                </a:solidFill>
                <a:latin typeface="Calibri"/>
                <a:cs typeface="Calibri"/>
              </a:rPr>
              <a:t> </a:t>
            </a:r>
            <a:r>
              <a:rPr sz="2450" b="1" dirty="0">
                <a:solidFill>
                  <a:srgbClr val="231F20"/>
                </a:solidFill>
                <a:latin typeface="Calibri"/>
                <a:cs typeface="Calibri"/>
              </a:rPr>
              <a:t>de</a:t>
            </a:r>
            <a:r>
              <a:rPr sz="2450" b="1" spc="25" dirty="0">
                <a:solidFill>
                  <a:srgbClr val="231F20"/>
                </a:solidFill>
                <a:latin typeface="Calibri"/>
                <a:cs typeface="Calibri"/>
              </a:rPr>
              <a:t> </a:t>
            </a:r>
            <a:r>
              <a:rPr sz="2450" b="1" spc="65" dirty="0">
                <a:solidFill>
                  <a:srgbClr val="231F20"/>
                </a:solidFill>
                <a:latin typeface="Calibri"/>
                <a:cs typeface="Calibri"/>
              </a:rPr>
              <a:t>passe</a:t>
            </a:r>
            <a:endParaRPr sz="2450" b="1" dirty="0">
              <a:latin typeface="Calibri"/>
              <a:cs typeface="Calibri"/>
            </a:endParaRPr>
          </a:p>
          <a:p>
            <a:pPr marL="12700" marR="349885">
              <a:lnSpc>
                <a:spcPts val="2580"/>
              </a:lnSpc>
              <a:spcBef>
                <a:spcPts val="2600"/>
              </a:spcBef>
            </a:pPr>
            <a:r>
              <a:rPr sz="2450" b="1" dirty="0">
                <a:solidFill>
                  <a:srgbClr val="231F20"/>
                </a:solidFill>
                <a:latin typeface="Calibri"/>
                <a:cs typeface="Calibri"/>
              </a:rPr>
              <a:t>Mettre</a:t>
            </a:r>
            <a:r>
              <a:rPr sz="2450" b="1" spc="120" dirty="0">
                <a:solidFill>
                  <a:srgbClr val="231F20"/>
                </a:solidFill>
                <a:latin typeface="Calibri"/>
                <a:cs typeface="Calibri"/>
              </a:rPr>
              <a:t> </a:t>
            </a:r>
            <a:r>
              <a:rPr sz="2450" b="1" spc="90" dirty="0">
                <a:solidFill>
                  <a:srgbClr val="231F20"/>
                </a:solidFill>
                <a:latin typeface="Calibri"/>
                <a:cs typeface="Calibri"/>
              </a:rPr>
              <a:t>à</a:t>
            </a:r>
            <a:r>
              <a:rPr sz="2450" b="1" spc="120" dirty="0">
                <a:solidFill>
                  <a:srgbClr val="231F20"/>
                </a:solidFill>
                <a:latin typeface="Calibri"/>
                <a:cs typeface="Calibri"/>
              </a:rPr>
              <a:t> </a:t>
            </a:r>
            <a:r>
              <a:rPr sz="2450" b="1" spc="75" dirty="0">
                <a:solidFill>
                  <a:srgbClr val="231F20"/>
                </a:solidFill>
                <a:latin typeface="Calibri"/>
                <a:cs typeface="Calibri"/>
              </a:rPr>
              <a:t>jour</a:t>
            </a:r>
            <a:r>
              <a:rPr sz="2450" b="1" spc="125" dirty="0">
                <a:solidFill>
                  <a:srgbClr val="231F20"/>
                </a:solidFill>
                <a:latin typeface="Calibri"/>
                <a:cs typeface="Calibri"/>
              </a:rPr>
              <a:t> </a:t>
            </a:r>
            <a:r>
              <a:rPr sz="2450" dirty="0">
                <a:solidFill>
                  <a:srgbClr val="231F20"/>
                </a:solidFill>
                <a:latin typeface="Calibri"/>
                <a:cs typeface="Calibri"/>
              </a:rPr>
              <a:t>régulièrement</a:t>
            </a:r>
            <a:r>
              <a:rPr sz="2450" spc="125" dirty="0">
                <a:solidFill>
                  <a:srgbClr val="231F20"/>
                </a:solidFill>
                <a:latin typeface="Calibri"/>
                <a:cs typeface="Calibri"/>
              </a:rPr>
              <a:t> </a:t>
            </a:r>
            <a:r>
              <a:rPr sz="2450" dirty="0">
                <a:solidFill>
                  <a:srgbClr val="231F20"/>
                </a:solidFill>
                <a:latin typeface="Calibri"/>
                <a:cs typeface="Calibri"/>
              </a:rPr>
              <a:t>et</a:t>
            </a:r>
            <a:r>
              <a:rPr sz="2450" spc="120" dirty="0">
                <a:solidFill>
                  <a:srgbClr val="231F20"/>
                </a:solidFill>
                <a:latin typeface="Calibri"/>
                <a:cs typeface="Calibri"/>
              </a:rPr>
              <a:t> </a:t>
            </a:r>
            <a:r>
              <a:rPr sz="2450" spc="60" dirty="0">
                <a:solidFill>
                  <a:srgbClr val="231F20"/>
                </a:solidFill>
                <a:latin typeface="Calibri"/>
                <a:cs typeface="Calibri"/>
              </a:rPr>
              <a:t>appliquer</a:t>
            </a:r>
            <a:r>
              <a:rPr sz="2450" spc="125" dirty="0">
                <a:solidFill>
                  <a:srgbClr val="231F20"/>
                </a:solidFill>
                <a:latin typeface="Calibri"/>
                <a:cs typeface="Calibri"/>
              </a:rPr>
              <a:t> </a:t>
            </a:r>
            <a:r>
              <a:rPr sz="2450" spc="90" dirty="0">
                <a:solidFill>
                  <a:srgbClr val="231F20"/>
                </a:solidFill>
                <a:latin typeface="Calibri"/>
                <a:cs typeface="Calibri"/>
              </a:rPr>
              <a:t>les</a:t>
            </a:r>
            <a:r>
              <a:rPr sz="2450" spc="120" dirty="0">
                <a:solidFill>
                  <a:srgbClr val="231F20"/>
                </a:solidFill>
                <a:latin typeface="Calibri"/>
                <a:cs typeface="Calibri"/>
              </a:rPr>
              <a:t> </a:t>
            </a:r>
            <a:r>
              <a:rPr sz="2450" spc="55" dirty="0">
                <a:solidFill>
                  <a:srgbClr val="231F20"/>
                </a:solidFill>
                <a:latin typeface="Calibri"/>
                <a:cs typeface="Calibri"/>
              </a:rPr>
              <a:t>correctifs </a:t>
            </a:r>
            <a:r>
              <a:rPr sz="2450" spc="75" dirty="0">
                <a:solidFill>
                  <a:srgbClr val="231F20"/>
                </a:solidFill>
                <a:latin typeface="Calibri"/>
                <a:cs typeface="Calibri"/>
              </a:rPr>
              <a:t>sur</a:t>
            </a:r>
            <a:r>
              <a:rPr sz="2450" spc="-10" dirty="0">
                <a:solidFill>
                  <a:srgbClr val="231F20"/>
                </a:solidFill>
                <a:latin typeface="Calibri"/>
                <a:cs typeface="Calibri"/>
              </a:rPr>
              <a:t> </a:t>
            </a:r>
            <a:r>
              <a:rPr sz="2450" spc="90" dirty="0">
                <a:solidFill>
                  <a:srgbClr val="231F20"/>
                </a:solidFill>
                <a:latin typeface="Calibri"/>
                <a:cs typeface="Calibri"/>
              </a:rPr>
              <a:t>les</a:t>
            </a:r>
            <a:r>
              <a:rPr sz="2450" dirty="0">
                <a:solidFill>
                  <a:srgbClr val="231F20"/>
                </a:solidFill>
                <a:latin typeface="Calibri"/>
                <a:cs typeface="Calibri"/>
              </a:rPr>
              <a:t> </a:t>
            </a:r>
            <a:r>
              <a:rPr sz="2450" spc="55" dirty="0">
                <a:solidFill>
                  <a:srgbClr val="231F20"/>
                </a:solidFill>
                <a:latin typeface="Calibri"/>
                <a:cs typeface="Calibri"/>
              </a:rPr>
              <a:t>appareils</a:t>
            </a:r>
            <a:endParaRPr sz="2450" dirty="0">
              <a:latin typeface="Calibri"/>
              <a:cs typeface="Calibri"/>
            </a:endParaRPr>
          </a:p>
          <a:p>
            <a:pPr marL="12700">
              <a:lnSpc>
                <a:spcPct val="100000"/>
              </a:lnSpc>
              <a:spcBef>
                <a:spcPts val="2180"/>
              </a:spcBef>
            </a:pPr>
            <a:r>
              <a:rPr sz="2450" spc="65" dirty="0">
                <a:solidFill>
                  <a:srgbClr val="231F20"/>
                </a:solidFill>
                <a:latin typeface="Calibri"/>
                <a:cs typeface="Calibri"/>
              </a:rPr>
              <a:t>Effectuer</a:t>
            </a:r>
            <a:r>
              <a:rPr sz="2450" spc="95" dirty="0">
                <a:solidFill>
                  <a:srgbClr val="231F20"/>
                </a:solidFill>
                <a:latin typeface="Calibri"/>
                <a:cs typeface="Calibri"/>
              </a:rPr>
              <a:t> </a:t>
            </a:r>
            <a:r>
              <a:rPr sz="2450" dirty="0">
                <a:solidFill>
                  <a:srgbClr val="231F20"/>
                </a:solidFill>
                <a:latin typeface="Calibri"/>
                <a:cs typeface="Calibri"/>
              </a:rPr>
              <a:t>des</a:t>
            </a:r>
            <a:r>
              <a:rPr sz="2450" spc="90" dirty="0">
                <a:solidFill>
                  <a:srgbClr val="231F20"/>
                </a:solidFill>
                <a:latin typeface="Calibri"/>
                <a:cs typeface="Calibri"/>
              </a:rPr>
              <a:t> </a:t>
            </a:r>
            <a:r>
              <a:rPr sz="2450" b="1" spc="70" dirty="0">
                <a:solidFill>
                  <a:srgbClr val="231F20"/>
                </a:solidFill>
                <a:latin typeface="Calibri"/>
                <a:cs typeface="Calibri"/>
              </a:rPr>
              <a:t>sauvegardes</a:t>
            </a:r>
            <a:r>
              <a:rPr sz="2450" spc="100" dirty="0">
                <a:solidFill>
                  <a:srgbClr val="231F20"/>
                </a:solidFill>
                <a:latin typeface="Calibri"/>
                <a:cs typeface="Calibri"/>
              </a:rPr>
              <a:t> </a:t>
            </a:r>
            <a:r>
              <a:rPr sz="2450" dirty="0">
                <a:solidFill>
                  <a:srgbClr val="231F20"/>
                </a:solidFill>
                <a:latin typeface="Calibri"/>
                <a:cs typeface="Calibri"/>
              </a:rPr>
              <a:t>de</a:t>
            </a:r>
            <a:r>
              <a:rPr sz="2450" spc="95" dirty="0">
                <a:solidFill>
                  <a:srgbClr val="231F20"/>
                </a:solidFill>
                <a:latin typeface="Calibri"/>
                <a:cs typeface="Calibri"/>
              </a:rPr>
              <a:t> </a:t>
            </a:r>
            <a:r>
              <a:rPr sz="2450" dirty="0">
                <a:solidFill>
                  <a:srgbClr val="231F20"/>
                </a:solidFill>
                <a:latin typeface="Calibri"/>
                <a:cs typeface="Calibri"/>
              </a:rPr>
              <a:t>vos</a:t>
            </a:r>
            <a:r>
              <a:rPr sz="2450" spc="90" dirty="0">
                <a:solidFill>
                  <a:srgbClr val="231F20"/>
                </a:solidFill>
                <a:latin typeface="Calibri"/>
                <a:cs typeface="Calibri"/>
              </a:rPr>
              <a:t> </a:t>
            </a:r>
            <a:r>
              <a:rPr sz="2450" dirty="0">
                <a:solidFill>
                  <a:srgbClr val="231F20"/>
                </a:solidFill>
                <a:latin typeface="Calibri"/>
                <a:cs typeface="Calibri"/>
              </a:rPr>
              <a:t>données</a:t>
            </a:r>
            <a:r>
              <a:rPr sz="2450" spc="95" dirty="0">
                <a:solidFill>
                  <a:srgbClr val="231F20"/>
                </a:solidFill>
                <a:latin typeface="Calibri"/>
                <a:cs typeface="Calibri"/>
              </a:rPr>
              <a:t> </a:t>
            </a:r>
            <a:r>
              <a:rPr sz="2450" spc="-10" dirty="0">
                <a:solidFill>
                  <a:srgbClr val="231F20"/>
                </a:solidFill>
                <a:latin typeface="Calibri"/>
                <a:cs typeface="Calibri"/>
              </a:rPr>
              <a:t>régulièrement</a:t>
            </a:r>
            <a:endParaRPr sz="2450" dirty="0">
              <a:latin typeface="Calibri"/>
              <a:cs typeface="Calibri"/>
            </a:endParaRPr>
          </a:p>
          <a:p>
            <a:pPr marL="12700">
              <a:lnSpc>
                <a:spcPct val="100000"/>
              </a:lnSpc>
              <a:spcBef>
                <a:spcPts val="2210"/>
              </a:spcBef>
            </a:pPr>
            <a:r>
              <a:rPr sz="2450" b="1" spc="105" dirty="0">
                <a:solidFill>
                  <a:srgbClr val="231F20"/>
                </a:solidFill>
                <a:latin typeface="Calibri"/>
                <a:cs typeface="Calibri"/>
              </a:rPr>
              <a:t>Sécuriser</a:t>
            </a:r>
            <a:r>
              <a:rPr sz="2450" b="1" dirty="0">
                <a:solidFill>
                  <a:srgbClr val="231F20"/>
                </a:solidFill>
                <a:latin typeface="Calibri"/>
                <a:cs typeface="Calibri"/>
              </a:rPr>
              <a:t> </a:t>
            </a:r>
            <a:r>
              <a:rPr sz="2450" b="1" spc="90" dirty="0">
                <a:solidFill>
                  <a:srgbClr val="231F20"/>
                </a:solidFill>
                <a:latin typeface="Calibri"/>
                <a:cs typeface="Calibri"/>
              </a:rPr>
              <a:t>l’accès</a:t>
            </a:r>
            <a:r>
              <a:rPr sz="2450" b="1" spc="30" dirty="0">
                <a:solidFill>
                  <a:srgbClr val="231F20"/>
                </a:solidFill>
                <a:latin typeface="Calibri"/>
                <a:cs typeface="Calibri"/>
              </a:rPr>
              <a:t> </a:t>
            </a:r>
            <a:r>
              <a:rPr sz="2450" spc="80" dirty="0">
                <a:solidFill>
                  <a:srgbClr val="231F20"/>
                </a:solidFill>
                <a:latin typeface="Calibri"/>
                <a:cs typeface="Calibri"/>
              </a:rPr>
              <a:t>à</a:t>
            </a:r>
            <a:r>
              <a:rPr sz="2450" spc="10" dirty="0">
                <a:solidFill>
                  <a:srgbClr val="231F20"/>
                </a:solidFill>
                <a:latin typeface="Calibri"/>
                <a:cs typeface="Calibri"/>
              </a:rPr>
              <a:t> </a:t>
            </a:r>
            <a:r>
              <a:rPr sz="2450" dirty="0">
                <a:solidFill>
                  <a:srgbClr val="231F20"/>
                </a:solidFill>
                <a:latin typeface="Calibri"/>
                <a:cs typeface="Calibri"/>
              </a:rPr>
              <a:t>votre</a:t>
            </a:r>
            <a:r>
              <a:rPr sz="2450" spc="5" dirty="0">
                <a:solidFill>
                  <a:srgbClr val="231F20"/>
                </a:solidFill>
                <a:latin typeface="Calibri"/>
                <a:cs typeface="Calibri"/>
              </a:rPr>
              <a:t> </a:t>
            </a:r>
            <a:r>
              <a:rPr sz="2450" spc="100" dirty="0">
                <a:solidFill>
                  <a:srgbClr val="231F20"/>
                </a:solidFill>
                <a:latin typeface="Calibri"/>
                <a:cs typeface="Calibri"/>
              </a:rPr>
              <a:t>Wi-</a:t>
            </a:r>
            <a:r>
              <a:rPr sz="2450" spc="50" dirty="0">
                <a:solidFill>
                  <a:srgbClr val="231F20"/>
                </a:solidFill>
                <a:latin typeface="Calibri"/>
                <a:cs typeface="Calibri"/>
              </a:rPr>
              <a:t>Fi</a:t>
            </a:r>
            <a:endParaRPr sz="2450" dirty="0">
              <a:latin typeface="Calibri"/>
              <a:cs typeface="Calibri"/>
            </a:endParaRPr>
          </a:p>
          <a:p>
            <a:pPr marL="12700" marR="339090">
              <a:lnSpc>
                <a:spcPts val="2580"/>
              </a:lnSpc>
              <a:spcBef>
                <a:spcPts val="2600"/>
              </a:spcBef>
            </a:pPr>
            <a:r>
              <a:rPr sz="2450" spc="65" dirty="0">
                <a:solidFill>
                  <a:srgbClr val="231F20"/>
                </a:solidFill>
                <a:latin typeface="Calibri"/>
                <a:cs typeface="Calibri"/>
              </a:rPr>
              <a:t>Être</a:t>
            </a:r>
            <a:r>
              <a:rPr sz="2450" spc="20" dirty="0">
                <a:solidFill>
                  <a:srgbClr val="231F20"/>
                </a:solidFill>
                <a:latin typeface="Calibri"/>
                <a:cs typeface="Calibri"/>
              </a:rPr>
              <a:t> </a:t>
            </a:r>
            <a:r>
              <a:rPr sz="2450" spc="100" dirty="0">
                <a:solidFill>
                  <a:srgbClr val="231F20"/>
                </a:solidFill>
                <a:latin typeface="Calibri"/>
                <a:cs typeface="Calibri"/>
              </a:rPr>
              <a:t>aussi</a:t>
            </a:r>
            <a:r>
              <a:rPr sz="2450" spc="15" dirty="0">
                <a:solidFill>
                  <a:srgbClr val="231F20"/>
                </a:solidFill>
                <a:latin typeface="Calibri"/>
                <a:cs typeface="Calibri"/>
              </a:rPr>
              <a:t> </a:t>
            </a:r>
            <a:r>
              <a:rPr sz="2450" b="1" spc="55" dirty="0">
                <a:solidFill>
                  <a:srgbClr val="231F20"/>
                </a:solidFill>
                <a:latin typeface="Calibri"/>
                <a:cs typeface="Calibri"/>
              </a:rPr>
              <a:t>prudent</a:t>
            </a:r>
            <a:r>
              <a:rPr sz="2450" spc="25" dirty="0">
                <a:solidFill>
                  <a:srgbClr val="231F20"/>
                </a:solidFill>
                <a:latin typeface="Calibri"/>
                <a:cs typeface="Calibri"/>
              </a:rPr>
              <a:t> </a:t>
            </a:r>
            <a:r>
              <a:rPr sz="2450" dirty="0">
                <a:solidFill>
                  <a:srgbClr val="231F20"/>
                </a:solidFill>
                <a:latin typeface="Calibri"/>
                <a:cs typeface="Calibri"/>
              </a:rPr>
              <a:t>avec</a:t>
            </a:r>
            <a:r>
              <a:rPr sz="2450" spc="20" dirty="0">
                <a:solidFill>
                  <a:srgbClr val="231F20"/>
                </a:solidFill>
                <a:latin typeface="Calibri"/>
                <a:cs typeface="Calibri"/>
              </a:rPr>
              <a:t> </a:t>
            </a:r>
            <a:r>
              <a:rPr sz="2450" spc="55" dirty="0">
                <a:solidFill>
                  <a:srgbClr val="231F20"/>
                </a:solidFill>
                <a:latin typeface="Calibri"/>
                <a:cs typeface="Calibri"/>
              </a:rPr>
              <a:t>son</a:t>
            </a:r>
            <a:r>
              <a:rPr sz="2450" spc="15" dirty="0">
                <a:solidFill>
                  <a:srgbClr val="231F20"/>
                </a:solidFill>
                <a:latin typeface="Calibri"/>
                <a:cs typeface="Calibri"/>
              </a:rPr>
              <a:t> </a:t>
            </a:r>
            <a:r>
              <a:rPr sz="2450" spc="50" dirty="0">
                <a:solidFill>
                  <a:srgbClr val="231F20"/>
                </a:solidFill>
                <a:latin typeface="Calibri"/>
                <a:cs typeface="Calibri"/>
              </a:rPr>
              <a:t>smartphone</a:t>
            </a:r>
            <a:r>
              <a:rPr sz="2450" spc="25" dirty="0">
                <a:solidFill>
                  <a:srgbClr val="231F20"/>
                </a:solidFill>
                <a:latin typeface="Calibri"/>
                <a:cs typeface="Calibri"/>
              </a:rPr>
              <a:t> </a:t>
            </a:r>
            <a:r>
              <a:rPr sz="2450" dirty="0">
                <a:solidFill>
                  <a:srgbClr val="231F20"/>
                </a:solidFill>
                <a:latin typeface="Calibri"/>
                <a:cs typeface="Calibri"/>
              </a:rPr>
              <a:t>ou</a:t>
            </a:r>
            <a:r>
              <a:rPr sz="2450" spc="15" dirty="0">
                <a:solidFill>
                  <a:srgbClr val="231F20"/>
                </a:solidFill>
                <a:latin typeface="Calibri"/>
                <a:cs typeface="Calibri"/>
              </a:rPr>
              <a:t> </a:t>
            </a:r>
            <a:r>
              <a:rPr sz="2450" spc="90" dirty="0">
                <a:solidFill>
                  <a:srgbClr val="231F20"/>
                </a:solidFill>
                <a:latin typeface="Calibri"/>
                <a:cs typeface="Calibri"/>
              </a:rPr>
              <a:t>sa</a:t>
            </a:r>
            <a:r>
              <a:rPr sz="2450" spc="15" dirty="0">
                <a:solidFill>
                  <a:srgbClr val="231F20"/>
                </a:solidFill>
                <a:latin typeface="Calibri"/>
                <a:cs typeface="Calibri"/>
              </a:rPr>
              <a:t> </a:t>
            </a:r>
            <a:r>
              <a:rPr sz="2450" spc="35" dirty="0">
                <a:solidFill>
                  <a:srgbClr val="231F20"/>
                </a:solidFill>
                <a:latin typeface="Calibri"/>
                <a:cs typeface="Calibri"/>
              </a:rPr>
              <a:t>tablette </a:t>
            </a:r>
            <a:r>
              <a:rPr sz="2450" dirty="0">
                <a:solidFill>
                  <a:srgbClr val="231F20"/>
                </a:solidFill>
                <a:latin typeface="Calibri"/>
                <a:cs typeface="Calibri"/>
              </a:rPr>
              <a:t>qu’avec</a:t>
            </a:r>
            <a:r>
              <a:rPr sz="2450" spc="90" dirty="0">
                <a:solidFill>
                  <a:srgbClr val="231F20"/>
                </a:solidFill>
                <a:latin typeface="Calibri"/>
                <a:cs typeface="Calibri"/>
              </a:rPr>
              <a:t> </a:t>
            </a:r>
            <a:r>
              <a:rPr sz="2450" spc="55" dirty="0">
                <a:solidFill>
                  <a:srgbClr val="231F20"/>
                </a:solidFill>
                <a:latin typeface="Calibri"/>
                <a:cs typeface="Calibri"/>
              </a:rPr>
              <a:t>son</a:t>
            </a:r>
            <a:r>
              <a:rPr sz="2450" spc="85" dirty="0">
                <a:solidFill>
                  <a:srgbClr val="231F20"/>
                </a:solidFill>
                <a:latin typeface="Calibri"/>
                <a:cs typeface="Calibri"/>
              </a:rPr>
              <a:t> </a:t>
            </a:r>
            <a:r>
              <a:rPr sz="2450" spc="-10" dirty="0">
                <a:solidFill>
                  <a:srgbClr val="231F20"/>
                </a:solidFill>
                <a:latin typeface="Calibri"/>
                <a:cs typeface="Calibri"/>
              </a:rPr>
              <a:t>ordinateur</a:t>
            </a:r>
            <a:endParaRPr sz="2450" dirty="0">
              <a:latin typeface="Calibri"/>
              <a:cs typeface="Calibri"/>
            </a:endParaRPr>
          </a:p>
          <a:p>
            <a:pPr marL="12700" marR="434975">
              <a:lnSpc>
                <a:spcPts val="5150"/>
              </a:lnSpc>
              <a:spcBef>
                <a:spcPts val="509"/>
              </a:spcBef>
            </a:pPr>
            <a:r>
              <a:rPr sz="2450" spc="65" dirty="0">
                <a:solidFill>
                  <a:srgbClr val="231F20"/>
                </a:solidFill>
                <a:latin typeface="Calibri"/>
                <a:cs typeface="Calibri"/>
              </a:rPr>
              <a:t>Être</a:t>
            </a:r>
            <a:r>
              <a:rPr sz="2450" dirty="0">
                <a:solidFill>
                  <a:srgbClr val="231F20"/>
                </a:solidFill>
                <a:latin typeface="Calibri"/>
                <a:cs typeface="Calibri"/>
              </a:rPr>
              <a:t> </a:t>
            </a:r>
            <a:r>
              <a:rPr sz="2450" b="1" spc="55" dirty="0">
                <a:solidFill>
                  <a:srgbClr val="231F20"/>
                </a:solidFill>
                <a:latin typeface="Calibri"/>
                <a:cs typeface="Calibri"/>
              </a:rPr>
              <a:t>prudent</a:t>
            </a:r>
            <a:r>
              <a:rPr sz="2450" spc="5" dirty="0">
                <a:solidFill>
                  <a:srgbClr val="231F20"/>
                </a:solidFill>
                <a:latin typeface="Calibri"/>
                <a:cs typeface="Calibri"/>
              </a:rPr>
              <a:t> </a:t>
            </a:r>
            <a:r>
              <a:rPr sz="2450" spc="80" dirty="0">
                <a:solidFill>
                  <a:srgbClr val="231F20"/>
                </a:solidFill>
                <a:latin typeface="Calibri"/>
                <a:cs typeface="Calibri"/>
              </a:rPr>
              <a:t>lors</a:t>
            </a:r>
            <a:r>
              <a:rPr sz="2450" dirty="0">
                <a:solidFill>
                  <a:srgbClr val="231F20"/>
                </a:solidFill>
                <a:latin typeface="Calibri"/>
                <a:cs typeface="Calibri"/>
              </a:rPr>
              <a:t> de</a:t>
            </a:r>
            <a:r>
              <a:rPr sz="2450" spc="5" dirty="0">
                <a:solidFill>
                  <a:srgbClr val="231F20"/>
                </a:solidFill>
                <a:latin typeface="Calibri"/>
                <a:cs typeface="Calibri"/>
              </a:rPr>
              <a:t> </a:t>
            </a:r>
            <a:r>
              <a:rPr sz="2450" spc="75" dirty="0">
                <a:solidFill>
                  <a:srgbClr val="231F20"/>
                </a:solidFill>
                <a:latin typeface="Calibri"/>
                <a:cs typeface="Calibri"/>
              </a:rPr>
              <a:t>l’utilisation</a:t>
            </a:r>
            <a:r>
              <a:rPr sz="2450" spc="10"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90" dirty="0">
                <a:solidFill>
                  <a:srgbClr val="231F20"/>
                </a:solidFill>
                <a:latin typeface="Calibri"/>
                <a:cs typeface="Calibri"/>
              </a:rPr>
              <a:t>sa</a:t>
            </a:r>
            <a:r>
              <a:rPr sz="2450" dirty="0">
                <a:solidFill>
                  <a:srgbClr val="231F20"/>
                </a:solidFill>
                <a:latin typeface="Calibri"/>
                <a:cs typeface="Calibri"/>
              </a:rPr>
              <a:t> </a:t>
            </a:r>
            <a:r>
              <a:rPr sz="2450" spc="55" dirty="0">
                <a:solidFill>
                  <a:srgbClr val="231F20"/>
                </a:solidFill>
                <a:latin typeface="Calibri"/>
                <a:cs typeface="Calibri"/>
              </a:rPr>
              <a:t>messagerie </a:t>
            </a:r>
            <a:r>
              <a:rPr sz="2450" dirty="0">
                <a:solidFill>
                  <a:srgbClr val="231F20"/>
                </a:solidFill>
                <a:latin typeface="Calibri"/>
                <a:cs typeface="Calibri"/>
              </a:rPr>
              <a:t>Télécharger</a:t>
            </a:r>
            <a:r>
              <a:rPr sz="2450" spc="120" dirty="0">
                <a:solidFill>
                  <a:srgbClr val="231F20"/>
                </a:solidFill>
                <a:latin typeface="Calibri"/>
                <a:cs typeface="Calibri"/>
              </a:rPr>
              <a:t> </a:t>
            </a:r>
            <a:r>
              <a:rPr sz="2450" spc="80" dirty="0">
                <a:solidFill>
                  <a:srgbClr val="231F20"/>
                </a:solidFill>
                <a:latin typeface="Calibri"/>
                <a:cs typeface="Calibri"/>
              </a:rPr>
              <a:t>ses</a:t>
            </a:r>
            <a:r>
              <a:rPr sz="2450" spc="120" dirty="0">
                <a:solidFill>
                  <a:srgbClr val="231F20"/>
                </a:solidFill>
                <a:latin typeface="Calibri"/>
                <a:cs typeface="Calibri"/>
              </a:rPr>
              <a:t> </a:t>
            </a:r>
            <a:r>
              <a:rPr sz="2450" dirty="0">
                <a:solidFill>
                  <a:srgbClr val="231F20"/>
                </a:solidFill>
                <a:latin typeface="Calibri"/>
                <a:cs typeface="Calibri"/>
              </a:rPr>
              <a:t>programmes</a:t>
            </a:r>
            <a:r>
              <a:rPr sz="2450" spc="125" dirty="0">
                <a:solidFill>
                  <a:srgbClr val="231F20"/>
                </a:solidFill>
                <a:latin typeface="Calibri"/>
                <a:cs typeface="Calibri"/>
              </a:rPr>
              <a:t> </a:t>
            </a:r>
            <a:r>
              <a:rPr sz="2450" spc="75" dirty="0">
                <a:solidFill>
                  <a:srgbClr val="231F20"/>
                </a:solidFill>
                <a:latin typeface="Calibri"/>
                <a:cs typeface="Calibri"/>
              </a:rPr>
              <a:t>sur</a:t>
            </a:r>
            <a:r>
              <a:rPr sz="2450" spc="120" dirty="0">
                <a:solidFill>
                  <a:srgbClr val="231F20"/>
                </a:solidFill>
                <a:latin typeface="Calibri"/>
                <a:cs typeface="Calibri"/>
              </a:rPr>
              <a:t> </a:t>
            </a:r>
            <a:r>
              <a:rPr sz="2450" spc="90" dirty="0">
                <a:solidFill>
                  <a:srgbClr val="231F20"/>
                </a:solidFill>
                <a:latin typeface="Calibri"/>
                <a:cs typeface="Calibri"/>
              </a:rPr>
              <a:t>les</a:t>
            </a:r>
            <a:r>
              <a:rPr sz="2450" spc="150" dirty="0">
                <a:solidFill>
                  <a:srgbClr val="231F20"/>
                </a:solidFill>
                <a:latin typeface="Calibri"/>
                <a:cs typeface="Calibri"/>
              </a:rPr>
              <a:t> </a:t>
            </a:r>
            <a:r>
              <a:rPr sz="2450" b="1" spc="95" dirty="0">
                <a:solidFill>
                  <a:srgbClr val="231F20"/>
                </a:solidFill>
                <a:latin typeface="Calibri"/>
                <a:cs typeface="Calibri"/>
              </a:rPr>
              <a:t>sites</a:t>
            </a:r>
            <a:r>
              <a:rPr sz="2450" b="1" spc="125" dirty="0">
                <a:solidFill>
                  <a:srgbClr val="231F20"/>
                </a:solidFill>
                <a:latin typeface="Calibri"/>
                <a:cs typeface="Calibri"/>
              </a:rPr>
              <a:t> </a:t>
            </a:r>
            <a:r>
              <a:rPr sz="2450" b="1" spc="85" dirty="0">
                <a:solidFill>
                  <a:srgbClr val="231F20"/>
                </a:solidFill>
                <a:latin typeface="Calibri"/>
                <a:cs typeface="Calibri"/>
              </a:rPr>
              <a:t>officiels</a:t>
            </a:r>
            <a:r>
              <a:rPr sz="2450" b="1" spc="120" dirty="0">
                <a:solidFill>
                  <a:srgbClr val="231F20"/>
                </a:solidFill>
                <a:latin typeface="Calibri"/>
                <a:cs typeface="Calibri"/>
              </a:rPr>
              <a:t> </a:t>
            </a:r>
            <a:r>
              <a:rPr sz="2450" b="1" spc="25" dirty="0">
                <a:solidFill>
                  <a:srgbClr val="231F20"/>
                </a:solidFill>
                <a:latin typeface="Calibri"/>
                <a:cs typeface="Calibri"/>
              </a:rPr>
              <a:t>des</a:t>
            </a:r>
            <a:endParaRPr sz="2450" b="1" dirty="0">
              <a:latin typeface="Calibri"/>
              <a:cs typeface="Calibri"/>
            </a:endParaRPr>
          </a:p>
          <a:p>
            <a:pPr marL="12700">
              <a:lnSpc>
                <a:spcPts val="2035"/>
              </a:lnSpc>
            </a:pPr>
            <a:r>
              <a:rPr sz="2450" b="1" spc="55" dirty="0">
                <a:solidFill>
                  <a:srgbClr val="231F20"/>
                </a:solidFill>
                <a:latin typeface="Calibri"/>
                <a:cs typeface="Calibri"/>
              </a:rPr>
              <a:t>éditeurs</a:t>
            </a:r>
            <a:endParaRPr sz="2450" b="1" dirty="0">
              <a:latin typeface="Calibri"/>
              <a:cs typeface="Calibri"/>
            </a:endParaRPr>
          </a:p>
          <a:p>
            <a:pPr marL="12700">
              <a:lnSpc>
                <a:spcPct val="100000"/>
              </a:lnSpc>
              <a:spcBef>
                <a:spcPts val="2210"/>
              </a:spcBef>
            </a:pPr>
            <a:r>
              <a:rPr sz="2450" spc="65" dirty="0">
                <a:solidFill>
                  <a:srgbClr val="231F20"/>
                </a:solidFill>
                <a:latin typeface="Calibri"/>
                <a:cs typeface="Calibri"/>
              </a:rPr>
              <a:t>Être</a:t>
            </a:r>
            <a:r>
              <a:rPr sz="2450" spc="70" dirty="0">
                <a:solidFill>
                  <a:srgbClr val="231F20"/>
                </a:solidFill>
                <a:latin typeface="Calibri"/>
                <a:cs typeface="Calibri"/>
              </a:rPr>
              <a:t> </a:t>
            </a:r>
            <a:r>
              <a:rPr sz="2450" b="1" spc="110" dirty="0">
                <a:solidFill>
                  <a:srgbClr val="231F20"/>
                </a:solidFill>
                <a:latin typeface="Calibri"/>
                <a:cs typeface="Calibri"/>
              </a:rPr>
              <a:t>vigilant</a:t>
            </a:r>
            <a:r>
              <a:rPr sz="2450" spc="75" dirty="0">
                <a:solidFill>
                  <a:srgbClr val="231F20"/>
                </a:solidFill>
                <a:latin typeface="Calibri"/>
                <a:cs typeface="Calibri"/>
              </a:rPr>
              <a:t> </a:t>
            </a:r>
            <a:r>
              <a:rPr sz="2450" spc="80" dirty="0">
                <a:solidFill>
                  <a:srgbClr val="231F20"/>
                </a:solidFill>
                <a:latin typeface="Calibri"/>
                <a:cs typeface="Calibri"/>
              </a:rPr>
              <a:t>lors</a:t>
            </a:r>
            <a:r>
              <a:rPr sz="2450" spc="70" dirty="0">
                <a:solidFill>
                  <a:srgbClr val="231F20"/>
                </a:solidFill>
                <a:latin typeface="Calibri"/>
                <a:cs typeface="Calibri"/>
              </a:rPr>
              <a:t> </a:t>
            </a:r>
            <a:r>
              <a:rPr sz="2450" dirty="0">
                <a:solidFill>
                  <a:srgbClr val="231F20"/>
                </a:solidFill>
                <a:latin typeface="Calibri"/>
                <a:cs typeface="Calibri"/>
              </a:rPr>
              <a:t>d’un</a:t>
            </a:r>
            <a:r>
              <a:rPr sz="2450" spc="80" dirty="0">
                <a:solidFill>
                  <a:srgbClr val="231F20"/>
                </a:solidFill>
                <a:latin typeface="Calibri"/>
                <a:cs typeface="Calibri"/>
              </a:rPr>
              <a:t> </a:t>
            </a:r>
            <a:r>
              <a:rPr sz="2450" dirty="0">
                <a:solidFill>
                  <a:srgbClr val="231F20"/>
                </a:solidFill>
                <a:latin typeface="Calibri"/>
                <a:cs typeface="Calibri"/>
              </a:rPr>
              <a:t>paiement</a:t>
            </a:r>
            <a:r>
              <a:rPr sz="2450" spc="75" dirty="0">
                <a:solidFill>
                  <a:srgbClr val="231F20"/>
                </a:solidFill>
                <a:latin typeface="Calibri"/>
                <a:cs typeface="Calibri"/>
              </a:rPr>
              <a:t> sur</a:t>
            </a:r>
            <a:r>
              <a:rPr sz="2450" spc="70" dirty="0">
                <a:solidFill>
                  <a:srgbClr val="231F20"/>
                </a:solidFill>
                <a:latin typeface="Calibri"/>
                <a:cs typeface="Calibri"/>
              </a:rPr>
              <a:t> </a:t>
            </a:r>
            <a:r>
              <a:rPr sz="2450" spc="-10" dirty="0">
                <a:solidFill>
                  <a:srgbClr val="231F20"/>
                </a:solidFill>
                <a:latin typeface="Calibri"/>
                <a:cs typeface="Calibri"/>
              </a:rPr>
              <a:t>Internet</a:t>
            </a:r>
            <a:endParaRPr sz="2450" dirty="0">
              <a:latin typeface="Calibri"/>
              <a:cs typeface="Calibri"/>
            </a:endParaRPr>
          </a:p>
          <a:p>
            <a:pPr marL="12700" marR="1336675">
              <a:lnSpc>
                <a:spcPts val="2580"/>
              </a:lnSpc>
              <a:spcBef>
                <a:spcPts val="2600"/>
              </a:spcBef>
            </a:pPr>
            <a:r>
              <a:rPr sz="2450" b="1" spc="55" dirty="0">
                <a:solidFill>
                  <a:srgbClr val="231F20"/>
                </a:solidFill>
                <a:latin typeface="Calibri"/>
                <a:cs typeface="Calibri"/>
              </a:rPr>
              <a:t>Prendre</a:t>
            </a:r>
            <a:r>
              <a:rPr sz="2450" b="1" spc="5" dirty="0">
                <a:solidFill>
                  <a:srgbClr val="231F20"/>
                </a:solidFill>
                <a:latin typeface="Calibri"/>
                <a:cs typeface="Calibri"/>
              </a:rPr>
              <a:t> </a:t>
            </a:r>
            <a:r>
              <a:rPr sz="2450" b="1" spc="75" dirty="0">
                <a:solidFill>
                  <a:srgbClr val="231F20"/>
                </a:solidFill>
                <a:latin typeface="Calibri"/>
                <a:cs typeface="Calibri"/>
              </a:rPr>
              <a:t>soin</a:t>
            </a:r>
            <a:r>
              <a:rPr sz="2450" b="1" spc="10"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80" dirty="0">
                <a:solidFill>
                  <a:srgbClr val="231F20"/>
                </a:solidFill>
                <a:latin typeface="Calibri"/>
                <a:cs typeface="Calibri"/>
              </a:rPr>
              <a:t>ses</a:t>
            </a:r>
            <a:r>
              <a:rPr sz="2450" spc="5" dirty="0">
                <a:solidFill>
                  <a:srgbClr val="231F20"/>
                </a:solidFill>
                <a:latin typeface="Calibri"/>
                <a:cs typeface="Calibri"/>
              </a:rPr>
              <a:t> </a:t>
            </a:r>
            <a:r>
              <a:rPr sz="2450" spc="55" dirty="0">
                <a:solidFill>
                  <a:srgbClr val="231F20"/>
                </a:solidFill>
                <a:latin typeface="Calibri"/>
                <a:cs typeface="Calibri"/>
              </a:rPr>
              <a:t>informations</a:t>
            </a:r>
            <a:r>
              <a:rPr sz="2450" spc="5" dirty="0">
                <a:solidFill>
                  <a:srgbClr val="231F20"/>
                </a:solidFill>
                <a:latin typeface="Calibri"/>
                <a:cs typeface="Calibri"/>
              </a:rPr>
              <a:t> </a:t>
            </a:r>
            <a:r>
              <a:rPr sz="2450" spc="45" dirty="0">
                <a:solidFill>
                  <a:srgbClr val="231F20"/>
                </a:solidFill>
                <a:latin typeface="Calibri"/>
                <a:cs typeface="Calibri"/>
              </a:rPr>
              <a:t>personnelles, </a:t>
            </a:r>
            <a:r>
              <a:rPr sz="2450" spc="55" dirty="0">
                <a:solidFill>
                  <a:srgbClr val="231F20"/>
                </a:solidFill>
                <a:latin typeface="Calibri"/>
                <a:cs typeface="Calibri"/>
              </a:rPr>
              <a:t>professionnelles</a:t>
            </a:r>
            <a:r>
              <a:rPr sz="2450" spc="20" dirty="0">
                <a:solidFill>
                  <a:srgbClr val="231F20"/>
                </a:solidFill>
                <a:latin typeface="Calibri"/>
                <a:cs typeface="Calibri"/>
              </a:rPr>
              <a:t> </a:t>
            </a:r>
            <a:r>
              <a:rPr sz="2450" dirty="0">
                <a:solidFill>
                  <a:srgbClr val="231F20"/>
                </a:solidFill>
                <a:latin typeface="Calibri"/>
                <a:cs typeface="Calibri"/>
              </a:rPr>
              <a:t>et</a:t>
            </a:r>
            <a:r>
              <a:rPr sz="2450" spc="25" dirty="0">
                <a:solidFill>
                  <a:srgbClr val="231F20"/>
                </a:solidFill>
                <a:latin typeface="Calibri"/>
                <a:cs typeface="Calibri"/>
              </a:rPr>
              <a:t> </a:t>
            </a:r>
            <a:r>
              <a:rPr sz="2450" dirty="0">
                <a:solidFill>
                  <a:srgbClr val="231F20"/>
                </a:solidFill>
                <a:latin typeface="Calibri"/>
                <a:cs typeface="Calibri"/>
              </a:rPr>
              <a:t>de</a:t>
            </a:r>
            <a:r>
              <a:rPr sz="2450" spc="20" dirty="0">
                <a:solidFill>
                  <a:srgbClr val="231F20"/>
                </a:solidFill>
                <a:latin typeface="Calibri"/>
                <a:cs typeface="Calibri"/>
              </a:rPr>
              <a:t> </a:t>
            </a:r>
            <a:r>
              <a:rPr sz="2450" spc="55" dirty="0">
                <a:solidFill>
                  <a:srgbClr val="231F20"/>
                </a:solidFill>
                <a:latin typeface="Calibri"/>
                <a:cs typeface="Calibri"/>
              </a:rPr>
              <a:t>son</a:t>
            </a:r>
            <a:r>
              <a:rPr sz="2450" spc="15" dirty="0">
                <a:solidFill>
                  <a:srgbClr val="231F20"/>
                </a:solidFill>
                <a:latin typeface="Calibri"/>
                <a:cs typeface="Calibri"/>
              </a:rPr>
              <a:t> </a:t>
            </a:r>
            <a:r>
              <a:rPr sz="2450" spc="50" dirty="0">
                <a:solidFill>
                  <a:srgbClr val="231F20"/>
                </a:solidFill>
                <a:latin typeface="Calibri"/>
                <a:cs typeface="Calibri"/>
              </a:rPr>
              <a:t>identité</a:t>
            </a:r>
            <a:r>
              <a:rPr sz="2450" spc="25" dirty="0">
                <a:solidFill>
                  <a:srgbClr val="231F20"/>
                </a:solidFill>
                <a:latin typeface="Calibri"/>
                <a:cs typeface="Calibri"/>
              </a:rPr>
              <a:t> </a:t>
            </a:r>
            <a:r>
              <a:rPr sz="2450" spc="-10" dirty="0">
                <a:solidFill>
                  <a:srgbClr val="231F20"/>
                </a:solidFill>
                <a:latin typeface="Calibri"/>
                <a:cs typeface="Calibri"/>
              </a:rPr>
              <a:t>numérique</a:t>
            </a:r>
            <a:endParaRPr sz="2450" dirty="0">
              <a:latin typeface="Calibri"/>
              <a:cs typeface="Calibri"/>
            </a:endParaRPr>
          </a:p>
        </p:txBody>
      </p:sp>
      <p:grpSp>
        <p:nvGrpSpPr>
          <p:cNvPr id="13" name="object 13"/>
          <p:cNvGrpSpPr/>
          <p:nvPr/>
        </p:nvGrpSpPr>
        <p:grpSpPr>
          <a:xfrm>
            <a:off x="10275462" y="2440457"/>
            <a:ext cx="530860" cy="437515"/>
            <a:chOff x="10275462" y="2440457"/>
            <a:chExt cx="530860" cy="437515"/>
          </a:xfrm>
        </p:grpSpPr>
        <p:sp>
          <p:nvSpPr>
            <p:cNvPr id="14" name="object 14"/>
            <p:cNvSpPr/>
            <p:nvPr/>
          </p:nvSpPr>
          <p:spPr>
            <a:xfrm>
              <a:off x="10276909" y="2440457"/>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5" name="object 15"/>
            <p:cNvSpPr/>
            <p:nvPr/>
          </p:nvSpPr>
          <p:spPr>
            <a:xfrm>
              <a:off x="10275455" y="2616485"/>
              <a:ext cx="530860" cy="261620"/>
            </a:xfrm>
            <a:custGeom>
              <a:avLst/>
              <a:gdLst/>
              <a:ahLst/>
              <a:cxnLst/>
              <a:rect l="l" t="t" r="r" b="b"/>
              <a:pathLst>
                <a:path w="530859" h="261619">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6" name="object 16"/>
          <p:cNvGrpSpPr/>
          <p:nvPr/>
        </p:nvGrpSpPr>
        <p:grpSpPr>
          <a:xfrm>
            <a:off x="10275462" y="3096196"/>
            <a:ext cx="530860" cy="437515"/>
            <a:chOff x="10275462" y="3096196"/>
            <a:chExt cx="530860" cy="437515"/>
          </a:xfrm>
        </p:grpSpPr>
        <p:sp>
          <p:nvSpPr>
            <p:cNvPr id="17" name="object 17"/>
            <p:cNvSpPr/>
            <p:nvPr/>
          </p:nvSpPr>
          <p:spPr>
            <a:xfrm>
              <a:off x="10276909" y="3096196"/>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8" name="object 18"/>
            <p:cNvSpPr/>
            <p:nvPr/>
          </p:nvSpPr>
          <p:spPr>
            <a:xfrm>
              <a:off x="10275455" y="3272224"/>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9" name="object 19"/>
          <p:cNvGrpSpPr/>
          <p:nvPr/>
        </p:nvGrpSpPr>
        <p:grpSpPr>
          <a:xfrm>
            <a:off x="10275462" y="4089200"/>
            <a:ext cx="530860" cy="437515"/>
            <a:chOff x="10275462" y="4089200"/>
            <a:chExt cx="530860" cy="437515"/>
          </a:xfrm>
        </p:grpSpPr>
        <p:sp>
          <p:nvSpPr>
            <p:cNvPr id="20" name="object 20"/>
            <p:cNvSpPr/>
            <p:nvPr/>
          </p:nvSpPr>
          <p:spPr>
            <a:xfrm>
              <a:off x="10276909" y="4089200"/>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1" name="object 21"/>
            <p:cNvSpPr/>
            <p:nvPr/>
          </p:nvSpPr>
          <p:spPr>
            <a:xfrm>
              <a:off x="10275455" y="4265224"/>
              <a:ext cx="530860" cy="261620"/>
            </a:xfrm>
            <a:custGeom>
              <a:avLst/>
              <a:gdLst/>
              <a:ahLst/>
              <a:cxnLst/>
              <a:rect l="l" t="t" r="r" b="b"/>
              <a:pathLst>
                <a:path w="530859" h="261620">
                  <a:moveTo>
                    <a:pt x="530542" y="75222"/>
                  </a:moveTo>
                  <a:lnTo>
                    <a:pt x="529793" y="2387"/>
                  </a:lnTo>
                  <a:lnTo>
                    <a:pt x="516623" y="8407"/>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25"/>
                  </a:lnTo>
                  <a:lnTo>
                    <a:pt x="89141" y="51968"/>
                  </a:lnTo>
                  <a:lnTo>
                    <a:pt x="49352" y="25984"/>
                  </a:lnTo>
                  <a:lnTo>
                    <a:pt x="10414" y="2273"/>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2" name="object 22"/>
          <p:cNvGrpSpPr/>
          <p:nvPr/>
        </p:nvGrpSpPr>
        <p:grpSpPr>
          <a:xfrm>
            <a:off x="10275462" y="4737715"/>
            <a:ext cx="530860" cy="437515"/>
            <a:chOff x="10275462" y="4737715"/>
            <a:chExt cx="530860" cy="437515"/>
          </a:xfrm>
        </p:grpSpPr>
        <p:sp>
          <p:nvSpPr>
            <p:cNvPr id="23" name="object 23"/>
            <p:cNvSpPr/>
            <p:nvPr/>
          </p:nvSpPr>
          <p:spPr>
            <a:xfrm>
              <a:off x="10276909" y="4737715"/>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4" name="object 24"/>
            <p:cNvSpPr/>
            <p:nvPr/>
          </p:nvSpPr>
          <p:spPr>
            <a:xfrm>
              <a:off x="10275455" y="4913750"/>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25" name="object 25"/>
          <p:cNvGrpSpPr/>
          <p:nvPr/>
        </p:nvGrpSpPr>
        <p:grpSpPr>
          <a:xfrm>
            <a:off x="10275462" y="5386232"/>
            <a:ext cx="530860" cy="437515"/>
            <a:chOff x="10275462" y="5386232"/>
            <a:chExt cx="530860" cy="437515"/>
          </a:xfrm>
        </p:grpSpPr>
        <p:sp>
          <p:nvSpPr>
            <p:cNvPr id="26" name="object 26"/>
            <p:cNvSpPr/>
            <p:nvPr/>
          </p:nvSpPr>
          <p:spPr>
            <a:xfrm>
              <a:off x="10276909" y="5386232"/>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7" name="object 27"/>
            <p:cNvSpPr/>
            <p:nvPr/>
          </p:nvSpPr>
          <p:spPr>
            <a:xfrm>
              <a:off x="10275455" y="5562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8" name="object 28"/>
          <p:cNvGrpSpPr/>
          <p:nvPr/>
        </p:nvGrpSpPr>
        <p:grpSpPr>
          <a:xfrm>
            <a:off x="10275462" y="6379236"/>
            <a:ext cx="530860" cy="437515"/>
            <a:chOff x="10275462" y="6379236"/>
            <a:chExt cx="530860" cy="437515"/>
          </a:xfrm>
        </p:grpSpPr>
        <p:sp>
          <p:nvSpPr>
            <p:cNvPr id="29" name="object 29"/>
            <p:cNvSpPr/>
            <p:nvPr/>
          </p:nvSpPr>
          <p:spPr>
            <a:xfrm>
              <a:off x="10276909" y="6379236"/>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0" name="object 30"/>
            <p:cNvSpPr/>
            <p:nvPr/>
          </p:nvSpPr>
          <p:spPr>
            <a:xfrm>
              <a:off x="10275455" y="6555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1" name="object 31"/>
          <p:cNvGrpSpPr/>
          <p:nvPr/>
        </p:nvGrpSpPr>
        <p:grpSpPr>
          <a:xfrm>
            <a:off x="10275462" y="7034972"/>
            <a:ext cx="530860" cy="437515"/>
            <a:chOff x="10275462" y="7034972"/>
            <a:chExt cx="530860" cy="437515"/>
          </a:xfrm>
        </p:grpSpPr>
        <p:sp>
          <p:nvSpPr>
            <p:cNvPr id="32" name="object 32"/>
            <p:cNvSpPr/>
            <p:nvPr/>
          </p:nvSpPr>
          <p:spPr>
            <a:xfrm>
              <a:off x="10276909" y="7034972"/>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3" name="object 33"/>
            <p:cNvSpPr/>
            <p:nvPr/>
          </p:nvSpPr>
          <p:spPr>
            <a:xfrm>
              <a:off x="10275455" y="7211002"/>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4" name="object 34"/>
          <p:cNvGrpSpPr/>
          <p:nvPr/>
        </p:nvGrpSpPr>
        <p:grpSpPr>
          <a:xfrm>
            <a:off x="10275462" y="8020754"/>
            <a:ext cx="530860" cy="437515"/>
            <a:chOff x="10275462" y="8020754"/>
            <a:chExt cx="530860" cy="437515"/>
          </a:xfrm>
        </p:grpSpPr>
        <p:sp>
          <p:nvSpPr>
            <p:cNvPr id="35" name="object 35"/>
            <p:cNvSpPr/>
            <p:nvPr/>
          </p:nvSpPr>
          <p:spPr>
            <a:xfrm>
              <a:off x="10276909" y="8020754"/>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6" name="object 36"/>
            <p:cNvSpPr/>
            <p:nvPr/>
          </p:nvSpPr>
          <p:spPr>
            <a:xfrm>
              <a:off x="10275455" y="8196789"/>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57"/>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37" name="object 37"/>
          <p:cNvGrpSpPr/>
          <p:nvPr/>
        </p:nvGrpSpPr>
        <p:grpSpPr>
          <a:xfrm>
            <a:off x="10275462" y="8683715"/>
            <a:ext cx="530860" cy="437515"/>
            <a:chOff x="10275462" y="8683715"/>
            <a:chExt cx="530860" cy="437515"/>
          </a:xfrm>
        </p:grpSpPr>
        <p:sp>
          <p:nvSpPr>
            <p:cNvPr id="38" name="object 38"/>
            <p:cNvSpPr/>
            <p:nvPr/>
          </p:nvSpPr>
          <p:spPr>
            <a:xfrm>
              <a:off x="10276909" y="8683715"/>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9" name="object 39"/>
            <p:cNvSpPr/>
            <p:nvPr/>
          </p:nvSpPr>
          <p:spPr>
            <a:xfrm>
              <a:off x="10275455" y="8859742"/>
              <a:ext cx="530860" cy="261620"/>
            </a:xfrm>
            <a:custGeom>
              <a:avLst/>
              <a:gdLst/>
              <a:ahLst/>
              <a:cxnLst/>
              <a:rect l="l" t="t" r="r" b="b"/>
              <a:pathLst>
                <a:path w="530859" h="261620">
                  <a:moveTo>
                    <a:pt x="530542" y="75222"/>
                  </a:moveTo>
                  <a:lnTo>
                    <a:pt x="529793" y="2387"/>
                  </a:lnTo>
                  <a:lnTo>
                    <a:pt x="516623" y="8394"/>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84"/>
                  </a:lnTo>
                  <a:lnTo>
                    <a:pt x="10414" y="2260"/>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16"/>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sp>
        <p:nvSpPr>
          <p:cNvPr id="70" name="object 16">
            <a:extLst>
              <a:ext uri="{FF2B5EF4-FFF2-40B4-BE49-F238E27FC236}">
                <a16:creationId xmlns:a16="http://schemas.microsoft.com/office/drawing/2014/main" id="{3780A6EC-A637-393C-A283-8B62FE6C5A3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71" name="object 17">
            <a:extLst>
              <a:ext uri="{FF2B5EF4-FFF2-40B4-BE49-F238E27FC236}">
                <a16:creationId xmlns:a16="http://schemas.microsoft.com/office/drawing/2014/main" id="{0B436EC4-42C9-15E5-7D32-FF8BB26E2D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72" name="object 18">
            <a:extLst>
              <a:ext uri="{FF2B5EF4-FFF2-40B4-BE49-F238E27FC236}">
                <a16:creationId xmlns:a16="http://schemas.microsoft.com/office/drawing/2014/main" id="{0EFBE44E-59FE-C208-A874-FBE26277A170}"/>
              </a:ext>
            </a:extLst>
          </p:cNvPr>
          <p:cNvGrpSpPr/>
          <p:nvPr/>
        </p:nvGrpSpPr>
        <p:grpSpPr>
          <a:xfrm>
            <a:off x="710101" y="611769"/>
            <a:ext cx="18580100" cy="436880"/>
            <a:chOff x="710101" y="611769"/>
            <a:chExt cx="18580100" cy="436880"/>
          </a:xfrm>
        </p:grpSpPr>
        <p:sp>
          <p:nvSpPr>
            <p:cNvPr id="73" name="object 19">
              <a:extLst>
                <a:ext uri="{FF2B5EF4-FFF2-40B4-BE49-F238E27FC236}">
                  <a16:creationId xmlns:a16="http://schemas.microsoft.com/office/drawing/2014/main" id="{B4E1C709-E282-F61B-BB37-39F6DE319EE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74" name="object 20">
              <a:extLst>
                <a:ext uri="{FF2B5EF4-FFF2-40B4-BE49-F238E27FC236}">
                  <a16:creationId xmlns:a16="http://schemas.microsoft.com/office/drawing/2014/main" id="{8A411250-FC29-5013-6967-11EC6A91766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75" name="object 21">
              <a:extLst>
                <a:ext uri="{FF2B5EF4-FFF2-40B4-BE49-F238E27FC236}">
                  <a16:creationId xmlns:a16="http://schemas.microsoft.com/office/drawing/2014/main" id="{5D9A2441-029D-FF5F-6795-319E568C692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76" name="object 22">
              <a:extLst>
                <a:ext uri="{FF2B5EF4-FFF2-40B4-BE49-F238E27FC236}">
                  <a16:creationId xmlns:a16="http://schemas.microsoft.com/office/drawing/2014/main" id="{5FFFF463-C33A-B7BF-9874-C6C11C096669}"/>
                </a:ext>
              </a:extLst>
            </p:cNvPr>
            <p:cNvPicPr/>
            <p:nvPr/>
          </p:nvPicPr>
          <p:blipFill>
            <a:blip r:embed="rId4" cstate="print"/>
            <a:stretch>
              <a:fillRect/>
            </a:stretch>
          </p:blipFill>
          <p:spPr>
            <a:xfrm>
              <a:off x="13157475" y="804493"/>
              <a:ext cx="101839" cy="104719"/>
            </a:xfrm>
            <a:prstGeom prst="rect">
              <a:avLst/>
            </a:prstGeom>
          </p:spPr>
        </p:pic>
        <p:sp>
          <p:nvSpPr>
            <p:cNvPr id="77" name="object 23">
              <a:extLst>
                <a:ext uri="{FF2B5EF4-FFF2-40B4-BE49-F238E27FC236}">
                  <a16:creationId xmlns:a16="http://schemas.microsoft.com/office/drawing/2014/main" id="{09995C85-DE1B-122C-E760-C4C1B32FFC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78" name="object 24">
              <a:extLst>
                <a:ext uri="{FF2B5EF4-FFF2-40B4-BE49-F238E27FC236}">
                  <a16:creationId xmlns:a16="http://schemas.microsoft.com/office/drawing/2014/main" id="{7D271385-1072-C427-29ED-08B361172E50}"/>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79" name="object 25">
              <a:extLst>
                <a:ext uri="{FF2B5EF4-FFF2-40B4-BE49-F238E27FC236}">
                  <a16:creationId xmlns:a16="http://schemas.microsoft.com/office/drawing/2014/main" id="{4717F641-F5D6-4DCE-02DE-56E1C257B08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80" name="object 26">
              <a:extLst>
                <a:ext uri="{FF2B5EF4-FFF2-40B4-BE49-F238E27FC236}">
                  <a16:creationId xmlns:a16="http://schemas.microsoft.com/office/drawing/2014/main" id="{87EE180F-14DC-E995-C47F-502ED7DC8BA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81" name="object 27">
              <a:extLst>
                <a:ext uri="{FF2B5EF4-FFF2-40B4-BE49-F238E27FC236}">
                  <a16:creationId xmlns:a16="http://schemas.microsoft.com/office/drawing/2014/main" id="{66C98237-6E8F-3DB5-F554-3A03DFB6A5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82" name="object 28">
              <a:extLst>
                <a:ext uri="{FF2B5EF4-FFF2-40B4-BE49-F238E27FC236}">
                  <a16:creationId xmlns:a16="http://schemas.microsoft.com/office/drawing/2014/main" id="{68F705B8-B378-DAA4-7981-729CF000F25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83" name="object 29">
              <a:extLst>
                <a:ext uri="{FF2B5EF4-FFF2-40B4-BE49-F238E27FC236}">
                  <a16:creationId xmlns:a16="http://schemas.microsoft.com/office/drawing/2014/main" id="{40914B71-C2DD-774F-CDC3-C6C2AE07F86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84" name="object 30">
              <a:extLst>
                <a:ext uri="{FF2B5EF4-FFF2-40B4-BE49-F238E27FC236}">
                  <a16:creationId xmlns:a16="http://schemas.microsoft.com/office/drawing/2014/main" id="{0A4A012D-E757-8A6A-2523-B7F8DB41A186}"/>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131123"/>
            <a:ext cx="1448762" cy="2456600"/>
          </a:xfrm>
          <a:prstGeom prst="rect">
            <a:avLst/>
          </a:prstGeom>
        </p:spPr>
      </p:pic>
      <p:sp>
        <p:nvSpPr>
          <p:cNvPr id="3" name="object 3"/>
          <p:cNvSpPr/>
          <p:nvPr/>
        </p:nvSpPr>
        <p:spPr>
          <a:xfrm>
            <a:off x="11148665" y="2501264"/>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206142"/>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2908242"/>
            <a:ext cx="183784" cy="82332"/>
          </a:xfrm>
          <a:prstGeom prst="rect">
            <a:avLst/>
          </a:prstGeom>
        </p:spPr>
      </p:pic>
      <p:sp>
        <p:nvSpPr>
          <p:cNvPr id="6" name="object 6"/>
          <p:cNvSpPr/>
          <p:nvPr/>
        </p:nvSpPr>
        <p:spPr>
          <a:xfrm>
            <a:off x="9800935" y="1427952"/>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1661042"/>
            <a:ext cx="95697" cy="181799"/>
          </a:xfrm>
          <a:prstGeom prst="rect">
            <a:avLst/>
          </a:prstGeom>
        </p:spPr>
      </p:pic>
      <p:sp>
        <p:nvSpPr>
          <p:cNvPr id="8" name="object 8"/>
          <p:cNvSpPr/>
          <p:nvPr/>
        </p:nvSpPr>
        <p:spPr>
          <a:xfrm>
            <a:off x="8668598" y="2461061"/>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290185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301585"/>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a:spLocks noGrp="1"/>
          </p:cNvSpPr>
          <p:nvPr>
            <p:ph type="title" idx="4294967295"/>
          </p:nvPr>
        </p:nvSpPr>
        <p:spPr>
          <a:xfrm>
            <a:off x="5424950" y="4605898"/>
            <a:ext cx="9580099"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75" dirty="0">
                <a:solidFill>
                  <a:srgbClr val="231F20"/>
                </a:solidFill>
                <a:uFill>
                  <a:solidFill>
                    <a:srgbClr val="231F20"/>
                  </a:solidFill>
                </a:uFill>
              </a:rPr>
              <a:t>UN</a:t>
            </a:r>
            <a:r>
              <a:rPr lang="fr-FR" sz="7400" b="1" u="sng" spc="-180" dirty="0">
                <a:solidFill>
                  <a:srgbClr val="231F20"/>
                </a:solidFill>
                <a:uFill>
                  <a:solidFill>
                    <a:srgbClr val="231F20"/>
                  </a:solidFill>
                </a:uFill>
              </a:rPr>
              <a:t> </a:t>
            </a:r>
            <a:r>
              <a:rPr lang="fr-FR" sz="7400" b="1" u="sng" spc="365" dirty="0">
                <a:solidFill>
                  <a:srgbClr val="231F20"/>
                </a:solidFill>
                <a:uFill>
                  <a:solidFill>
                    <a:srgbClr val="231F20"/>
                  </a:solidFill>
                </a:uFill>
              </a:rPr>
              <a:t>GESTE</a:t>
            </a:r>
            <a:r>
              <a:rPr lang="fr-FR" sz="7400" b="1" u="sng" spc="-180" dirty="0">
                <a:solidFill>
                  <a:srgbClr val="231F20"/>
                </a:solidFill>
                <a:uFill>
                  <a:solidFill>
                    <a:srgbClr val="231F20"/>
                  </a:solidFill>
                </a:uFill>
              </a:rPr>
              <a:t> </a:t>
            </a:r>
            <a:r>
              <a:rPr lang="fr-FR" sz="7400" b="1" u="sng" spc="850" dirty="0">
                <a:solidFill>
                  <a:srgbClr val="231F20"/>
                </a:solidFill>
                <a:uFill>
                  <a:solidFill>
                    <a:srgbClr val="231F20"/>
                  </a:solidFill>
                </a:uFill>
              </a:rPr>
              <a:t>À</a:t>
            </a:r>
            <a:r>
              <a:rPr lang="fr-FR" sz="7400" b="1" u="sng" spc="-175" dirty="0">
                <a:solidFill>
                  <a:srgbClr val="231F20"/>
                </a:solidFill>
                <a:uFill>
                  <a:solidFill>
                    <a:srgbClr val="231F20"/>
                  </a:solidFill>
                </a:uFill>
              </a:rPr>
              <a:t> </a:t>
            </a:r>
            <a:r>
              <a:rPr lang="fr-FR" sz="7400" b="1" u="sng" spc="555" dirty="0">
                <a:solidFill>
                  <a:srgbClr val="231F20"/>
                </a:solidFill>
                <a:uFill>
                  <a:solidFill>
                    <a:srgbClr val="231F20"/>
                  </a:solidFill>
                </a:uFill>
              </a:rPr>
              <a:t>RETENIR</a:t>
            </a:r>
            <a:r>
              <a:rPr lang="fr-FR" sz="7400" b="1" spc="-180" dirty="0">
                <a:solidFill>
                  <a:srgbClr val="231F20"/>
                </a:solidFill>
              </a:rPr>
              <a:t> </a:t>
            </a:r>
            <a:r>
              <a:rPr sz="7400" b="1" spc="-370" dirty="0">
                <a:solidFill>
                  <a:srgbClr val="231F20"/>
                </a:solidFill>
              </a:rPr>
              <a:t>:</a:t>
            </a:r>
            <a:endParaRPr sz="7400" b="1" dirty="0"/>
          </a:p>
        </p:txBody>
      </p:sp>
      <p:sp>
        <p:nvSpPr>
          <p:cNvPr id="12" name="object 12"/>
          <p:cNvSpPr/>
          <p:nvPr/>
        </p:nvSpPr>
        <p:spPr>
          <a:xfrm>
            <a:off x="3295693" y="6398167"/>
            <a:ext cx="13510260" cy="3223260"/>
          </a:xfrm>
          <a:custGeom>
            <a:avLst/>
            <a:gdLst/>
            <a:ahLst/>
            <a:cxnLst/>
            <a:rect l="l" t="t" r="r" b="b"/>
            <a:pathLst>
              <a:path w="13510260" h="3223259">
                <a:moveTo>
                  <a:pt x="9751637" y="87"/>
                </a:moveTo>
                <a:lnTo>
                  <a:pt x="9037955" y="0"/>
                </a:lnTo>
                <a:lnTo>
                  <a:pt x="8245609" y="2117"/>
                </a:lnTo>
                <a:lnTo>
                  <a:pt x="7380775" y="6842"/>
                </a:lnTo>
                <a:lnTo>
                  <a:pt x="6376962" y="15208"/>
                </a:lnTo>
                <a:lnTo>
                  <a:pt x="5257427" y="27904"/>
                </a:lnTo>
                <a:lnTo>
                  <a:pt x="4059872" y="45189"/>
                </a:lnTo>
                <a:lnTo>
                  <a:pt x="2721538" y="68977"/>
                </a:lnTo>
                <a:lnTo>
                  <a:pt x="1393960" y="97706"/>
                </a:lnTo>
                <a:lnTo>
                  <a:pt x="401954" y="123971"/>
                </a:lnTo>
                <a:lnTo>
                  <a:pt x="238747" y="129040"/>
                </a:lnTo>
                <a:lnTo>
                  <a:pt x="192116" y="134670"/>
                </a:lnTo>
                <a:lnTo>
                  <a:pt x="149029" y="147891"/>
                </a:lnTo>
                <a:lnTo>
                  <a:pt x="110235" y="167864"/>
                </a:lnTo>
                <a:lnTo>
                  <a:pt x="76480" y="193748"/>
                </a:lnTo>
                <a:lnTo>
                  <a:pt x="48511" y="224702"/>
                </a:lnTo>
                <a:lnTo>
                  <a:pt x="27075" y="259887"/>
                </a:lnTo>
                <a:lnTo>
                  <a:pt x="12919" y="298461"/>
                </a:lnTo>
                <a:lnTo>
                  <a:pt x="6790" y="339584"/>
                </a:lnTo>
                <a:lnTo>
                  <a:pt x="9435" y="382415"/>
                </a:lnTo>
                <a:lnTo>
                  <a:pt x="2690" y="1917136"/>
                </a:lnTo>
                <a:lnTo>
                  <a:pt x="0" y="2696204"/>
                </a:lnTo>
                <a:lnTo>
                  <a:pt x="967" y="2960367"/>
                </a:lnTo>
                <a:lnTo>
                  <a:pt x="5194" y="2950368"/>
                </a:lnTo>
                <a:lnTo>
                  <a:pt x="11799" y="2933325"/>
                </a:lnTo>
                <a:lnTo>
                  <a:pt x="26193" y="2933271"/>
                </a:lnTo>
                <a:lnTo>
                  <a:pt x="47107" y="2946623"/>
                </a:lnTo>
                <a:lnTo>
                  <a:pt x="73273" y="2969797"/>
                </a:lnTo>
                <a:lnTo>
                  <a:pt x="136285" y="3031277"/>
                </a:lnTo>
                <a:lnTo>
                  <a:pt x="170593" y="3062416"/>
                </a:lnTo>
                <a:lnTo>
                  <a:pt x="205077" y="3089043"/>
                </a:lnTo>
                <a:lnTo>
                  <a:pt x="238470" y="3107574"/>
                </a:lnTo>
                <a:lnTo>
                  <a:pt x="269500" y="3114426"/>
                </a:lnTo>
                <a:lnTo>
                  <a:pt x="719783" y="3112330"/>
                </a:lnTo>
                <a:lnTo>
                  <a:pt x="1153447" y="3111656"/>
                </a:lnTo>
                <a:lnTo>
                  <a:pt x="1639686" y="3112511"/>
                </a:lnTo>
                <a:lnTo>
                  <a:pt x="2106183" y="3114961"/>
                </a:lnTo>
                <a:lnTo>
                  <a:pt x="2617134" y="3119477"/>
                </a:lnTo>
                <a:lnTo>
                  <a:pt x="3166427" y="3126421"/>
                </a:lnTo>
                <a:lnTo>
                  <a:pt x="3805715" y="3137035"/>
                </a:lnTo>
                <a:lnTo>
                  <a:pt x="4948950" y="3161347"/>
                </a:lnTo>
                <a:lnTo>
                  <a:pt x="6527756" y="3197898"/>
                </a:lnTo>
                <a:lnTo>
                  <a:pt x="7128923" y="3209317"/>
                </a:lnTo>
                <a:lnTo>
                  <a:pt x="7583537" y="3216006"/>
                </a:lnTo>
                <a:lnTo>
                  <a:pt x="7993297" y="3220250"/>
                </a:lnTo>
                <a:lnTo>
                  <a:pt x="8358101" y="3222427"/>
                </a:lnTo>
                <a:lnTo>
                  <a:pt x="8676677" y="3223005"/>
                </a:lnTo>
                <a:lnTo>
                  <a:pt x="9001716" y="3222271"/>
                </a:lnTo>
                <a:lnTo>
                  <a:pt x="9334194" y="3220111"/>
                </a:lnTo>
                <a:lnTo>
                  <a:pt x="9617644" y="3217139"/>
                </a:lnTo>
                <a:lnTo>
                  <a:pt x="9907502" y="3213029"/>
                </a:lnTo>
                <a:lnTo>
                  <a:pt x="10204331" y="3207714"/>
                </a:lnTo>
                <a:lnTo>
                  <a:pt x="10508696" y="3201129"/>
                </a:lnTo>
                <a:lnTo>
                  <a:pt x="10821161" y="3193205"/>
                </a:lnTo>
                <a:lnTo>
                  <a:pt x="11142291" y="3183877"/>
                </a:lnTo>
                <a:lnTo>
                  <a:pt x="11472651" y="3173077"/>
                </a:lnTo>
                <a:lnTo>
                  <a:pt x="12954528" y="3117316"/>
                </a:lnTo>
                <a:lnTo>
                  <a:pt x="13006273" y="3115013"/>
                </a:lnTo>
                <a:lnTo>
                  <a:pt x="13058576" y="3111546"/>
                </a:lnTo>
                <a:lnTo>
                  <a:pt x="13110770" y="3106233"/>
                </a:lnTo>
                <a:lnTo>
                  <a:pt x="13162191" y="3098391"/>
                </a:lnTo>
                <a:lnTo>
                  <a:pt x="13212172" y="3087339"/>
                </a:lnTo>
                <a:lnTo>
                  <a:pt x="13260048" y="3072393"/>
                </a:lnTo>
                <a:lnTo>
                  <a:pt x="13305153" y="3052874"/>
                </a:lnTo>
                <a:lnTo>
                  <a:pt x="13346822" y="3028097"/>
                </a:lnTo>
                <a:lnTo>
                  <a:pt x="13384389" y="2997382"/>
                </a:lnTo>
                <a:lnTo>
                  <a:pt x="13417999" y="2958954"/>
                </a:lnTo>
                <a:lnTo>
                  <a:pt x="13444082" y="2916610"/>
                </a:lnTo>
                <a:lnTo>
                  <a:pt x="13463629" y="2871087"/>
                </a:lnTo>
                <a:lnTo>
                  <a:pt x="13477630" y="2823119"/>
                </a:lnTo>
                <a:lnTo>
                  <a:pt x="13487075" y="2773441"/>
                </a:lnTo>
                <a:lnTo>
                  <a:pt x="13492954" y="2722786"/>
                </a:lnTo>
                <a:lnTo>
                  <a:pt x="13496258" y="2671890"/>
                </a:lnTo>
                <a:lnTo>
                  <a:pt x="13497977" y="2621488"/>
                </a:lnTo>
                <a:lnTo>
                  <a:pt x="13502566" y="2417044"/>
                </a:lnTo>
                <a:lnTo>
                  <a:pt x="13506066" y="2212583"/>
                </a:lnTo>
                <a:lnTo>
                  <a:pt x="13508477" y="2008109"/>
                </a:lnTo>
                <a:lnTo>
                  <a:pt x="13509799" y="1803627"/>
                </a:lnTo>
                <a:lnTo>
                  <a:pt x="13510032" y="1599141"/>
                </a:lnTo>
                <a:lnTo>
                  <a:pt x="13509176" y="1394658"/>
                </a:lnTo>
                <a:lnTo>
                  <a:pt x="13507231" y="1190180"/>
                </a:lnTo>
                <a:lnTo>
                  <a:pt x="13504197" y="985714"/>
                </a:lnTo>
                <a:lnTo>
                  <a:pt x="13500074" y="781263"/>
                </a:lnTo>
                <a:lnTo>
                  <a:pt x="13494862" y="576834"/>
                </a:lnTo>
                <a:lnTo>
                  <a:pt x="13488561" y="372429"/>
                </a:lnTo>
                <a:lnTo>
                  <a:pt x="13481171" y="168055"/>
                </a:lnTo>
                <a:lnTo>
                  <a:pt x="13472654" y="127548"/>
                </a:lnTo>
                <a:lnTo>
                  <a:pt x="13451859" y="92391"/>
                </a:lnTo>
                <a:lnTo>
                  <a:pt x="13420965" y="64547"/>
                </a:lnTo>
                <a:lnTo>
                  <a:pt x="13382154" y="45980"/>
                </a:lnTo>
                <a:lnTo>
                  <a:pt x="13337605" y="38656"/>
                </a:lnTo>
                <a:lnTo>
                  <a:pt x="12976609" y="31053"/>
                </a:lnTo>
                <a:lnTo>
                  <a:pt x="12534925" y="23132"/>
                </a:lnTo>
                <a:lnTo>
                  <a:pt x="12085035" y="16469"/>
                </a:lnTo>
                <a:lnTo>
                  <a:pt x="11551286" y="10212"/>
                </a:lnTo>
                <a:lnTo>
                  <a:pt x="11009665" y="5504"/>
                </a:lnTo>
                <a:lnTo>
                  <a:pt x="10383307" y="1907"/>
                </a:lnTo>
                <a:lnTo>
                  <a:pt x="9751637" y="87"/>
                </a:lnTo>
                <a:close/>
              </a:path>
            </a:pathLst>
          </a:custGeom>
          <a:solidFill>
            <a:srgbClr val="FCEDAF"/>
          </a:solidFill>
        </p:spPr>
        <p:txBody>
          <a:bodyPr wrap="square" lIns="0" tIns="0" rIns="0" bIns="0" rtlCol="0"/>
          <a:lstStyle/>
          <a:p>
            <a:endParaRPr dirty="0"/>
          </a:p>
        </p:txBody>
      </p:sp>
      <p:sp>
        <p:nvSpPr>
          <p:cNvPr id="13" name="object 13"/>
          <p:cNvSpPr txBox="1"/>
          <p:nvPr/>
        </p:nvSpPr>
        <p:spPr>
          <a:xfrm>
            <a:off x="3295694" y="6680884"/>
            <a:ext cx="13510260" cy="2535951"/>
          </a:xfrm>
          <a:prstGeom prst="rect">
            <a:avLst/>
          </a:prstGeom>
        </p:spPr>
        <p:txBody>
          <a:bodyPr vert="horz" wrap="square" lIns="0" tIns="12065" rIns="0" bIns="0" rtlCol="0">
            <a:spAutoFit/>
          </a:bodyPr>
          <a:lstStyle/>
          <a:p>
            <a:pPr marL="757555" marR="770890" indent="-5715" algn="ctr">
              <a:lnSpc>
                <a:spcPct val="100499"/>
              </a:lnSpc>
              <a:spcBef>
                <a:spcPts val="95"/>
              </a:spcBef>
            </a:pP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PRENDRE L’HABITUDE DE VERROUILLER L’ÉCRAN </a:t>
            </a:r>
            <a:b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b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DE SES APPAREILS LORSQUE L’ON S’EN ÉLOIGNE</a:t>
            </a:r>
            <a:endParaRPr lang="fr-FR" sz="4100" b="1" dirty="0">
              <a:latin typeface="Calibri" panose="020F0502020204030204" pitchFamily="34" charset="0"/>
              <a:ea typeface="Calibri" panose="020F0502020204030204" pitchFamily="34" charset="0"/>
              <a:cs typeface="Calibri" panose="020F0502020204030204" pitchFamily="34" charset="0"/>
            </a:endParaRPr>
          </a:p>
          <a:p>
            <a:pPr marL="12065" marR="5080" algn="ctr">
              <a:lnSpc>
                <a:spcPct val="100499"/>
              </a:lnSpc>
              <a:spcBef>
                <a:spcPts val="5"/>
              </a:spcBef>
            </a:pP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POUR ÉVITER TOUT ACCÈS NON AUTORISÉ, NOTAMMENT EN CAS DE PERTE OU DE VOL.</a:t>
            </a:r>
            <a:endParaRPr lang="fr-FR" sz="4100" b="1" dirty="0">
              <a:latin typeface="Calibri" panose="020F0502020204030204" pitchFamily="34" charset="0"/>
              <a:ea typeface="Calibri" panose="020F0502020204030204" pitchFamily="34" charset="0"/>
              <a:cs typeface="Calibri" panose="020F0502020204030204" pitchFamily="34" charset="0"/>
            </a:endParaRPr>
          </a:p>
        </p:txBody>
      </p:sp>
      <p:sp>
        <p:nvSpPr>
          <p:cNvPr id="29" name="object 16">
            <a:extLst>
              <a:ext uri="{FF2B5EF4-FFF2-40B4-BE49-F238E27FC236}">
                <a16:creationId xmlns:a16="http://schemas.microsoft.com/office/drawing/2014/main" id="{A76C0E7B-43A3-FACE-FA87-DBAA4F6A47B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0" name="object 17">
            <a:extLst>
              <a:ext uri="{FF2B5EF4-FFF2-40B4-BE49-F238E27FC236}">
                <a16:creationId xmlns:a16="http://schemas.microsoft.com/office/drawing/2014/main" id="{E246E8E0-6E57-93D7-68CD-37B02E6BAB4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1" name="object 18">
            <a:extLst>
              <a:ext uri="{FF2B5EF4-FFF2-40B4-BE49-F238E27FC236}">
                <a16:creationId xmlns:a16="http://schemas.microsoft.com/office/drawing/2014/main" id="{6D7CEE4E-823F-8E39-6020-055105FDF3E6}"/>
              </a:ext>
            </a:extLst>
          </p:cNvPr>
          <p:cNvGrpSpPr/>
          <p:nvPr/>
        </p:nvGrpSpPr>
        <p:grpSpPr>
          <a:xfrm>
            <a:off x="710101" y="611769"/>
            <a:ext cx="18580100" cy="436880"/>
            <a:chOff x="710101" y="611769"/>
            <a:chExt cx="18580100" cy="436880"/>
          </a:xfrm>
        </p:grpSpPr>
        <p:sp>
          <p:nvSpPr>
            <p:cNvPr id="32" name="object 19">
              <a:extLst>
                <a:ext uri="{FF2B5EF4-FFF2-40B4-BE49-F238E27FC236}">
                  <a16:creationId xmlns:a16="http://schemas.microsoft.com/office/drawing/2014/main" id="{DF0C4689-604F-FE52-D12D-5B6F7DDC9D7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3" name="object 20">
              <a:extLst>
                <a:ext uri="{FF2B5EF4-FFF2-40B4-BE49-F238E27FC236}">
                  <a16:creationId xmlns:a16="http://schemas.microsoft.com/office/drawing/2014/main" id="{93D2F73C-6FAC-1853-93DA-4DC27F9EE57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4" name="object 21">
              <a:extLst>
                <a:ext uri="{FF2B5EF4-FFF2-40B4-BE49-F238E27FC236}">
                  <a16:creationId xmlns:a16="http://schemas.microsoft.com/office/drawing/2014/main" id="{ECA3B14B-4EEA-7401-AFD4-D06F7391CE8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5" name="object 22">
              <a:extLst>
                <a:ext uri="{FF2B5EF4-FFF2-40B4-BE49-F238E27FC236}">
                  <a16:creationId xmlns:a16="http://schemas.microsoft.com/office/drawing/2014/main" id="{67B38164-6D80-0207-3B07-33E32B2F378C}"/>
                </a:ext>
              </a:extLst>
            </p:cNvPr>
            <p:cNvPicPr/>
            <p:nvPr/>
          </p:nvPicPr>
          <p:blipFill>
            <a:blip r:embed="rId5" cstate="print"/>
            <a:stretch>
              <a:fillRect/>
            </a:stretch>
          </p:blipFill>
          <p:spPr>
            <a:xfrm>
              <a:off x="13157475" y="804493"/>
              <a:ext cx="101839" cy="104719"/>
            </a:xfrm>
            <a:prstGeom prst="rect">
              <a:avLst/>
            </a:prstGeom>
          </p:spPr>
        </p:pic>
        <p:sp>
          <p:nvSpPr>
            <p:cNvPr id="36" name="object 23">
              <a:extLst>
                <a:ext uri="{FF2B5EF4-FFF2-40B4-BE49-F238E27FC236}">
                  <a16:creationId xmlns:a16="http://schemas.microsoft.com/office/drawing/2014/main" id="{68EBCF78-1052-18E1-49D5-BB998574032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7" name="object 24">
              <a:extLst>
                <a:ext uri="{FF2B5EF4-FFF2-40B4-BE49-F238E27FC236}">
                  <a16:creationId xmlns:a16="http://schemas.microsoft.com/office/drawing/2014/main" id="{F2622365-AC27-6A7C-C081-7222A621D0D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8" name="object 25">
              <a:extLst>
                <a:ext uri="{FF2B5EF4-FFF2-40B4-BE49-F238E27FC236}">
                  <a16:creationId xmlns:a16="http://schemas.microsoft.com/office/drawing/2014/main" id="{9A297014-C543-B750-082F-3B4FBC0A3F3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39" name="object 26">
              <a:extLst>
                <a:ext uri="{FF2B5EF4-FFF2-40B4-BE49-F238E27FC236}">
                  <a16:creationId xmlns:a16="http://schemas.microsoft.com/office/drawing/2014/main" id="{B196C8FB-2ED1-3AF0-96F0-3F59F4D9489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0" name="object 27">
              <a:extLst>
                <a:ext uri="{FF2B5EF4-FFF2-40B4-BE49-F238E27FC236}">
                  <a16:creationId xmlns:a16="http://schemas.microsoft.com/office/drawing/2014/main" id="{5E92CA9C-0774-0E35-EBF1-E84CFA6212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1" name="object 28">
              <a:extLst>
                <a:ext uri="{FF2B5EF4-FFF2-40B4-BE49-F238E27FC236}">
                  <a16:creationId xmlns:a16="http://schemas.microsoft.com/office/drawing/2014/main" id="{37FF5D2B-D72D-7AC6-1A9A-DBBC553CE065}"/>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2" name="object 29">
              <a:extLst>
                <a:ext uri="{FF2B5EF4-FFF2-40B4-BE49-F238E27FC236}">
                  <a16:creationId xmlns:a16="http://schemas.microsoft.com/office/drawing/2014/main" id="{2F70F1B8-2AA0-2BE9-7095-24EFA2D2284B}"/>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3" name="object 30">
              <a:extLst>
                <a:ext uri="{FF2B5EF4-FFF2-40B4-BE49-F238E27FC236}">
                  <a16:creationId xmlns:a16="http://schemas.microsoft.com/office/drawing/2014/main" id="{6B5EEC1E-7728-08D2-55C6-760773C18B20}"/>
                </a:ext>
              </a:extLst>
            </p:cNvPr>
            <p:cNvPicPr/>
            <p:nvPr/>
          </p:nvPicPr>
          <p:blipFill>
            <a:blip r:embed="rId6" cstate="print"/>
            <a:stretch>
              <a:fillRect/>
            </a:stretch>
          </p:blipFill>
          <p:spPr>
            <a:xfrm>
              <a:off x="900792" y="665402"/>
              <a:ext cx="90708" cy="1604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38"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0966450" y="6127313"/>
            <a:ext cx="8762999" cy="2226310"/>
          </a:xfrm>
          <a:custGeom>
            <a:avLst/>
            <a:gdLst/>
            <a:ahLst/>
            <a:cxnLst/>
            <a:rect l="l" t="t" r="r" b="b"/>
            <a:pathLst>
              <a:path w="7921625" h="2226309">
                <a:moveTo>
                  <a:pt x="7385507" y="1747164"/>
                </a:moveTo>
                <a:lnTo>
                  <a:pt x="7385075" y="1696402"/>
                </a:lnTo>
                <a:lnTo>
                  <a:pt x="7384199" y="1645640"/>
                </a:lnTo>
                <a:lnTo>
                  <a:pt x="7382891" y="1594891"/>
                </a:lnTo>
                <a:lnTo>
                  <a:pt x="7381138" y="1544129"/>
                </a:lnTo>
                <a:lnTo>
                  <a:pt x="7378941" y="1493380"/>
                </a:lnTo>
                <a:lnTo>
                  <a:pt x="7376325" y="1442631"/>
                </a:lnTo>
                <a:lnTo>
                  <a:pt x="7373252" y="1391894"/>
                </a:lnTo>
                <a:lnTo>
                  <a:pt x="7369759" y="1341158"/>
                </a:lnTo>
                <a:lnTo>
                  <a:pt x="7321232" y="1306868"/>
                </a:lnTo>
                <a:lnTo>
                  <a:pt x="6722008" y="1298117"/>
                </a:lnTo>
                <a:lnTo>
                  <a:pt x="6069317" y="1294282"/>
                </a:lnTo>
                <a:lnTo>
                  <a:pt x="5214848" y="1292440"/>
                </a:lnTo>
                <a:lnTo>
                  <a:pt x="4110494" y="1294193"/>
                </a:lnTo>
                <a:lnTo>
                  <a:pt x="2648432" y="1302143"/>
                </a:lnTo>
                <a:lnTo>
                  <a:pt x="633539" y="1322387"/>
                </a:lnTo>
                <a:lnTo>
                  <a:pt x="125437" y="1329867"/>
                </a:lnTo>
                <a:lnTo>
                  <a:pt x="70827" y="1336598"/>
                </a:lnTo>
                <a:lnTo>
                  <a:pt x="28613" y="1352918"/>
                </a:lnTo>
                <a:lnTo>
                  <a:pt x="0" y="1403235"/>
                </a:lnTo>
                <a:lnTo>
                  <a:pt x="12941" y="1447469"/>
                </a:lnTo>
                <a:lnTo>
                  <a:pt x="24511" y="1493939"/>
                </a:lnTo>
                <a:lnTo>
                  <a:pt x="34696" y="1542326"/>
                </a:lnTo>
                <a:lnTo>
                  <a:pt x="43522" y="1592262"/>
                </a:lnTo>
                <a:lnTo>
                  <a:pt x="50977" y="1643418"/>
                </a:lnTo>
                <a:lnTo>
                  <a:pt x="57061" y="1695450"/>
                </a:lnTo>
                <a:lnTo>
                  <a:pt x="61760" y="1748028"/>
                </a:lnTo>
                <a:lnTo>
                  <a:pt x="65087" y="1800796"/>
                </a:lnTo>
                <a:lnTo>
                  <a:pt x="67043" y="1853425"/>
                </a:lnTo>
                <a:lnTo>
                  <a:pt x="67627" y="1905558"/>
                </a:lnTo>
                <a:lnTo>
                  <a:pt x="66827" y="1956866"/>
                </a:lnTo>
                <a:lnTo>
                  <a:pt x="64643" y="2006993"/>
                </a:lnTo>
                <a:lnTo>
                  <a:pt x="61087" y="2055622"/>
                </a:lnTo>
                <a:lnTo>
                  <a:pt x="56146" y="2102383"/>
                </a:lnTo>
                <a:lnTo>
                  <a:pt x="49834" y="2146960"/>
                </a:lnTo>
                <a:lnTo>
                  <a:pt x="54965" y="2165299"/>
                </a:lnTo>
                <a:lnTo>
                  <a:pt x="74358" y="2180463"/>
                </a:lnTo>
                <a:lnTo>
                  <a:pt x="104609" y="2190750"/>
                </a:lnTo>
                <a:lnTo>
                  <a:pt x="142278" y="2194471"/>
                </a:lnTo>
                <a:lnTo>
                  <a:pt x="660806" y="2193671"/>
                </a:lnTo>
                <a:lnTo>
                  <a:pt x="1197546" y="2194826"/>
                </a:lnTo>
                <a:lnTo>
                  <a:pt x="1849069" y="2198941"/>
                </a:lnTo>
                <a:lnTo>
                  <a:pt x="3887647" y="2221890"/>
                </a:lnTo>
                <a:lnTo>
                  <a:pt x="4381284" y="2225179"/>
                </a:lnTo>
                <a:lnTo>
                  <a:pt x="4752797" y="2225929"/>
                </a:lnTo>
                <a:lnTo>
                  <a:pt x="5091252" y="2225129"/>
                </a:lnTo>
                <a:lnTo>
                  <a:pt x="5445887" y="2222766"/>
                </a:lnTo>
                <a:lnTo>
                  <a:pt x="5820283" y="2218601"/>
                </a:lnTo>
                <a:lnTo>
                  <a:pt x="6159601" y="2213445"/>
                </a:lnTo>
                <a:lnTo>
                  <a:pt x="7081647" y="2195322"/>
                </a:lnTo>
                <a:lnTo>
                  <a:pt x="7132841" y="2193887"/>
                </a:lnTo>
                <a:lnTo>
                  <a:pt x="7184085" y="2190839"/>
                </a:lnTo>
                <a:lnTo>
                  <a:pt x="7233234" y="2185047"/>
                </a:lnTo>
                <a:lnTo>
                  <a:pt x="7278179" y="2175345"/>
                </a:lnTo>
                <a:lnTo>
                  <a:pt x="7316800" y="2160574"/>
                </a:lnTo>
                <a:lnTo>
                  <a:pt x="7349464" y="2137181"/>
                </a:lnTo>
                <a:lnTo>
                  <a:pt x="7376198" y="2081047"/>
                </a:lnTo>
                <a:lnTo>
                  <a:pt x="7381138" y="2000961"/>
                </a:lnTo>
                <a:lnTo>
                  <a:pt x="7382891" y="1950212"/>
                </a:lnTo>
                <a:lnTo>
                  <a:pt x="7384199" y="1899450"/>
                </a:lnTo>
                <a:lnTo>
                  <a:pt x="7385075" y="1848688"/>
                </a:lnTo>
                <a:lnTo>
                  <a:pt x="7385507" y="1797926"/>
                </a:lnTo>
                <a:lnTo>
                  <a:pt x="7385507" y="1747164"/>
                </a:lnTo>
                <a:close/>
              </a:path>
              <a:path w="7921625" h="2226309">
                <a:moveTo>
                  <a:pt x="7921117" y="454723"/>
                </a:moveTo>
                <a:lnTo>
                  <a:pt x="7920761" y="403961"/>
                </a:lnTo>
                <a:lnTo>
                  <a:pt x="7920075" y="353212"/>
                </a:lnTo>
                <a:lnTo>
                  <a:pt x="7919021" y="302450"/>
                </a:lnTo>
                <a:lnTo>
                  <a:pt x="7917637" y="251688"/>
                </a:lnTo>
                <a:lnTo>
                  <a:pt x="7915897" y="200939"/>
                </a:lnTo>
                <a:lnTo>
                  <a:pt x="7913802" y="150202"/>
                </a:lnTo>
                <a:lnTo>
                  <a:pt x="7911376" y="99453"/>
                </a:lnTo>
                <a:lnTo>
                  <a:pt x="7908582" y="48717"/>
                </a:lnTo>
                <a:lnTo>
                  <a:pt x="7870025" y="14427"/>
                </a:lnTo>
                <a:lnTo>
                  <a:pt x="7506322" y="6845"/>
                </a:lnTo>
                <a:lnTo>
                  <a:pt x="7095579" y="3187"/>
                </a:lnTo>
                <a:lnTo>
                  <a:pt x="6612699" y="762"/>
                </a:lnTo>
                <a:lnTo>
                  <a:pt x="6060148" y="0"/>
                </a:lnTo>
                <a:lnTo>
                  <a:pt x="5384597" y="1485"/>
                </a:lnTo>
                <a:lnTo>
                  <a:pt x="4492155" y="6819"/>
                </a:lnTo>
                <a:lnTo>
                  <a:pt x="3374352" y="18186"/>
                </a:lnTo>
                <a:lnTo>
                  <a:pt x="2212632" y="36118"/>
                </a:lnTo>
                <a:lnTo>
                  <a:pt x="2149805" y="37426"/>
                </a:lnTo>
                <a:lnTo>
                  <a:pt x="2106396" y="44145"/>
                </a:lnTo>
                <a:lnTo>
                  <a:pt x="2052840" y="83616"/>
                </a:lnTo>
                <a:lnTo>
                  <a:pt x="2050097" y="110807"/>
                </a:lnTo>
                <a:lnTo>
                  <a:pt x="2060384" y="155028"/>
                </a:lnTo>
                <a:lnTo>
                  <a:pt x="2069579" y="201498"/>
                </a:lnTo>
                <a:lnTo>
                  <a:pt x="2077681" y="249885"/>
                </a:lnTo>
                <a:lnTo>
                  <a:pt x="2084692" y="299821"/>
                </a:lnTo>
                <a:lnTo>
                  <a:pt x="2090623" y="350977"/>
                </a:lnTo>
                <a:lnTo>
                  <a:pt x="2095449" y="403021"/>
                </a:lnTo>
                <a:lnTo>
                  <a:pt x="2099183" y="455587"/>
                </a:lnTo>
                <a:lnTo>
                  <a:pt x="2101837" y="508355"/>
                </a:lnTo>
                <a:lnTo>
                  <a:pt x="2103386" y="560984"/>
                </a:lnTo>
                <a:lnTo>
                  <a:pt x="2103843" y="613117"/>
                </a:lnTo>
                <a:lnTo>
                  <a:pt x="2103208" y="664425"/>
                </a:lnTo>
                <a:lnTo>
                  <a:pt x="2101469" y="714565"/>
                </a:lnTo>
                <a:lnTo>
                  <a:pt x="2098649" y="763181"/>
                </a:lnTo>
                <a:lnTo>
                  <a:pt x="2094725" y="809942"/>
                </a:lnTo>
                <a:lnTo>
                  <a:pt x="2089696" y="854519"/>
                </a:lnTo>
                <a:lnTo>
                  <a:pt x="2093785" y="872858"/>
                </a:lnTo>
                <a:lnTo>
                  <a:pt x="2109216" y="888022"/>
                </a:lnTo>
                <a:lnTo>
                  <a:pt x="2133244" y="898321"/>
                </a:lnTo>
                <a:lnTo>
                  <a:pt x="2163191" y="902030"/>
                </a:lnTo>
                <a:lnTo>
                  <a:pt x="2488666" y="901255"/>
                </a:lnTo>
                <a:lnTo>
                  <a:pt x="2853461" y="901750"/>
                </a:lnTo>
                <a:lnTo>
                  <a:pt x="3247936" y="903973"/>
                </a:lnTo>
                <a:lnTo>
                  <a:pt x="3714419" y="908748"/>
                </a:lnTo>
                <a:lnTo>
                  <a:pt x="5039957" y="928268"/>
                </a:lnTo>
                <a:lnTo>
                  <a:pt x="5394655" y="931862"/>
                </a:lnTo>
                <a:lnTo>
                  <a:pt x="5667311" y="933284"/>
                </a:lnTo>
                <a:lnTo>
                  <a:pt x="5901690" y="933411"/>
                </a:lnTo>
                <a:lnTo>
                  <a:pt x="6144730" y="932408"/>
                </a:lnTo>
                <a:lnTo>
                  <a:pt x="6398476" y="930109"/>
                </a:lnTo>
                <a:lnTo>
                  <a:pt x="6610528" y="927239"/>
                </a:lnTo>
                <a:lnTo>
                  <a:pt x="6831749" y="923353"/>
                </a:lnTo>
                <a:lnTo>
                  <a:pt x="7063194" y="918375"/>
                </a:lnTo>
                <a:lnTo>
                  <a:pt x="7679563" y="902881"/>
                </a:lnTo>
                <a:lnTo>
                  <a:pt x="7730503" y="900874"/>
                </a:lnTo>
                <a:lnTo>
                  <a:pt x="7780833" y="895921"/>
                </a:lnTo>
                <a:lnTo>
                  <a:pt x="7827264" y="885761"/>
                </a:lnTo>
                <a:lnTo>
                  <a:pt x="7866494" y="868146"/>
                </a:lnTo>
                <a:lnTo>
                  <a:pt x="7907045" y="817664"/>
                </a:lnTo>
                <a:lnTo>
                  <a:pt x="7915897" y="759269"/>
                </a:lnTo>
                <a:lnTo>
                  <a:pt x="7917637" y="708520"/>
                </a:lnTo>
                <a:lnTo>
                  <a:pt x="7919021" y="657771"/>
                </a:lnTo>
                <a:lnTo>
                  <a:pt x="7920075" y="607009"/>
                </a:lnTo>
                <a:lnTo>
                  <a:pt x="7920761" y="556247"/>
                </a:lnTo>
                <a:lnTo>
                  <a:pt x="7921117" y="505485"/>
                </a:lnTo>
                <a:lnTo>
                  <a:pt x="7921117" y="454723"/>
                </a:lnTo>
                <a:close/>
              </a:path>
            </a:pathLst>
          </a:custGeom>
          <a:solidFill>
            <a:srgbClr val="F8D943"/>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751665" y="3036985"/>
            <a:ext cx="4430995" cy="5300763"/>
          </a:xfrm>
          <a:prstGeom prst="rect">
            <a:avLst/>
          </a:prstGeom>
        </p:spPr>
      </p:pic>
      <p:sp>
        <p:nvSpPr>
          <p:cNvPr id="30" name="object 5">
            <a:extLst>
              <a:ext uri="{FF2B5EF4-FFF2-40B4-BE49-F238E27FC236}">
                <a16:creationId xmlns:a16="http://schemas.microsoft.com/office/drawing/2014/main" id="{B2ED2FA8-5642-01FC-4371-45EF0F2E6BF4}"/>
              </a:ext>
            </a:extLst>
          </p:cNvPr>
          <p:cNvSpPr txBox="1"/>
          <p:nvPr/>
        </p:nvSpPr>
        <p:spPr>
          <a:xfrm>
            <a:off x="6470650" y="3393320"/>
            <a:ext cx="12919318" cy="5064848"/>
          </a:xfrm>
          <a:prstGeom prst="rect">
            <a:avLst/>
          </a:prstGeom>
        </p:spPr>
        <p:txBody>
          <a:bodyPr vert="horz" wrap="square" lIns="0" tIns="12065" rIns="0" bIns="0" rtlCol="0">
            <a:spAutoFit/>
          </a:bodyPr>
          <a:lstStyle/>
          <a:p>
            <a:pPr marL="12700" algn="just">
              <a:lnSpc>
                <a:spcPts val="7850"/>
              </a:lnSpc>
              <a:spcBef>
                <a:spcPts val="95"/>
              </a:spcBef>
            </a:pPr>
            <a:r>
              <a:rPr lang="fr-FR" sz="6550" b="1" u="sng" spc="-150" dirty="0">
                <a:solidFill>
                  <a:srgbClr val="1D1D1B"/>
                </a:solidFill>
                <a:uFill>
                  <a:solidFill>
                    <a:srgbClr val="1D1D1B"/>
                  </a:solidFill>
                </a:uFill>
                <a:latin typeface="Calibri"/>
                <a:cs typeface="Calibri"/>
              </a:rPr>
              <a:t>ACTIVITÉ 2</a:t>
            </a:r>
            <a:endParaRPr lang="fr-FR" sz="6550" b="1" spc="-150" dirty="0">
              <a:latin typeface="Calibri"/>
              <a:cs typeface="Calibri"/>
            </a:endParaRPr>
          </a:p>
          <a:p>
            <a:pPr marL="12700" marR="15240" algn="just">
              <a:lnSpc>
                <a:spcPts val="10340"/>
              </a:lnSpc>
              <a:spcBef>
                <a:spcPts val="610"/>
              </a:spcBef>
            </a:pPr>
            <a:r>
              <a:rPr lang="fr-FR" sz="9050" b="1" spc="-170" dirty="0">
                <a:solidFill>
                  <a:srgbClr val="1D1D1B"/>
                </a:solidFill>
                <a:latin typeface="Calibri"/>
                <a:cs typeface="Calibri"/>
              </a:rPr>
              <a:t>JE NE SUIS PAS UN HACKER ET POURTANT JE TRAVAILLE DANS  LA  CYBERSÉCURITÉ</a:t>
            </a:r>
            <a:endParaRPr lang="fr-FR" sz="9050" b="1" spc="-170" dirty="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70747" y="5297695"/>
            <a:ext cx="7415530" cy="5107940"/>
            <a:chOff x="11370747" y="5297695"/>
            <a:chExt cx="7415530" cy="5107940"/>
          </a:xfrm>
        </p:grpSpPr>
        <p:sp>
          <p:nvSpPr>
            <p:cNvPr id="3" name="object 3">
              <a:hlinkClick r:id="rId2"/>
            </p:cNvPr>
            <p:cNvSpPr/>
            <p:nvPr/>
          </p:nvSpPr>
          <p:spPr>
            <a:xfrm>
              <a:off x="11370742" y="5297696"/>
              <a:ext cx="7415530" cy="4620895"/>
            </a:xfrm>
            <a:custGeom>
              <a:avLst/>
              <a:gdLst/>
              <a:ahLst/>
              <a:cxnLst/>
              <a:rect l="l" t="t" r="r" b="b"/>
              <a:pathLst>
                <a:path w="7415530" h="4620895">
                  <a:moveTo>
                    <a:pt x="7415009" y="340575"/>
                  </a:moveTo>
                  <a:lnTo>
                    <a:pt x="7407326" y="292938"/>
                  </a:lnTo>
                  <a:lnTo>
                    <a:pt x="7385926" y="251574"/>
                  </a:lnTo>
                  <a:lnTo>
                    <a:pt x="7353313" y="218948"/>
                  </a:lnTo>
                  <a:lnTo>
                    <a:pt x="7311936" y="197548"/>
                  </a:lnTo>
                  <a:lnTo>
                    <a:pt x="7264298" y="189865"/>
                  </a:lnTo>
                  <a:lnTo>
                    <a:pt x="1407198" y="189865"/>
                  </a:lnTo>
                  <a:lnTo>
                    <a:pt x="1407198" y="150710"/>
                  </a:lnTo>
                  <a:lnTo>
                    <a:pt x="1399514" y="103073"/>
                  </a:lnTo>
                  <a:lnTo>
                    <a:pt x="1378115" y="61696"/>
                  </a:lnTo>
                  <a:lnTo>
                    <a:pt x="1345488" y="29083"/>
                  </a:lnTo>
                  <a:lnTo>
                    <a:pt x="1304112" y="7683"/>
                  </a:lnTo>
                  <a:lnTo>
                    <a:pt x="1256474" y="0"/>
                  </a:lnTo>
                  <a:lnTo>
                    <a:pt x="329603" y="0"/>
                  </a:lnTo>
                  <a:lnTo>
                    <a:pt x="281965" y="7683"/>
                  </a:lnTo>
                  <a:lnTo>
                    <a:pt x="240601" y="29083"/>
                  </a:lnTo>
                  <a:lnTo>
                    <a:pt x="207975" y="61696"/>
                  </a:lnTo>
                  <a:lnTo>
                    <a:pt x="186575" y="103073"/>
                  </a:lnTo>
                  <a:lnTo>
                    <a:pt x="178892" y="150710"/>
                  </a:lnTo>
                  <a:lnTo>
                    <a:pt x="178892" y="189865"/>
                  </a:lnTo>
                  <a:lnTo>
                    <a:pt x="150710" y="189865"/>
                  </a:lnTo>
                  <a:lnTo>
                    <a:pt x="103073" y="197548"/>
                  </a:lnTo>
                  <a:lnTo>
                    <a:pt x="61696" y="218948"/>
                  </a:lnTo>
                  <a:lnTo>
                    <a:pt x="29083" y="251574"/>
                  </a:lnTo>
                  <a:lnTo>
                    <a:pt x="7683" y="292938"/>
                  </a:lnTo>
                  <a:lnTo>
                    <a:pt x="0" y="340575"/>
                  </a:lnTo>
                  <a:lnTo>
                    <a:pt x="0" y="4470070"/>
                  </a:lnTo>
                  <a:lnTo>
                    <a:pt x="7683" y="4517707"/>
                  </a:lnTo>
                  <a:lnTo>
                    <a:pt x="29083" y="4559084"/>
                  </a:lnTo>
                  <a:lnTo>
                    <a:pt x="61696" y="4591710"/>
                  </a:lnTo>
                  <a:lnTo>
                    <a:pt x="103073" y="4613110"/>
                  </a:lnTo>
                  <a:lnTo>
                    <a:pt x="150710" y="4620793"/>
                  </a:lnTo>
                  <a:lnTo>
                    <a:pt x="7264298" y="4620793"/>
                  </a:lnTo>
                  <a:lnTo>
                    <a:pt x="7311936" y="4613110"/>
                  </a:lnTo>
                  <a:lnTo>
                    <a:pt x="7353313" y="4591710"/>
                  </a:lnTo>
                  <a:lnTo>
                    <a:pt x="7385926" y="4559084"/>
                  </a:lnTo>
                  <a:lnTo>
                    <a:pt x="7407326" y="4517707"/>
                  </a:lnTo>
                  <a:lnTo>
                    <a:pt x="7415009" y="4470070"/>
                  </a:lnTo>
                  <a:lnTo>
                    <a:pt x="7415009" y="340575"/>
                  </a:lnTo>
                  <a:close/>
                </a:path>
              </a:pathLst>
            </a:custGeom>
            <a:solidFill>
              <a:srgbClr val="F7D842"/>
            </a:solidFill>
          </p:spPr>
          <p:txBody>
            <a:bodyPr wrap="square" lIns="0" tIns="0" rIns="0" bIns="0" rtlCol="0"/>
            <a:lstStyle/>
            <a:p>
              <a:endParaRPr dirty="0"/>
            </a:p>
          </p:txBody>
        </p:sp>
        <p:pic>
          <p:nvPicPr>
            <p:cNvPr id="4" name="object 4">
              <a:hlinkClick r:id="rId2"/>
            </p:cNvPr>
            <p:cNvPicPr/>
            <p:nvPr/>
          </p:nvPicPr>
          <p:blipFill>
            <a:blip r:embed="rId3" cstate="print"/>
            <a:stretch>
              <a:fillRect/>
            </a:stretch>
          </p:blipFill>
          <p:spPr>
            <a:xfrm>
              <a:off x="11549640" y="5707398"/>
              <a:ext cx="7021626" cy="4044996"/>
            </a:xfrm>
            <a:prstGeom prst="rect">
              <a:avLst/>
            </a:prstGeom>
          </p:spPr>
        </p:pic>
        <p:sp>
          <p:nvSpPr>
            <p:cNvPr id="5" name="object 5"/>
            <p:cNvSpPr/>
            <p:nvPr/>
          </p:nvSpPr>
          <p:spPr>
            <a:xfrm>
              <a:off x="16178507" y="9670640"/>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6" name="object 6"/>
            <p:cNvSpPr/>
            <p:nvPr/>
          </p:nvSpPr>
          <p:spPr>
            <a:xfrm>
              <a:off x="16178507" y="9670640"/>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pic>
        <p:nvPicPr>
          <p:cNvPr id="7" name="object 7"/>
          <p:cNvPicPr/>
          <p:nvPr/>
        </p:nvPicPr>
        <p:blipFill>
          <a:blip r:embed="rId4" cstate="print"/>
          <a:stretch>
            <a:fillRect/>
          </a:stretch>
        </p:blipFill>
        <p:spPr>
          <a:xfrm>
            <a:off x="7981849" y="1269547"/>
            <a:ext cx="3265261" cy="3997369"/>
          </a:xfrm>
          <a:prstGeom prst="rect">
            <a:avLst/>
          </a:prstGeom>
        </p:spPr>
      </p:pic>
      <p:sp>
        <p:nvSpPr>
          <p:cNvPr id="8" name="object 8"/>
          <p:cNvSpPr/>
          <p:nvPr/>
        </p:nvSpPr>
        <p:spPr>
          <a:xfrm>
            <a:off x="11474384" y="2336313"/>
            <a:ext cx="455295" cy="209550"/>
          </a:xfrm>
          <a:custGeom>
            <a:avLst/>
            <a:gdLst/>
            <a:ahLst/>
            <a:cxnLst/>
            <a:rect l="l" t="t" r="r" b="b"/>
            <a:pathLst>
              <a:path w="455295" h="209550">
                <a:moveTo>
                  <a:pt x="421763" y="0"/>
                </a:moveTo>
                <a:lnTo>
                  <a:pt x="27675" y="133675"/>
                </a:lnTo>
                <a:lnTo>
                  <a:pt x="0" y="165635"/>
                </a:lnTo>
                <a:lnTo>
                  <a:pt x="733" y="181129"/>
                </a:lnTo>
                <a:lnTo>
                  <a:pt x="7325" y="194453"/>
                </a:lnTo>
                <a:lnTo>
                  <a:pt x="18959" y="204369"/>
                </a:lnTo>
                <a:lnTo>
                  <a:pt x="33344" y="209401"/>
                </a:lnTo>
                <a:lnTo>
                  <a:pt x="48187" y="208071"/>
                </a:lnTo>
                <a:lnTo>
                  <a:pt x="427432" y="75729"/>
                </a:lnTo>
                <a:lnTo>
                  <a:pt x="440951" y="68332"/>
                </a:lnTo>
                <a:lnTo>
                  <a:pt x="450406" y="57397"/>
                </a:lnTo>
                <a:lnTo>
                  <a:pt x="455113" y="43765"/>
                </a:lnTo>
                <a:lnTo>
                  <a:pt x="454384" y="28275"/>
                </a:lnTo>
                <a:lnTo>
                  <a:pt x="447786" y="14951"/>
                </a:lnTo>
                <a:lnTo>
                  <a:pt x="436149" y="5034"/>
                </a:lnTo>
                <a:lnTo>
                  <a:pt x="421763" y="0"/>
                </a:lnTo>
                <a:close/>
              </a:path>
            </a:pathLst>
          </a:custGeom>
          <a:solidFill>
            <a:srgbClr val="F7D842"/>
          </a:solidFill>
        </p:spPr>
        <p:txBody>
          <a:bodyPr wrap="square" lIns="0" tIns="0" rIns="0" bIns="0" rtlCol="0"/>
          <a:lstStyle/>
          <a:p>
            <a:endParaRPr dirty="0"/>
          </a:p>
        </p:txBody>
      </p:sp>
      <p:sp>
        <p:nvSpPr>
          <p:cNvPr id="9" name="object 9"/>
          <p:cNvSpPr txBox="1"/>
          <p:nvPr/>
        </p:nvSpPr>
        <p:spPr>
          <a:xfrm>
            <a:off x="1182717" y="2420510"/>
            <a:ext cx="10698133" cy="5304657"/>
          </a:xfrm>
          <a:prstGeom prst="rect">
            <a:avLst/>
          </a:prstGeom>
        </p:spPr>
        <p:txBody>
          <a:bodyPr vert="horz" wrap="square" lIns="0" tIns="201295" rIns="0" bIns="0" rtlCol="0">
            <a:spAutoFit/>
          </a:bodyPr>
          <a:lstStyle/>
          <a:p>
            <a:pPr marL="12700" marR="2496820" algn="l">
              <a:lnSpc>
                <a:spcPts val="7420"/>
              </a:lnSpc>
              <a:spcBef>
                <a:spcPts val="1585"/>
              </a:spcBef>
            </a:pPr>
            <a:r>
              <a:rPr lang="fr-FR" sz="7400" b="1" spc="-150" dirty="0">
                <a:solidFill>
                  <a:srgbClr val="231F20"/>
                </a:solidFill>
                <a:latin typeface="Calibri"/>
                <a:cs typeface="Calibri"/>
              </a:rPr>
              <a:t>EN QUOI CONSISTE TON MÉTIER ?</a:t>
            </a:r>
            <a:endParaRPr lang="fr-FR" sz="7400" b="1" spc="-150" dirty="0">
              <a:latin typeface="Calibri"/>
              <a:cs typeface="Calibri"/>
            </a:endParaRPr>
          </a:p>
          <a:p>
            <a:pPr marL="259715" indent="-247650">
              <a:lnSpc>
                <a:spcPct val="100000"/>
              </a:lnSpc>
              <a:spcBef>
                <a:spcPts val="1989"/>
              </a:spcBef>
              <a:buSzPct val="134693"/>
              <a:buFont typeface="Arial"/>
              <a:buChar char="•"/>
              <a:tabLst>
                <a:tab pos="260350" algn="l"/>
              </a:tabLst>
            </a:pPr>
            <a:r>
              <a:rPr sz="2450" b="1" dirty="0">
                <a:solidFill>
                  <a:srgbClr val="231F20"/>
                </a:solidFill>
                <a:latin typeface="Calibri"/>
                <a:cs typeface="Calibri"/>
              </a:rPr>
              <a:t>Comment</a:t>
            </a:r>
            <a:r>
              <a:rPr sz="2450" b="1" spc="25" dirty="0">
                <a:solidFill>
                  <a:srgbClr val="231F20"/>
                </a:solidFill>
                <a:latin typeface="Calibri"/>
                <a:cs typeface="Calibri"/>
              </a:rPr>
              <a:t> </a:t>
            </a:r>
            <a:r>
              <a:rPr sz="2450" b="1" spc="65" dirty="0">
                <a:solidFill>
                  <a:srgbClr val="231F20"/>
                </a:solidFill>
                <a:latin typeface="Calibri"/>
                <a:cs typeface="Calibri"/>
              </a:rPr>
              <a:t>es-</a:t>
            </a:r>
            <a:r>
              <a:rPr sz="2450" b="1" spc="70" dirty="0">
                <a:solidFill>
                  <a:srgbClr val="231F20"/>
                </a:solidFill>
                <a:latin typeface="Calibri"/>
                <a:cs typeface="Calibri"/>
              </a:rPr>
              <a:t>tu</a:t>
            </a:r>
            <a:r>
              <a:rPr sz="2450" b="1" spc="30" dirty="0">
                <a:solidFill>
                  <a:srgbClr val="231F20"/>
                </a:solidFill>
                <a:latin typeface="Calibri"/>
                <a:cs typeface="Calibri"/>
              </a:rPr>
              <a:t> </a:t>
            </a:r>
            <a:r>
              <a:rPr sz="2450" b="1" spc="55" dirty="0">
                <a:solidFill>
                  <a:srgbClr val="231F20"/>
                </a:solidFill>
                <a:latin typeface="Calibri"/>
                <a:cs typeface="Calibri"/>
              </a:rPr>
              <a:t>arrivé</a:t>
            </a:r>
            <a:r>
              <a:rPr sz="2450" b="1" spc="30" dirty="0">
                <a:solidFill>
                  <a:srgbClr val="231F20"/>
                </a:solidFill>
                <a:latin typeface="Calibri"/>
                <a:cs typeface="Calibri"/>
              </a:rPr>
              <a:t> </a:t>
            </a:r>
            <a:r>
              <a:rPr sz="2450" b="1" spc="70" dirty="0">
                <a:solidFill>
                  <a:srgbClr val="231F20"/>
                </a:solidFill>
                <a:latin typeface="Calibri"/>
                <a:cs typeface="Calibri"/>
              </a:rPr>
              <a:t>dans</a:t>
            </a:r>
            <a:r>
              <a:rPr sz="2450" b="1" spc="35" dirty="0">
                <a:solidFill>
                  <a:srgbClr val="231F20"/>
                </a:solidFill>
                <a:latin typeface="Calibri"/>
                <a:cs typeface="Calibri"/>
              </a:rPr>
              <a:t> </a:t>
            </a:r>
            <a:r>
              <a:rPr sz="2450" b="1" spc="125" dirty="0">
                <a:solidFill>
                  <a:srgbClr val="231F20"/>
                </a:solidFill>
                <a:latin typeface="Calibri"/>
                <a:cs typeface="Calibri"/>
              </a:rPr>
              <a:t>la</a:t>
            </a:r>
            <a:r>
              <a:rPr sz="2450" b="1" spc="30" dirty="0">
                <a:solidFill>
                  <a:srgbClr val="231F20"/>
                </a:solidFill>
                <a:latin typeface="Calibri"/>
                <a:cs typeface="Calibri"/>
              </a:rPr>
              <a:t> </a:t>
            </a:r>
            <a:r>
              <a:rPr sz="2450" b="1" spc="60" dirty="0">
                <a:solidFill>
                  <a:srgbClr val="231F20"/>
                </a:solidFill>
                <a:latin typeface="Calibri"/>
                <a:cs typeface="Calibri"/>
              </a:rPr>
              <a:t>cybersécurité</a:t>
            </a:r>
            <a:r>
              <a:rPr sz="2450" b="1" spc="30"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60"/>
              </a:spcBef>
              <a:buSzPct val="134693"/>
              <a:buFont typeface="Arial"/>
              <a:buChar char="•"/>
              <a:tabLst>
                <a:tab pos="260350" algn="l"/>
              </a:tabLst>
            </a:pPr>
            <a:r>
              <a:rPr sz="2450" b="1" dirty="0">
                <a:solidFill>
                  <a:srgbClr val="231F20"/>
                </a:solidFill>
                <a:latin typeface="Calibri"/>
                <a:cs typeface="Calibri"/>
              </a:rPr>
              <a:t>Qu’est-ce</a:t>
            </a:r>
            <a:r>
              <a:rPr sz="2450" b="1" spc="95" dirty="0">
                <a:solidFill>
                  <a:srgbClr val="231F20"/>
                </a:solidFill>
                <a:latin typeface="Calibri"/>
                <a:cs typeface="Calibri"/>
              </a:rPr>
              <a:t> </a:t>
            </a:r>
            <a:r>
              <a:rPr sz="2450" b="1" spc="55" dirty="0">
                <a:solidFill>
                  <a:srgbClr val="231F20"/>
                </a:solidFill>
                <a:latin typeface="Calibri"/>
                <a:cs typeface="Calibri"/>
              </a:rPr>
              <a:t>qui</a:t>
            </a:r>
            <a:r>
              <a:rPr sz="2450" b="1" spc="100" dirty="0">
                <a:solidFill>
                  <a:srgbClr val="231F20"/>
                </a:solidFill>
                <a:latin typeface="Calibri"/>
                <a:cs typeface="Calibri"/>
              </a:rPr>
              <a:t> </a:t>
            </a:r>
            <a:r>
              <a:rPr sz="2450" b="1" dirty="0">
                <a:solidFill>
                  <a:srgbClr val="231F20"/>
                </a:solidFill>
                <a:latin typeface="Calibri"/>
                <a:cs typeface="Calibri"/>
              </a:rPr>
              <a:t>te</a:t>
            </a:r>
            <a:r>
              <a:rPr sz="2450" b="1" spc="95" dirty="0">
                <a:solidFill>
                  <a:srgbClr val="231F20"/>
                </a:solidFill>
                <a:latin typeface="Calibri"/>
                <a:cs typeface="Calibri"/>
              </a:rPr>
              <a:t> </a:t>
            </a:r>
            <a:r>
              <a:rPr sz="2450" b="1" spc="80" dirty="0">
                <a:solidFill>
                  <a:srgbClr val="231F20"/>
                </a:solidFill>
                <a:latin typeface="Calibri"/>
                <a:cs typeface="Calibri"/>
              </a:rPr>
              <a:t>plaît</a:t>
            </a:r>
            <a:r>
              <a:rPr sz="2450" b="1" spc="100" dirty="0">
                <a:solidFill>
                  <a:srgbClr val="231F20"/>
                </a:solidFill>
                <a:latin typeface="Calibri"/>
                <a:cs typeface="Calibri"/>
              </a:rPr>
              <a:t> </a:t>
            </a:r>
            <a:r>
              <a:rPr sz="2450" b="1" spc="70" dirty="0">
                <a:solidFill>
                  <a:srgbClr val="231F20"/>
                </a:solidFill>
                <a:latin typeface="Calibri"/>
                <a:cs typeface="Calibri"/>
              </a:rPr>
              <a:t>dans</a:t>
            </a:r>
            <a:r>
              <a:rPr sz="2450" b="1" spc="95" dirty="0">
                <a:solidFill>
                  <a:srgbClr val="231F20"/>
                </a:solidFill>
                <a:latin typeface="Calibri"/>
                <a:cs typeface="Calibri"/>
              </a:rPr>
              <a:t> </a:t>
            </a:r>
            <a:r>
              <a:rPr sz="2450" b="1" dirty="0">
                <a:solidFill>
                  <a:srgbClr val="231F20"/>
                </a:solidFill>
                <a:latin typeface="Calibri"/>
                <a:cs typeface="Calibri"/>
              </a:rPr>
              <a:t>ton</a:t>
            </a:r>
            <a:r>
              <a:rPr sz="2450" b="1" spc="95" dirty="0">
                <a:solidFill>
                  <a:srgbClr val="231F20"/>
                </a:solidFill>
                <a:latin typeface="Calibri"/>
                <a:cs typeface="Calibri"/>
              </a:rPr>
              <a:t> </a:t>
            </a:r>
            <a:r>
              <a:rPr sz="2450" b="1" dirty="0">
                <a:solidFill>
                  <a:srgbClr val="231F20"/>
                </a:solidFill>
                <a:latin typeface="Calibri"/>
                <a:cs typeface="Calibri"/>
              </a:rPr>
              <a:t>métier</a:t>
            </a:r>
            <a:r>
              <a:rPr sz="2450" b="1" spc="9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60985" indent="-248920">
              <a:lnSpc>
                <a:spcPct val="100000"/>
              </a:lnSpc>
              <a:spcBef>
                <a:spcPts val="359"/>
              </a:spcBef>
              <a:buSzPct val="134693"/>
              <a:buFont typeface="Arial"/>
              <a:buChar char="•"/>
              <a:tabLst>
                <a:tab pos="261620" algn="l"/>
              </a:tabLst>
            </a:pPr>
            <a:r>
              <a:rPr sz="2450" b="1" spc="95" dirty="0">
                <a:solidFill>
                  <a:srgbClr val="231F20"/>
                </a:solidFill>
                <a:latin typeface="Calibri"/>
                <a:cs typeface="Calibri"/>
              </a:rPr>
              <a:t>À</a:t>
            </a:r>
            <a:r>
              <a:rPr sz="2450" b="1" spc="75" dirty="0">
                <a:solidFill>
                  <a:srgbClr val="231F20"/>
                </a:solidFill>
                <a:latin typeface="Calibri"/>
                <a:cs typeface="Calibri"/>
              </a:rPr>
              <a:t> </a:t>
            </a:r>
            <a:r>
              <a:rPr sz="2450" b="1" dirty="0">
                <a:solidFill>
                  <a:srgbClr val="231F20"/>
                </a:solidFill>
                <a:latin typeface="Calibri"/>
                <a:cs typeface="Calibri"/>
              </a:rPr>
              <a:t>quoi</a:t>
            </a:r>
            <a:r>
              <a:rPr sz="2450" b="1" spc="70" dirty="0">
                <a:solidFill>
                  <a:srgbClr val="231F20"/>
                </a:solidFill>
                <a:latin typeface="Calibri"/>
                <a:cs typeface="Calibri"/>
              </a:rPr>
              <a:t> </a:t>
            </a:r>
            <a:r>
              <a:rPr sz="2450" b="1" spc="50" dirty="0">
                <a:solidFill>
                  <a:srgbClr val="231F20"/>
                </a:solidFill>
                <a:latin typeface="Calibri"/>
                <a:cs typeface="Calibri"/>
              </a:rPr>
              <a:t>ressemble</a:t>
            </a:r>
            <a:r>
              <a:rPr sz="2450" b="1" spc="70" dirty="0">
                <a:solidFill>
                  <a:srgbClr val="231F20"/>
                </a:solidFill>
                <a:latin typeface="Calibri"/>
                <a:cs typeface="Calibri"/>
              </a:rPr>
              <a:t> </a:t>
            </a:r>
            <a:r>
              <a:rPr sz="2450" b="1" dirty="0">
                <a:solidFill>
                  <a:srgbClr val="231F20"/>
                </a:solidFill>
                <a:latin typeface="Calibri"/>
                <a:cs typeface="Calibri"/>
              </a:rPr>
              <a:t>une</a:t>
            </a:r>
            <a:r>
              <a:rPr sz="2450" b="1" spc="65" dirty="0">
                <a:solidFill>
                  <a:srgbClr val="231F20"/>
                </a:solidFill>
                <a:latin typeface="Calibri"/>
                <a:cs typeface="Calibri"/>
              </a:rPr>
              <a:t> </a:t>
            </a:r>
            <a:r>
              <a:rPr sz="2450" b="1" dirty="0">
                <a:solidFill>
                  <a:srgbClr val="231F20"/>
                </a:solidFill>
                <a:latin typeface="Calibri"/>
                <a:cs typeface="Calibri"/>
              </a:rPr>
              <a:t>journée</a:t>
            </a:r>
            <a:r>
              <a:rPr sz="2450" b="1" spc="65" dirty="0">
                <a:solidFill>
                  <a:srgbClr val="231F20"/>
                </a:solidFill>
                <a:latin typeface="Calibri"/>
                <a:cs typeface="Calibri"/>
              </a:rPr>
              <a:t> </a:t>
            </a:r>
            <a:r>
              <a:rPr sz="2450" b="1" dirty="0">
                <a:solidFill>
                  <a:srgbClr val="231F20"/>
                </a:solidFill>
                <a:latin typeface="Calibri"/>
                <a:cs typeface="Calibri"/>
              </a:rPr>
              <a:t>type</a:t>
            </a:r>
            <a:r>
              <a:rPr sz="2450" b="1" spc="70" dirty="0">
                <a:solidFill>
                  <a:srgbClr val="231F20"/>
                </a:solidFill>
                <a:latin typeface="Calibri"/>
                <a:cs typeface="Calibri"/>
              </a:rPr>
              <a:t> dans </a:t>
            </a:r>
            <a:r>
              <a:rPr sz="2450" b="1" spc="125" dirty="0">
                <a:solidFill>
                  <a:srgbClr val="231F20"/>
                </a:solidFill>
                <a:latin typeface="Calibri"/>
                <a:cs typeface="Calibri"/>
              </a:rPr>
              <a:t>la</a:t>
            </a:r>
            <a:r>
              <a:rPr sz="2450" b="1" spc="75" dirty="0">
                <a:solidFill>
                  <a:srgbClr val="231F20"/>
                </a:solidFill>
                <a:latin typeface="Calibri"/>
                <a:cs typeface="Calibri"/>
              </a:rPr>
              <a:t> </a:t>
            </a:r>
            <a:r>
              <a:rPr sz="2450" b="1" spc="60" dirty="0">
                <a:solidFill>
                  <a:srgbClr val="231F20"/>
                </a:solidFill>
                <a:latin typeface="Calibri"/>
                <a:cs typeface="Calibri"/>
              </a:rPr>
              <a:t>cybersécurité</a:t>
            </a:r>
            <a:r>
              <a:rPr sz="2450" b="1" spc="70"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5"/>
              </a:spcBef>
              <a:buSzPct val="134693"/>
              <a:buFont typeface="Arial"/>
              <a:buChar char="•"/>
              <a:tabLst>
                <a:tab pos="260350" algn="l"/>
              </a:tabLst>
            </a:pPr>
            <a:r>
              <a:rPr sz="2450" b="1" spc="105" dirty="0">
                <a:solidFill>
                  <a:srgbClr val="231F20"/>
                </a:solidFill>
                <a:latin typeface="Calibri"/>
                <a:cs typeface="Calibri"/>
              </a:rPr>
              <a:t>Faut-</a:t>
            </a:r>
            <a:r>
              <a:rPr sz="2450" b="1" spc="60" dirty="0">
                <a:solidFill>
                  <a:srgbClr val="231F20"/>
                </a:solidFill>
                <a:latin typeface="Calibri"/>
                <a:cs typeface="Calibri"/>
              </a:rPr>
              <a:t>il</a:t>
            </a:r>
            <a:r>
              <a:rPr sz="2450" b="1" spc="114" dirty="0">
                <a:solidFill>
                  <a:srgbClr val="231F20"/>
                </a:solidFill>
                <a:latin typeface="Calibri"/>
                <a:cs typeface="Calibri"/>
              </a:rPr>
              <a:t> </a:t>
            </a:r>
            <a:r>
              <a:rPr sz="2450" b="1" dirty="0">
                <a:solidFill>
                  <a:srgbClr val="231F20"/>
                </a:solidFill>
                <a:latin typeface="Calibri"/>
                <a:cs typeface="Calibri"/>
              </a:rPr>
              <a:t>savoir</a:t>
            </a:r>
            <a:r>
              <a:rPr sz="2450" b="1" spc="120" dirty="0">
                <a:solidFill>
                  <a:srgbClr val="231F20"/>
                </a:solidFill>
                <a:latin typeface="Calibri"/>
                <a:cs typeface="Calibri"/>
              </a:rPr>
              <a:t> </a:t>
            </a:r>
            <a:r>
              <a:rPr sz="2450" b="1" spc="55" dirty="0">
                <a:solidFill>
                  <a:srgbClr val="231F20"/>
                </a:solidFill>
                <a:latin typeface="Calibri"/>
                <a:cs typeface="Calibri"/>
              </a:rPr>
              <a:t>parler</a:t>
            </a:r>
            <a:r>
              <a:rPr sz="2450" b="1" spc="125" dirty="0">
                <a:solidFill>
                  <a:srgbClr val="231F20"/>
                </a:solidFill>
                <a:latin typeface="Calibri"/>
                <a:cs typeface="Calibri"/>
              </a:rPr>
              <a:t> </a:t>
            </a:r>
            <a:r>
              <a:rPr sz="2450" b="1" spc="110" dirty="0">
                <a:solidFill>
                  <a:srgbClr val="231F20"/>
                </a:solidFill>
                <a:latin typeface="Calibri"/>
                <a:cs typeface="Calibri"/>
              </a:rPr>
              <a:t>anglais</a:t>
            </a:r>
            <a:r>
              <a:rPr sz="2450" b="1" spc="125" dirty="0">
                <a:solidFill>
                  <a:srgbClr val="231F20"/>
                </a:solidFill>
                <a:latin typeface="Calibri"/>
                <a:cs typeface="Calibri"/>
              </a:rPr>
              <a:t> </a:t>
            </a:r>
            <a:r>
              <a:rPr sz="2450" b="1" dirty="0">
                <a:solidFill>
                  <a:srgbClr val="231F20"/>
                </a:solidFill>
                <a:latin typeface="Calibri"/>
                <a:cs typeface="Calibri"/>
              </a:rPr>
              <a:t>pour</a:t>
            </a:r>
            <a:r>
              <a:rPr sz="2450" b="1" spc="120" dirty="0">
                <a:solidFill>
                  <a:srgbClr val="231F20"/>
                </a:solidFill>
                <a:latin typeface="Calibri"/>
                <a:cs typeface="Calibri"/>
              </a:rPr>
              <a:t> </a:t>
            </a:r>
            <a:r>
              <a:rPr sz="2450" b="1" dirty="0">
                <a:solidFill>
                  <a:srgbClr val="231F20"/>
                </a:solidFill>
                <a:latin typeface="Calibri"/>
                <a:cs typeface="Calibri"/>
              </a:rPr>
              <a:t>exercer</a:t>
            </a:r>
            <a:r>
              <a:rPr sz="2450" b="1" spc="125" dirty="0">
                <a:solidFill>
                  <a:srgbClr val="231F20"/>
                </a:solidFill>
                <a:latin typeface="Calibri"/>
                <a:cs typeface="Calibri"/>
              </a:rPr>
              <a:t> </a:t>
            </a:r>
            <a:r>
              <a:rPr sz="2450" b="1" dirty="0">
                <a:solidFill>
                  <a:srgbClr val="231F20"/>
                </a:solidFill>
                <a:latin typeface="Calibri"/>
                <a:cs typeface="Calibri"/>
              </a:rPr>
              <a:t>ton</a:t>
            </a:r>
            <a:r>
              <a:rPr sz="2450" b="1" spc="120" dirty="0">
                <a:solidFill>
                  <a:srgbClr val="231F20"/>
                </a:solidFill>
                <a:latin typeface="Calibri"/>
                <a:cs typeface="Calibri"/>
              </a:rPr>
              <a:t> </a:t>
            </a:r>
            <a:r>
              <a:rPr sz="2450" b="1" dirty="0">
                <a:solidFill>
                  <a:srgbClr val="231F20"/>
                </a:solidFill>
                <a:latin typeface="Calibri"/>
                <a:cs typeface="Calibri"/>
              </a:rPr>
              <a:t>métier</a:t>
            </a:r>
            <a:r>
              <a:rPr sz="2450" b="1" spc="12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9"/>
              </a:spcBef>
              <a:buSzPct val="134693"/>
              <a:buFont typeface="Arial"/>
              <a:buChar char="•"/>
              <a:tabLst>
                <a:tab pos="260350" algn="l"/>
              </a:tabLst>
            </a:pPr>
            <a:r>
              <a:rPr sz="2450" b="1" spc="85" dirty="0">
                <a:solidFill>
                  <a:srgbClr val="231F20"/>
                </a:solidFill>
                <a:latin typeface="Calibri"/>
                <a:cs typeface="Calibri"/>
              </a:rPr>
              <a:t>As-</a:t>
            </a:r>
            <a:r>
              <a:rPr sz="2450" b="1" spc="90" dirty="0">
                <a:solidFill>
                  <a:srgbClr val="231F20"/>
                </a:solidFill>
                <a:latin typeface="Calibri"/>
                <a:cs typeface="Calibri"/>
              </a:rPr>
              <a:t>tu</a:t>
            </a:r>
            <a:r>
              <a:rPr sz="2450" b="1" spc="25" dirty="0">
                <a:solidFill>
                  <a:srgbClr val="231F20"/>
                </a:solidFill>
                <a:latin typeface="Calibri"/>
                <a:cs typeface="Calibri"/>
              </a:rPr>
              <a:t> </a:t>
            </a:r>
            <a:r>
              <a:rPr sz="2450" b="1" spc="50" dirty="0">
                <a:solidFill>
                  <a:srgbClr val="231F20"/>
                </a:solidFill>
                <a:latin typeface="Calibri"/>
                <a:cs typeface="Calibri"/>
              </a:rPr>
              <a:t>déjà</a:t>
            </a:r>
            <a:r>
              <a:rPr sz="2450" b="1" spc="30" dirty="0">
                <a:solidFill>
                  <a:srgbClr val="231F20"/>
                </a:solidFill>
                <a:latin typeface="Calibri"/>
                <a:cs typeface="Calibri"/>
              </a:rPr>
              <a:t> </a:t>
            </a:r>
            <a:r>
              <a:rPr sz="2450" b="1" dirty="0">
                <a:solidFill>
                  <a:srgbClr val="231F20"/>
                </a:solidFill>
                <a:latin typeface="Calibri"/>
                <a:cs typeface="Calibri"/>
              </a:rPr>
              <a:t>été</a:t>
            </a:r>
            <a:r>
              <a:rPr sz="2450" b="1" spc="30" dirty="0">
                <a:solidFill>
                  <a:srgbClr val="231F20"/>
                </a:solidFill>
                <a:latin typeface="Calibri"/>
                <a:cs typeface="Calibri"/>
              </a:rPr>
              <a:t> </a:t>
            </a:r>
            <a:r>
              <a:rPr sz="2450" b="1" spc="60" dirty="0">
                <a:solidFill>
                  <a:srgbClr val="231F20"/>
                </a:solidFill>
                <a:latin typeface="Calibri"/>
                <a:cs typeface="Calibri"/>
              </a:rPr>
              <a:t>victime</a:t>
            </a:r>
            <a:r>
              <a:rPr sz="2450" b="1" spc="35" dirty="0">
                <a:solidFill>
                  <a:srgbClr val="231F20"/>
                </a:solidFill>
                <a:latin typeface="Calibri"/>
                <a:cs typeface="Calibri"/>
              </a:rPr>
              <a:t> </a:t>
            </a:r>
            <a:r>
              <a:rPr sz="2450" b="1" dirty="0">
                <a:solidFill>
                  <a:srgbClr val="231F20"/>
                </a:solidFill>
                <a:latin typeface="Calibri"/>
                <a:cs typeface="Calibri"/>
              </a:rPr>
              <a:t>d’un</a:t>
            </a:r>
            <a:r>
              <a:rPr sz="2450" b="1" spc="30" dirty="0">
                <a:solidFill>
                  <a:srgbClr val="231F20"/>
                </a:solidFill>
                <a:latin typeface="Calibri"/>
                <a:cs typeface="Calibri"/>
              </a:rPr>
              <a:t> </a:t>
            </a:r>
            <a:r>
              <a:rPr sz="2450" b="1" spc="65" dirty="0">
                <a:solidFill>
                  <a:srgbClr val="231F20"/>
                </a:solidFill>
                <a:latin typeface="Calibri"/>
                <a:cs typeface="Calibri"/>
              </a:rPr>
              <a:t>virus</a:t>
            </a:r>
            <a:r>
              <a:rPr sz="2450" b="1" spc="35" dirty="0">
                <a:solidFill>
                  <a:srgbClr val="231F20"/>
                </a:solidFill>
                <a:latin typeface="Calibri"/>
                <a:cs typeface="Calibri"/>
              </a:rPr>
              <a:t> </a:t>
            </a:r>
            <a:r>
              <a:rPr sz="2450" b="1" dirty="0">
                <a:solidFill>
                  <a:srgbClr val="231F20"/>
                </a:solidFill>
                <a:latin typeface="Calibri"/>
                <a:cs typeface="Calibri"/>
              </a:rPr>
              <a:t>ou</a:t>
            </a:r>
            <a:r>
              <a:rPr sz="2450" b="1" spc="25" dirty="0">
                <a:solidFill>
                  <a:srgbClr val="231F20"/>
                </a:solidFill>
                <a:latin typeface="Calibri"/>
                <a:cs typeface="Calibri"/>
              </a:rPr>
              <a:t> </a:t>
            </a:r>
            <a:r>
              <a:rPr sz="2450" b="1" dirty="0">
                <a:solidFill>
                  <a:srgbClr val="231F20"/>
                </a:solidFill>
                <a:latin typeface="Calibri"/>
                <a:cs typeface="Calibri"/>
              </a:rPr>
              <a:t>d’un</a:t>
            </a:r>
            <a:r>
              <a:rPr sz="2450" b="1" spc="30" dirty="0">
                <a:solidFill>
                  <a:srgbClr val="231F20"/>
                </a:solidFill>
                <a:latin typeface="Calibri"/>
                <a:cs typeface="Calibri"/>
              </a:rPr>
              <a:t> </a:t>
            </a:r>
            <a:r>
              <a:rPr sz="2450" b="1" spc="75" dirty="0">
                <a:solidFill>
                  <a:srgbClr val="231F20"/>
                </a:solidFill>
                <a:latin typeface="Calibri"/>
                <a:cs typeface="Calibri"/>
              </a:rPr>
              <a:t>phishing</a:t>
            </a:r>
            <a:r>
              <a:rPr sz="2450" b="1" spc="2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5"/>
              </a:spcBef>
              <a:buSzPct val="134693"/>
              <a:buFont typeface="Arial"/>
              <a:buChar char="•"/>
              <a:tabLst>
                <a:tab pos="260350" algn="l"/>
              </a:tabLst>
            </a:pPr>
            <a:r>
              <a:rPr sz="2450" b="1" spc="65" dirty="0">
                <a:solidFill>
                  <a:srgbClr val="231F20"/>
                </a:solidFill>
                <a:latin typeface="Calibri"/>
                <a:cs typeface="Calibri"/>
              </a:rPr>
              <a:t>Quels</a:t>
            </a:r>
            <a:r>
              <a:rPr sz="2450" b="1" spc="-5" dirty="0">
                <a:solidFill>
                  <a:srgbClr val="231F20"/>
                </a:solidFill>
                <a:latin typeface="Calibri"/>
                <a:cs typeface="Calibri"/>
              </a:rPr>
              <a:t> </a:t>
            </a:r>
            <a:r>
              <a:rPr sz="2450" b="1" spc="50" dirty="0">
                <a:solidFill>
                  <a:srgbClr val="231F20"/>
                </a:solidFill>
                <a:latin typeface="Calibri"/>
                <a:cs typeface="Calibri"/>
              </a:rPr>
              <a:t>sont</a:t>
            </a:r>
            <a:r>
              <a:rPr sz="2450" b="1" spc="-5" dirty="0">
                <a:solidFill>
                  <a:srgbClr val="231F20"/>
                </a:solidFill>
                <a:latin typeface="Calibri"/>
                <a:cs typeface="Calibri"/>
              </a:rPr>
              <a:t> </a:t>
            </a:r>
            <a:r>
              <a:rPr sz="2450" b="1" spc="50" dirty="0">
                <a:solidFill>
                  <a:srgbClr val="231F20"/>
                </a:solidFill>
                <a:latin typeface="Calibri"/>
                <a:cs typeface="Calibri"/>
              </a:rPr>
              <a:t>tes</a:t>
            </a:r>
            <a:r>
              <a:rPr sz="2450" b="1" dirty="0">
                <a:solidFill>
                  <a:srgbClr val="231F20"/>
                </a:solidFill>
                <a:latin typeface="Calibri"/>
                <a:cs typeface="Calibri"/>
              </a:rPr>
              <a:t> </a:t>
            </a:r>
            <a:r>
              <a:rPr sz="2450" b="1" spc="55" dirty="0">
                <a:solidFill>
                  <a:srgbClr val="231F20"/>
                </a:solidFill>
                <a:latin typeface="Calibri"/>
                <a:cs typeface="Calibri"/>
              </a:rPr>
              <a:t>trois</a:t>
            </a:r>
            <a:r>
              <a:rPr sz="2450" b="1" spc="-10" dirty="0">
                <a:solidFill>
                  <a:srgbClr val="231F20"/>
                </a:solidFill>
                <a:latin typeface="Calibri"/>
                <a:cs typeface="Calibri"/>
              </a:rPr>
              <a:t> </a:t>
            </a:r>
            <a:r>
              <a:rPr sz="2450" b="1" spc="85" dirty="0">
                <a:solidFill>
                  <a:srgbClr val="231F20"/>
                </a:solidFill>
                <a:latin typeface="Calibri"/>
                <a:cs typeface="Calibri"/>
              </a:rPr>
              <a:t>conseils</a:t>
            </a:r>
            <a:r>
              <a:rPr sz="2450" b="1" spc="-10" dirty="0">
                <a:solidFill>
                  <a:srgbClr val="231F20"/>
                </a:solidFill>
                <a:latin typeface="Calibri"/>
                <a:cs typeface="Calibri"/>
              </a:rPr>
              <a:t> </a:t>
            </a:r>
            <a:r>
              <a:rPr sz="2450" b="1" spc="60" dirty="0">
                <a:solidFill>
                  <a:srgbClr val="231F20"/>
                </a:solidFill>
                <a:latin typeface="Calibri"/>
                <a:cs typeface="Calibri"/>
              </a:rPr>
              <a:t>cybersécurité</a:t>
            </a:r>
            <a:r>
              <a:rPr sz="2450" b="1"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60"/>
              </a:spcBef>
              <a:buSzPct val="134693"/>
              <a:buFont typeface="Arial"/>
              <a:buChar char="•"/>
              <a:tabLst>
                <a:tab pos="260350" algn="l"/>
              </a:tabLst>
            </a:pPr>
            <a:r>
              <a:rPr sz="2450" b="1" dirty="0">
                <a:solidFill>
                  <a:srgbClr val="231F20"/>
                </a:solidFill>
                <a:latin typeface="Calibri"/>
                <a:cs typeface="Calibri"/>
              </a:rPr>
              <a:t>Que</a:t>
            </a:r>
            <a:r>
              <a:rPr sz="2450" b="1" spc="5" dirty="0">
                <a:solidFill>
                  <a:srgbClr val="231F20"/>
                </a:solidFill>
                <a:latin typeface="Calibri"/>
                <a:cs typeface="Calibri"/>
              </a:rPr>
              <a:t> </a:t>
            </a:r>
            <a:r>
              <a:rPr sz="2450" b="1" spc="70" dirty="0">
                <a:solidFill>
                  <a:srgbClr val="231F20"/>
                </a:solidFill>
                <a:latin typeface="Calibri"/>
                <a:cs typeface="Calibri"/>
              </a:rPr>
              <a:t>dirais-</a:t>
            </a:r>
            <a:r>
              <a:rPr sz="2450" b="1" spc="114" dirty="0">
                <a:solidFill>
                  <a:srgbClr val="231F20"/>
                </a:solidFill>
                <a:latin typeface="Calibri"/>
                <a:cs typeface="Calibri"/>
              </a:rPr>
              <a:t>tu</a:t>
            </a:r>
            <a:r>
              <a:rPr sz="2450" b="1" spc="5" dirty="0">
                <a:solidFill>
                  <a:srgbClr val="231F20"/>
                </a:solidFill>
                <a:latin typeface="Calibri"/>
                <a:cs typeface="Calibri"/>
              </a:rPr>
              <a:t> </a:t>
            </a:r>
            <a:r>
              <a:rPr sz="2450" b="1" spc="70" dirty="0">
                <a:solidFill>
                  <a:srgbClr val="231F20"/>
                </a:solidFill>
                <a:latin typeface="Calibri"/>
                <a:cs typeface="Calibri"/>
              </a:rPr>
              <a:t>aux</a:t>
            </a:r>
            <a:r>
              <a:rPr sz="2450" b="1" spc="5" dirty="0">
                <a:solidFill>
                  <a:srgbClr val="231F20"/>
                </a:solidFill>
                <a:latin typeface="Calibri"/>
                <a:cs typeface="Calibri"/>
              </a:rPr>
              <a:t> </a:t>
            </a:r>
            <a:r>
              <a:rPr sz="2450" b="1" spc="60" dirty="0">
                <a:solidFill>
                  <a:srgbClr val="231F20"/>
                </a:solidFill>
                <a:latin typeface="Calibri"/>
                <a:cs typeface="Calibri"/>
              </a:rPr>
              <a:t>jeunes</a:t>
            </a:r>
            <a:r>
              <a:rPr sz="2450" b="1" dirty="0">
                <a:solidFill>
                  <a:srgbClr val="231F20"/>
                </a:solidFill>
                <a:latin typeface="Calibri"/>
                <a:cs typeface="Calibri"/>
              </a:rPr>
              <a:t> </a:t>
            </a:r>
            <a:r>
              <a:rPr sz="2450" b="1" spc="55" dirty="0">
                <a:solidFill>
                  <a:srgbClr val="231F20"/>
                </a:solidFill>
                <a:latin typeface="Calibri"/>
                <a:cs typeface="Calibri"/>
              </a:rPr>
              <a:t>qui</a:t>
            </a:r>
            <a:r>
              <a:rPr sz="2450" b="1" spc="10" dirty="0">
                <a:solidFill>
                  <a:srgbClr val="231F20"/>
                </a:solidFill>
                <a:latin typeface="Calibri"/>
                <a:cs typeface="Calibri"/>
              </a:rPr>
              <a:t> </a:t>
            </a:r>
            <a:r>
              <a:rPr sz="2450" b="1" spc="50" dirty="0">
                <a:solidFill>
                  <a:srgbClr val="231F20"/>
                </a:solidFill>
                <a:latin typeface="Calibri"/>
                <a:cs typeface="Calibri"/>
              </a:rPr>
              <a:t>hésitent</a:t>
            </a:r>
            <a:r>
              <a:rPr sz="2450" b="1" spc="5" dirty="0">
                <a:solidFill>
                  <a:srgbClr val="231F20"/>
                </a:solidFill>
                <a:latin typeface="Calibri"/>
                <a:cs typeface="Calibri"/>
              </a:rPr>
              <a:t> </a:t>
            </a:r>
            <a:r>
              <a:rPr sz="2450" b="1" spc="80" dirty="0">
                <a:solidFill>
                  <a:srgbClr val="231F20"/>
                </a:solidFill>
                <a:latin typeface="Calibri"/>
                <a:cs typeface="Calibri"/>
              </a:rPr>
              <a:t>à</a:t>
            </a:r>
            <a:r>
              <a:rPr sz="2450" b="1" spc="5" dirty="0">
                <a:solidFill>
                  <a:srgbClr val="231F20"/>
                </a:solidFill>
                <a:latin typeface="Calibri"/>
                <a:cs typeface="Calibri"/>
              </a:rPr>
              <a:t> </a:t>
            </a:r>
            <a:r>
              <a:rPr sz="2450" b="1" spc="60" dirty="0">
                <a:solidFill>
                  <a:srgbClr val="231F20"/>
                </a:solidFill>
                <a:latin typeface="Calibri"/>
                <a:cs typeface="Calibri"/>
              </a:rPr>
              <a:t>se</a:t>
            </a:r>
            <a:r>
              <a:rPr sz="2450" b="1" dirty="0">
                <a:solidFill>
                  <a:srgbClr val="231F20"/>
                </a:solidFill>
                <a:latin typeface="Calibri"/>
                <a:cs typeface="Calibri"/>
              </a:rPr>
              <a:t> </a:t>
            </a:r>
            <a:r>
              <a:rPr sz="2450" b="1" spc="80" dirty="0">
                <a:solidFill>
                  <a:srgbClr val="231F20"/>
                </a:solidFill>
                <a:latin typeface="Calibri"/>
                <a:cs typeface="Calibri"/>
              </a:rPr>
              <a:t>lancer</a:t>
            </a:r>
            <a:r>
              <a:rPr sz="2450" b="1" spc="10" dirty="0">
                <a:solidFill>
                  <a:srgbClr val="231F20"/>
                </a:solidFill>
                <a:latin typeface="Calibri"/>
                <a:cs typeface="Calibri"/>
              </a:rPr>
              <a:t> </a:t>
            </a:r>
            <a:r>
              <a:rPr sz="2450" b="1" dirty="0">
                <a:solidFill>
                  <a:srgbClr val="231F20"/>
                </a:solidFill>
                <a:latin typeface="Calibri"/>
                <a:cs typeface="Calibri"/>
              </a:rPr>
              <a:t>en</a:t>
            </a:r>
            <a:r>
              <a:rPr sz="2450" b="1" spc="5" dirty="0">
                <a:solidFill>
                  <a:srgbClr val="231F20"/>
                </a:solidFill>
                <a:latin typeface="Calibri"/>
                <a:cs typeface="Calibri"/>
              </a:rPr>
              <a:t> </a:t>
            </a:r>
            <a:r>
              <a:rPr sz="2450" b="1" spc="60" dirty="0">
                <a:solidFill>
                  <a:srgbClr val="231F20"/>
                </a:solidFill>
                <a:latin typeface="Calibri"/>
                <a:cs typeface="Calibri"/>
              </a:rPr>
              <a:t>cybersécurité</a:t>
            </a:r>
            <a:r>
              <a:rPr sz="2450" b="1" spc="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p:txBody>
      </p:sp>
      <p:sp>
        <p:nvSpPr>
          <p:cNvPr id="10" name="object 10"/>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1" name="object 11"/>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2</a:t>
            </a:r>
            <a:endParaRPr lang="fr-FR" sz="2800" b="1" spc="-60" dirty="0">
              <a:latin typeface="Calibri"/>
              <a:cs typeface="Calibri"/>
            </a:endParaRPr>
          </a:p>
        </p:txBody>
      </p:sp>
      <p:grpSp>
        <p:nvGrpSpPr>
          <p:cNvPr id="12" name="object 12"/>
          <p:cNvGrpSpPr/>
          <p:nvPr/>
        </p:nvGrpSpPr>
        <p:grpSpPr>
          <a:xfrm>
            <a:off x="712742" y="611303"/>
            <a:ext cx="18575020" cy="426084"/>
            <a:chOff x="712742" y="611303"/>
            <a:chExt cx="18575020" cy="426084"/>
          </a:xfrm>
        </p:grpSpPr>
        <p:sp>
          <p:nvSpPr>
            <p:cNvPr id="13" name="object 13"/>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14" name="object 14"/>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15" name="object 15"/>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16" name="object 16"/>
            <p:cNvPicPr/>
            <p:nvPr/>
          </p:nvPicPr>
          <p:blipFill>
            <a:blip r:embed="rId5" cstate="print"/>
            <a:stretch>
              <a:fillRect/>
            </a:stretch>
          </p:blipFill>
          <p:spPr>
            <a:xfrm>
              <a:off x="13154838" y="804034"/>
              <a:ext cx="101839" cy="104719"/>
            </a:xfrm>
            <a:prstGeom prst="rect">
              <a:avLst/>
            </a:prstGeom>
          </p:spPr>
        </p:pic>
        <p:sp>
          <p:nvSpPr>
            <p:cNvPr id="17" name="object 17"/>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18" name="object 18"/>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19" name="object 19"/>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0" name="object 20"/>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21" name="object 21"/>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22" name="object 22"/>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3" name="object 23"/>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4" name="object 24"/>
            <p:cNvPicPr/>
            <p:nvPr/>
          </p:nvPicPr>
          <p:blipFill>
            <a:blip r:embed="rId6" cstate="print"/>
            <a:stretch>
              <a:fillRect/>
            </a:stretch>
          </p:blipFill>
          <p:spPr>
            <a:xfrm>
              <a:off x="898155" y="664936"/>
              <a:ext cx="90710" cy="160403"/>
            </a:xfrm>
            <a:prstGeom prst="rect">
              <a:avLst/>
            </a:prstGeom>
          </p:spPr>
        </p:pic>
        <p:sp>
          <p:nvSpPr>
            <p:cNvPr id="25" name="object 25"/>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26" name="object 26"/>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27" name="object 27"/>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8" name="object 28"/>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9" name="object 29"/>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6867" y="3323450"/>
            <a:ext cx="2090295" cy="948976"/>
          </a:xfrm>
          <a:prstGeom prst="rect">
            <a:avLst/>
          </a:prstGeom>
        </p:spPr>
      </p:pic>
      <p:grpSp>
        <p:nvGrpSpPr>
          <p:cNvPr id="3" name="object 3"/>
          <p:cNvGrpSpPr/>
          <p:nvPr/>
        </p:nvGrpSpPr>
        <p:grpSpPr>
          <a:xfrm>
            <a:off x="9581938" y="2352204"/>
            <a:ext cx="940435" cy="803275"/>
            <a:chOff x="9581938" y="2352204"/>
            <a:chExt cx="940435" cy="803275"/>
          </a:xfrm>
        </p:grpSpPr>
        <p:sp>
          <p:nvSpPr>
            <p:cNvPr id="4" name="object 4"/>
            <p:cNvSpPr/>
            <p:nvPr/>
          </p:nvSpPr>
          <p:spPr>
            <a:xfrm>
              <a:off x="9581938" y="2352204"/>
              <a:ext cx="940435" cy="803275"/>
            </a:xfrm>
            <a:custGeom>
              <a:avLst/>
              <a:gdLst/>
              <a:ahLst/>
              <a:cxnLst/>
              <a:rect l="l" t="t" r="r" b="b"/>
              <a:pathLst>
                <a:path w="940434" h="803275">
                  <a:moveTo>
                    <a:pt x="223836" y="0"/>
                  </a:moveTo>
                  <a:lnTo>
                    <a:pt x="165334" y="26289"/>
                  </a:lnTo>
                  <a:lnTo>
                    <a:pt x="5524" y="428029"/>
                  </a:lnTo>
                  <a:lnTo>
                    <a:pt x="0" y="461418"/>
                  </a:lnTo>
                  <a:lnTo>
                    <a:pt x="7449" y="493228"/>
                  </a:lnTo>
                  <a:lnTo>
                    <a:pt x="26284" y="519922"/>
                  </a:lnTo>
                  <a:lnTo>
                    <a:pt x="54915" y="537963"/>
                  </a:lnTo>
                  <a:lnTo>
                    <a:pt x="234051" y="606034"/>
                  </a:lnTo>
                  <a:lnTo>
                    <a:pt x="303525" y="781871"/>
                  </a:lnTo>
                  <a:lnTo>
                    <a:pt x="311601" y="793881"/>
                  </a:lnTo>
                  <a:lnTo>
                    <a:pt x="323429" y="801172"/>
                  </a:lnTo>
                  <a:lnTo>
                    <a:pt x="337188" y="803087"/>
                  </a:lnTo>
                  <a:lnTo>
                    <a:pt x="351053" y="798970"/>
                  </a:lnTo>
                  <a:lnTo>
                    <a:pt x="510388" y="711025"/>
                  </a:lnTo>
                  <a:lnTo>
                    <a:pt x="682990" y="776615"/>
                  </a:lnTo>
                  <a:lnTo>
                    <a:pt x="748186" y="774686"/>
                  </a:lnTo>
                  <a:lnTo>
                    <a:pt x="792924" y="727224"/>
                  </a:lnTo>
                  <a:lnTo>
                    <a:pt x="934700" y="354094"/>
                  </a:lnTo>
                  <a:lnTo>
                    <a:pt x="940219" y="320711"/>
                  </a:lnTo>
                  <a:lnTo>
                    <a:pt x="932767" y="288902"/>
                  </a:lnTo>
                  <a:lnTo>
                    <a:pt x="913934" y="262206"/>
                  </a:lnTo>
                  <a:lnTo>
                    <a:pt x="885309" y="244160"/>
                  </a:lnTo>
                  <a:lnTo>
                    <a:pt x="257223" y="5518"/>
                  </a:lnTo>
                  <a:lnTo>
                    <a:pt x="223836" y="0"/>
                  </a:lnTo>
                  <a:close/>
                </a:path>
              </a:pathLst>
            </a:custGeom>
            <a:solidFill>
              <a:srgbClr val="F8D943"/>
            </a:solidFill>
          </p:spPr>
          <p:txBody>
            <a:bodyPr wrap="square" lIns="0" tIns="0" rIns="0" bIns="0" rtlCol="0"/>
            <a:lstStyle/>
            <a:p>
              <a:endParaRPr dirty="0"/>
            </a:p>
          </p:txBody>
        </p:sp>
        <p:sp>
          <p:nvSpPr>
            <p:cNvPr id="5" name="object 5"/>
            <p:cNvSpPr/>
            <p:nvPr/>
          </p:nvSpPr>
          <p:spPr>
            <a:xfrm>
              <a:off x="9855022" y="2487808"/>
              <a:ext cx="481965" cy="511809"/>
            </a:xfrm>
            <a:custGeom>
              <a:avLst/>
              <a:gdLst/>
              <a:ahLst/>
              <a:cxnLst/>
              <a:rect l="l" t="t" r="r" b="b"/>
              <a:pathLst>
                <a:path w="481965" h="511810">
                  <a:moveTo>
                    <a:pt x="85623" y="366801"/>
                  </a:moveTo>
                  <a:lnTo>
                    <a:pt x="71704" y="329857"/>
                  </a:lnTo>
                  <a:lnTo>
                    <a:pt x="51816" y="320929"/>
                  </a:lnTo>
                  <a:lnTo>
                    <a:pt x="39420" y="321017"/>
                  </a:lnTo>
                  <a:lnTo>
                    <a:pt x="34671" y="321487"/>
                  </a:lnTo>
                  <a:lnTo>
                    <a:pt x="30340" y="323354"/>
                  </a:lnTo>
                  <a:lnTo>
                    <a:pt x="20485" y="326199"/>
                  </a:lnTo>
                  <a:lnTo>
                    <a:pt x="0" y="379717"/>
                  </a:lnTo>
                  <a:lnTo>
                    <a:pt x="533" y="380479"/>
                  </a:lnTo>
                  <a:lnTo>
                    <a:pt x="2095" y="387108"/>
                  </a:lnTo>
                  <a:lnTo>
                    <a:pt x="28384" y="415150"/>
                  </a:lnTo>
                  <a:lnTo>
                    <a:pt x="47269" y="419709"/>
                  </a:lnTo>
                  <a:lnTo>
                    <a:pt x="55613" y="419252"/>
                  </a:lnTo>
                  <a:lnTo>
                    <a:pt x="81572" y="388531"/>
                  </a:lnTo>
                  <a:lnTo>
                    <a:pt x="82892" y="381622"/>
                  </a:lnTo>
                  <a:lnTo>
                    <a:pt x="84734" y="375297"/>
                  </a:lnTo>
                  <a:lnTo>
                    <a:pt x="85623" y="366801"/>
                  </a:lnTo>
                  <a:close/>
                </a:path>
                <a:path w="481965" h="511810">
                  <a:moveTo>
                    <a:pt x="149529" y="38658"/>
                  </a:moveTo>
                  <a:lnTo>
                    <a:pt x="136956" y="3632"/>
                  </a:lnTo>
                  <a:lnTo>
                    <a:pt x="135890" y="2476"/>
                  </a:lnTo>
                  <a:lnTo>
                    <a:pt x="127685" y="3632"/>
                  </a:lnTo>
                  <a:lnTo>
                    <a:pt x="125107" y="3149"/>
                  </a:lnTo>
                  <a:lnTo>
                    <a:pt x="110058" y="1714"/>
                  </a:lnTo>
                  <a:lnTo>
                    <a:pt x="102323" y="304"/>
                  </a:lnTo>
                  <a:lnTo>
                    <a:pt x="97040" y="0"/>
                  </a:lnTo>
                  <a:lnTo>
                    <a:pt x="92824" y="1231"/>
                  </a:lnTo>
                  <a:lnTo>
                    <a:pt x="69253" y="38658"/>
                  </a:lnTo>
                  <a:lnTo>
                    <a:pt x="57480" y="84302"/>
                  </a:lnTo>
                  <a:lnTo>
                    <a:pt x="49060" y="127050"/>
                  </a:lnTo>
                  <a:lnTo>
                    <a:pt x="46050" y="141986"/>
                  </a:lnTo>
                  <a:lnTo>
                    <a:pt x="43408" y="156984"/>
                  </a:lnTo>
                  <a:lnTo>
                    <a:pt x="40995" y="172034"/>
                  </a:lnTo>
                  <a:lnTo>
                    <a:pt x="38709" y="187096"/>
                  </a:lnTo>
                  <a:lnTo>
                    <a:pt x="30276" y="254812"/>
                  </a:lnTo>
                  <a:lnTo>
                    <a:pt x="29667" y="258025"/>
                  </a:lnTo>
                  <a:lnTo>
                    <a:pt x="44640" y="285419"/>
                  </a:lnTo>
                  <a:lnTo>
                    <a:pt x="46850" y="287820"/>
                  </a:lnTo>
                  <a:lnTo>
                    <a:pt x="52654" y="288886"/>
                  </a:lnTo>
                  <a:lnTo>
                    <a:pt x="59563" y="289267"/>
                  </a:lnTo>
                  <a:lnTo>
                    <a:pt x="73101" y="290220"/>
                  </a:lnTo>
                  <a:lnTo>
                    <a:pt x="79654" y="290525"/>
                  </a:lnTo>
                  <a:lnTo>
                    <a:pt x="87630" y="290639"/>
                  </a:lnTo>
                  <a:lnTo>
                    <a:pt x="94653" y="288620"/>
                  </a:lnTo>
                  <a:lnTo>
                    <a:pt x="99822" y="282232"/>
                  </a:lnTo>
                  <a:lnTo>
                    <a:pt x="102463" y="278726"/>
                  </a:lnTo>
                  <a:lnTo>
                    <a:pt x="104597" y="274447"/>
                  </a:lnTo>
                  <a:lnTo>
                    <a:pt x="105943" y="270700"/>
                  </a:lnTo>
                  <a:lnTo>
                    <a:pt x="108419" y="264502"/>
                  </a:lnTo>
                  <a:lnTo>
                    <a:pt x="110350" y="257530"/>
                  </a:lnTo>
                  <a:lnTo>
                    <a:pt x="112179" y="251206"/>
                  </a:lnTo>
                  <a:lnTo>
                    <a:pt x="115036" y="235737"/>
                  </a:lnTo>
                  <a:lnTo>
                    <a:pt x="116852" y="229082"/>
                  </a:lnTo>
                  <a:lnTo>
                    <a:pt x="118719" y="222440"/>
                  </a:lnTo>
                  <a:lnTo>
                    <a:pt x="120472" y="215760"/>
                  </a:lnTo>
                  <a:lnTo>
                    <a:pt x="121932" y="209042"/>
                  </a:lnTo>
                  <a:lnTo>
                    <a:pt x="134937" y="138163"/>
                  </a:lnTo>
                  <a:lnTo>
                    <a:pt x="136169" y="130898"/>
                  </a:lnTo>
                  <a:lnTo>
                    <a:pt x="138391" y="116319"/>
                  </a:lnTo>
                  <a:lnTo>
                    <a:pt x="139623" y="109054"/>
                  </a:lnTo>
                  <a:lnTo>
                    <a:pt x="141998" y="93891"/>
                  </a:lnTo>
                  <a:lnTo>
                    <a:pt x="144475" y="78562"/>
                  </a:lnTo>
                  <a:lnTo>
                    <a:pt x="146850" y="63080"/>
                  </a:lnTo>
                  <a:lnTo>
                    <a:pt x="148920" y="47498"/>
                  </a:lnTo>
                  <a:lnTo>
                    <a:pt x="149529" y="38658"/>
                  </a:lnTo>
                  <a:close/>
                </a:path>
                <a:path w="481965" h="511810">
                  <a:moveTo>
                    <a:pt x="187426" y="452970"/>
                  </a:moveTo>
                  <a:lnTo>
                    <a:pt x="164642" y="413499"/>
                  </a:lnTo>
                  <a:lnTo>
                    <a:pt x="149263" y="407949"/>
                  </a:lnTo>
                  <a:lnTo>
                    <a:pt x="133819" y="408254"/>
                  </a:lnTo>
                  <a:lnTo>
                    <a:pt x="93687" y="443484"/>
                  </a:lnTo>
                  <a:lnTo>
                    <a:pt x="90131" y="459765"/>
                  </a:lnTo>
                  <a:lnTo>
                    <a:pt x="92633" y="476288"/>
                  </a:lnTo>
                  <a:lnTo>
                    <a:pt x="126403" y="510273"/>
                  </a:lnTo>
                  <a:lnTo>
                    <a:pt x="143129" y="511581"/>
                  </a:lnTo>
                  <a:lnTo>
                    <a:pt x="159308" y="506399"/>
                  </a:lnTo>
                  <a:lnTo>
                    <a:pt x="183819" y="471779"/>
                  </a:lnTo>
                  <a:lnTo>
                    <a:pt x="187426" y="452970"/>
                  </a:lnTo>
                  <a:close/>
                </a:path>
                <a:path w="481965" h="511810">
                  <a:moveTo>
                    <a:pt x="481876" y="216204"/>
                  </a:moveTo>
                  <a:lnTo>
                    <a:pt x="463118" y="164579"/>
                  </a:lnTo>
                  <a:lnTo>
                    <a:pt x="438835" y="134302"/>
                  </a:lnTo>
                  <a:lnTo>
                    <a:pt x="395071" y="103365"/>
                  </a:lnTo>
                  <a:lnTo>
                    <a:pt x="346583" y="92303"/>
                  </a:lnTo>
                  <a:lnTo>
                    <a:pt x="331355" y="92392"/>
                  </a:lnTo>
                  <a:lnTo>
                    <a:pt x="293878" y="100444"/>
                  </a:lnTo>
                  <a:lnTo>
                    <a:pt x="268935" y="121412"/>
                  </a:lnTo>
                  <a:lnTo>
                    <a:pt x="262585" y="128460"/>
                  </a:lnTo>
                  <a:lnTo>
                    <a:pt x="256616" y="136004"/>
                  </a:lnTo>
                  <a:lnTo>
                    <a:pt x="252653" y="144272"/>
                  </a:lnTo>
                  <a:lnTo>
                    <a:pt x="250774" y="153212"/>
                  </a:lnTo>
                  <a:lnTo>
                    <a:pt x="251002" y="162763"/>
                  </a:lnTo>
                  <a:lnTo>
                    <a:pt x="250952" y="166649"/>
                  </a:lnTo>
                  <a:lnTo>
                    <a:pt x="252476" y="169786"/>
                  </a:lnTo>
                  <a:lnTo>
                    <a:pt x="288925" y="197739"/>
                  </a:lnTo>
                  <a:lnTo>
                    <a:pt x="294474" y="200888"/>
                  </a:lnTo>
                  <a:lnTo>
                    <a:pt x="300101" y="201904"/>
                  </a:lnTo>
                  <a:lnTo>
                    <a:pt x="305981" y="200888"/>
                  </a:lnTo>
                  <a:lnTo>
                    <a:pt x="312293" y="198005"/>
                  </a:lnTo>
                  <a:lnTo>
                    <a:pt x="317931" y="194487"/>
                  </a:lnTo>
                  <a:lnTo>
                    <a:pt x="322961" y="190487"/>
                  </a:lnTo>
                  <a:lnTo>
                    <a:pt x="329222" y="187439"/>
                  </a:lnTo>
                  <a:lnTo>
                    <a:pt x="335076" y="184340"/>
                  </a:lnTo>
                  <a:lnTo>
                    <a:pt x="341122" y="182321"/>
                  </a:lnTo>
                  <a:lnTo>
                    <a:pt x="347433" y="181216"/>
                  </a:lnTo>
                  <a:lnTo>
                    <a:pt x="353910" y="180860"/>
                  </a:lnTo>
                  <a:lnTo>
                    <a:pt x="363880" y="183591"/>
                  </a:lnTo>
                  <a:lnTo>
                    <a:pt x="372757" y="189064"/>
                  </a:lnTo>
                  <a:lnTo>
                    <a:pt x="379425" y="196697"/>
                  </a:lnTo>
                  <a:lnTo>
                    <a:pt x="382752" y="205930"/>
                  </a:lnTo>
                  <a:lnTo>
                    <a:pt x="383032" y="213868"/>
                  </a:lnTo>
                  <a:lnTo>
                    <a:pt x="382435" y="221869"/>
                  </a:lnTo>
                  <a:lnTo>
                    <a:pt x="359537" y="259397"/>
                  </a:lnTo>
                  <a:lnTo>
                    <a:pt x="317817" y="277799"/>
                  </a:lnTo>
                  <a:lnTo>
                    <a:pt x="299135" y="282943"/>
                  </a:lnTo>
                  <a:lnTo>
                    <a:pt x="288036" y="285762"/>
                  </a:lnTo>
                  <a:lnTo>
                    <a:pt x="276898" y="288366"/>
                  </a:lnTo>
                  <a:lnTo>
                    <a:pt x="265633" y="290791"/>
                  </a:lnTo>
                  <a:lnTo>
                    <a:pt x="251180" y="294068"/>
                  </a:lnTo>
                  <a:lnTo>
                    <a:pt x="209969" y="310896"/>
                  </a:lnTo>
                  <a:lnTo>
                    <a:pt x="179171" y="346202"/>
                  </a:lnTo>
                  <a:lnTo>
                    <a:pt x="175437" y="370954"/>
                  </a:lnTo>
                  <a:lnTo>
                    <a:pt x="177431" y="378917"/>
                  </a:lnTo>
                  <a:lnTo>
                    <a:pt x="211912" y="405612"/>
                  </a:lnTo>
                  <a:lnTo>
                    <a:pt x="225945" y="408419"/>
                  </a:lnTo>
                  <a:lnTo>
                    <a:pt x="232803" y="407162"/>
                  </a:lnTo>
                  <a:lnTo>
                    <a:pt x="239496" y="404202"/>
                  </a:lnTo>
                  <a:lnTo>
                    <a:pt x="249834" y="398500"/>
                  </a:lnTo>
                  <a:lnTo>
                    <a:pt x="260667" y="393712"/>
                  </a:lnTo>
                  <a:lnTo>
                    <a:pt x="282536" y="385203"/>
                  </a:lnTo>
                  <a:lnTo>
                    <a:pt x="298475" y="379768"/>
                  </a:lnTo>
                  <a:lnTo>
                    <a:pt x="306730" y="379234"/>
                  </a:lnTo>
                  <a:lnTo>
                    <a:pt x="319747" y="377520"/>
                  </a:lnTo>
                  <a:lnTo>
                    <a:pt x="357327" y="367017"/>
                  </a:lnTo>
                  <a:lnTo>
                    <a:pt x="370471" y="361403"/>
                  </a:lnTo>
                  <a:lnTo>
                    <a:pt x="375170" y="359105"/>
                  </a:lnTo>
                  <a:lnTo>
                    <a:pt x="412102" y="341185"/>
                  </a:lnTo>
                  <a:lnTo>
                    <a:pt x="449021" y="299948"/>
                  </a:lnTo>
                  <a:lnTo>
                    <a:pt x="448411" y="299478"/>
                  </a:lnTo>
                  <a:lnTo>
                    <a:pt x="453288" y="292341"/>
                  </a:lnTo>
                  <a:lnTo>
                    <a:pt x="463130" y="278472"/>
                  </a:lnTo>
                  <a:lnTo>
                    <a:pt x="468033" y="271335"/>
                  </a:lnTo>
                  <a:lnTo>
                    <a:pt x="470865" y="267639"/>
                  </a:lnTo>
                  <a:lnTo>
                    <a:pt x="471678" y="265303"/>
                  </a:lnTo>
                  <a:lnTo>
                    <a:pt x="475983" y="253377"/>
                  </a:lnTo>
                  <a:lnTo>
                    <a:pt x="479336" y="241249"/>
                  </a:lnTo>
                  <a:lnTo>
                    <a:pt x="481406" y="228879"/>
                  </a:lnTo>
                  <a:lnTo>
                    <a:pt x="481876" y="216204"/>
                  </a:lnTo>
                  <a:close/>
                </a:path>
              </a:pathLst>
            </a:custGeom>
            <a:solidFill>
              <a:srgbClr val="FFFFFF"/>
            </a:solidFill>
          </p:spPr>
          <p:txBody>
            <a:bodyPr wrap="square" lIns="0" tIns="0" rIns="0" bIns="0" rtlCol="0"/>
            <a:lstStyle/>
            <a:p>
              <a:endParaRPr dirty="0"/>
            </a:p>
          </p:txBody>
        </p:sp>
      </p:grpSp>
      <p:sp>
        <p:nvSpPr>
          <p:cNvPr id="6" name="object 6"/>
          <p:cNvSpPr/>
          <p:nvPr/>
        </p:nvSpPr>
        <p:spPr>
          <a:xfrm>
            <a:off x="11096507" y="2650041"/>
            <a:ext cx="182245" cy="368300"/>
          </a:xfrm>
          <a:custGeom>
            <a:avLst/>
            <a:gdLst/>
            <a:ahLst/>
            <a:cxnLst/>
            <a:rect l="l" t="t" r="r" b="b"/>
            <a:pathLst>
              <a:path w="182245" h="368300">
                <a:moveTo>
                  <a:pt x="142284" y="0"/>
                </a:moveTo>
                <a:lnTo>
                  <a:pt x="113502" y="25014"/>
                </a:lnTo>
                <a:lnTo>
                  <a:pt x="1327" y="324146"/>
                </a:lnTo>
                <a:lnTo>
                  <a:pt x="0" y="337505"/>
                </a:lnTo>
                <a:lnTo>
                  <a:pt x="4628" y="350518"/>
                </a:lnTo>
                <a:lnTo>
                  <a:pt x="13690" y="361059"/>
                </a:lnTo>
                <a:lnTo>
                  <a:pt x="25662" y="367003"/>
                </a:lnTo>
                <a:lnTo>
                  <a:pt x="39747" y="367680"/>
                </a:lnTo>
                <a:lnTo>
                  <a:pt x="51945" y="363396"/>
                </a:lnTo>
                <a:lnTo>
                  <a:pt x="61718" y="354832"/>
                </a:lnTo>
                <a:lnTo>
                  <a:pt x="68529" y="342669"/>
                </a:lnTo>
                <a:lnTo>
                  <a:pt x="180715" y="43547"/>
                </a:lnTo>
                <a:lnTo>
                  <a:pt x="182041" y="30188"/>
                </a:lnTo>
                <a:lnTo>
                  <a:pt x="177408" y="17172"/>
                </a:lnTo>
                <a:lnTo>
                  <a:pt x="168343" y="6625"/>
                </a:lnTo>
                <a:lnTo>
                  <a:pt x="156370" y="669"/>
                </a:lnTo>
                <a:lnTo>
                  <a:pt x="142284" y="0"/>
                </a:lnTo>
                <a:close/>
              </a:path>
            </a:pathLst>
          </a:custGeom>
          <a:solidFill>
            <a:srgbClr val="F8D943"/>
          </a:solidFill>
        </p:spPr>
        <p:txBody>
          <a:bodyPr wrap="square" lIns="0" tIns="0" rIns="0" bIns="0" rtlCol="0"/>
          <a:lstStyle/>
          <a:p>
            <a:endParaRPr dirty="0"/>
          </a:p>
        </p:txBody>
      </p:sp>
      <p:sp>
        <p:nvSpPr>
          <p:cNvPr id="7" name="object 7"/>
          <p:cNvSpPr/>
          <p:nvPr/>
        </p:nvSpPr>
        <p:spPr>
          <a:xfrm>
            <a:off x="11649886" y="2974086"/>
            <a:ext cx="447040" cy="264795"/>
          </a:xfrm>
          <a:custGeom>
            <a:avLst/>
            <a:gdLst/>
            <a:ahLst/>
            <a:cxnLst/>
            <a:rect l="l" t="t" r="r" b="b"/>
            <a:pathLst>
              <a:path w="447040" h="264794">
                <a:moveTo>
                  <a:pt x="407968" y="0"/>
                </a:moveTo>
                <a:lnTo>
                  <a:pt x="346623" y="26721"/>
                </a:lnTo>
                <a:lnTo>
                  <a:pt x="298752" y="50051"/>
                </a:lnTo>
                <a:lnTo>
                  <a:pt x="251126" y="73873"/>
                </a:lnTo>
                <a:lnTo>
                  <a:pt x="203751" y="98185"/>
                </a:lnTo>
                <a:lnTo>
                  <a:pt x="156630" y="122986"/>
                </a:lnTo>
                <a:lnTo>
                  <a:pt x="109768" y="148272"/>
                </a:lnTo>
                <a:lnTo>
                  <a:pt x="63167" y="174040"/>
                </a:lnTo>
                <a:lnTo>
                  <a:pt x="16833" y="200290"/>
                </a:lnTo>
                <a:lnTo>
                  <a:pt x="0" y="235022"/>
                </a:lnTo>
                <a:lnTo>
                  <a:pt x="4320" y="247964"/>
                </a:lnTo>
                <a:lnTo>
                  <a:pt x="13511" y="258162"/>
                </a:lnTo>
                <a:lnTo>
                  <a:pt x="25610" y="263895"/>
                </a:lnTo>
                <a:lnTo>
                  <a:pt x="38985" y="264791"/>
                </a:lnTo>
                <a:lnTo>
                  <a:pt x="52004" y="260476"/>
                </a:lnTo>
                <a:lnTo>
                  <a:pt x="98339" y="234221"/>
                </a:lnTo>
                <a:lnTo>
                  <a:pt x="144941" y="208449"/>
                </a:lnTo>
                <a:lnTo>
                  <a:pt x="191805" y="183163"/>
                </a:lnTo>
                <a:lnTo>
                  <a:pt x="238927" y="158363"/>
                </a:lnTo>
                <a:lnTo>
                  <a:pt x="286302" y="134052"/>
                </a:lnTo>
                <a:lnTo>
                  <a:pt x="333928" y="110230"/>
                </a:lnTo>
                <a:lnTo>
                  <a:pt x="381798" y="86900"/>
                </a:lnTo>
                <a:lnTo>
                  <a:pt x="429909" y="64063"/>
                </a:lnTo>
                <a:lnTo>
                  <a:pt x="440304" y="55383"/>
                </a:lnTo>
                <a:lnTo>
                  <a:pt x="445888" y="42928"/>
                </a:lnTo>
                <a:lnTo>
                  <a:pt x="446610" y="29122"/>
                </a:lnTo>
                <a:lnTo>
                  <a:pt x="442422" y="16390"/>
                </a:lnTo>
                <a:lnTo>
                  <a:pt x="433061" y="5936"/>
                </a:lnTo>
                <a:lnTo>
                  <a:pt x="421159" y="577"/>
                </a:lnTo>
                <a:lnTo>
                  <a:pt x="407968" y="0"/>
                </a:lnTo>
                <a:close/>
              </a:path>
            </a:pathLst>
          </a:custGeom>
          <a:solidFill>
            <a:srgbClr val="F8D943"/>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11362320" y="2987902"/>
            <a:ext cx="125391" cy="144563"/>
          </a:xfrm>
          <a:prstGeom prst="rect">
            <a:avLst/>
          </a:prstGeom>
        </p:spPr>
      </p:pic>
      <p:sp>
        <p:nvSpPr>
          <p:cNvPr id="9" name="object 9"/>
          <p:cNvSpPr/>
          <p:nvPr/>
        </p:nvSpPr>
        <p:spPr>
          <a:xfrm>
            <a:off x="11617811" y="3590164"/>
            <a:ext cx="261620" cy="193675"/>
          </a:xfrm>
          <a:custGeom>
            <a:avLst/>
            <a:gdLst/>
            <a:ahLst/>
            <a:cxnLst/>
            <a:rect l="l" t="t" r="r" b="b"/>
            <a:pathLst>
              <a:path w="261620" h="193675">
                <a:moveTo>
                  <a:pt x="34522" y="0"/>
                </a:moveTo>
                <a:lnTo>
                  <a:pt x="21197" y="2381"/>
                </a:lnTo>
                <a:lnTo>
                  <a:pt x="9946" y="10044"/>
                </a:lnTo>
                <a:lnTo>
                  <a:pt x="2620" y="21684"/>
                </a:lnTo>
                <a:lnTo>
                  <a:pt x="0" y="34738"/>
                </a:lnTo>
                <a:lnTo>
                  <a:pt x="2352" y="47767"/>
                </a:lnTo>
                <a:lnTo>
                  <a:pt x="46693" y="93061"/>
                </a:lnTo>
                <a:lnTo>
                  <a:pt x="86200" y="123339"/>
                </a:lnTo>
                <a:lnTo>
                  <a:pt x="127950" y="149927"/>
                </a:lnTo>
                <a:lnTo>
                  <a:pt x="171974" y="172937"/>
                </a:lnTo>
                <a:lnTo>
                  <a:pt x="217939" y="192248"/>
                </a:lnTo>
                <a:lnTo>
                  <a:pt x="231308" y="193561"/>
                </a:lnTo>
                <a:lnTo>
                  <a:pt x="244321" y="188939"/>
                </a:lnTo>
                <a:lnTo>
                  <a:pt x="254860" y="179888"/>
                </a:lnTo>
                <a:lnTo>
                  <a:pt x="260807" y="167913"/>
                </a:lnTo>
                <a:lnTo>
                  <a:pt x="261481" y="153835"/>
                </a:lnTo>
                <a:lnTo>
                  <a:pt x="257200" y="141626"/>
                </a:lnTo>
                <a:lnTo>
                  <a:pt x="248639" y="131844"/>
                </a:lnTo>
                <a:lnTo>
                  <a:pt x="236473" y="125045"/>
                </a:lnTo>
                <a:lnTo>
                  <a:pt x="227342" y="121601"/>
                </a:lnTo>
                <a:lnTo>
                  <a:pt x="222827" y="119789"/>
                </a:lnTo>
                <a:lnTo>
                  <a:pt x="222693" y="119789"/>
                </a:lnTo>
                <a:lnTo>
                  <a:pt x="216222" y="117108"/>
                </a:lnTo>
                <a:lnTo>
                  <a:pt x="216361" y="117108"/>
                </a:lnTo>
                <a:lnTo>
                  <a:pt x="209828" y="114203"/>
                </a:lnTo>
                <a:lnTo>
                  <a:pt x="166042" y="91855"/>
                </a:lnTo>
                <a:lnTo>
                  <a:pt x="130187" y="69465"/>
                </a:lnTo>
                <a:lnTo>
                  <a:pt x="105173" y="51256"/>
                </a:lnTo>
                <a:lnTo>
                  <a:pt x="103492" y="49938"/>
                </a:lnTo>
                <a:lnTo>
                  <a:pt x="69395" y="20004"/>
                </a:lnTo>
                <a:lnTo>
                  <a:pt x="59232" y="10044"/>
                </a:lnTo>
                <a:lnTo>
                  <a:pt x="47881" y="2640"/>
                </a:lnTo>
                <a:lnTo>
                  <a:pt x="34522" y="0"/>
                </a:lnTo>
                <a:close/>
              </a:path>
              <a:path w="261620" h="193675">
                <a:moveTo>
                  <a:pt x="216222" y="117108"/>
                </a:moveTo>
                <a:lnTo>
                  <a:pt x="222693" y="119789"/>
                </a:lnTo>
                <a:lnTo>
                  <a:pt x="219665" y="118507"/>
                </a:lnTo>
                <a:lnTo>
                  <a:pt x="216222" y="117108"/>
                </a:lnTo>
                <a:close/>
              </a:path>
              <a:path w="261620" h="193675">
                <a:moveTo>
                  <a:pt x="219665" y="118507"/>
                </a:moveTo>
                <a:lnTo>
                  <a:pt x="222693" y="119789"/>
                </a:lnTo>
                <a:lnTo>
                  <a:pt x="222827" y="119789"/>
                </a:lnTo>
                <a:lnTo>
                  <a:pt x="219665" y="118507"/>
                </a:lnTo>
                <a:close/>
              </a:path>
              <a:path w="261620" h="193675">
                <a:moveTo>
                  <a:pt x="216361" y="117108"/>
                </a:moveTo>
                <a:lnTo>
                  <a:pt x="216222" y="117108"/>
                </a:lnTo>
                <a:lnTo>
                  <a:pt x="219665" y="118507"/>
                </a:lnTo>
                <a:lnTo>
                  <a:pt x="216361" y="117108"/>
                </a:lnTo>
                <a:close/>
              </a:path>
            </a:pathLst>
          </a:custGeom>
          <a:solidFill>
            <a:srgbClr val="F8D943"/>
          </a:solidFill>
        </p:spPr>
        <p:txBody>
          <a:bodyPr wrap="square" lIns="0" tIns="0" rIns="0" bIns="0" rtlCol="0"/>
          <a:lstStyle/>
          <a:p>
            <a:endParaRPr dirty="0"/>
          </a:p>
        </p:txBody>
      </p:sp>
      <p:sp>
        <p:nvSpPr>
          <p:cNvPr id="10" name="object 10"/>
          <p:cNvSpPr/>
          <p:nvPr/>
        </p:nvSpPr>
        <p:spPr>
          <a:xfrm>
            <a:off x="8853495" y="2744026"/>
            <a:ext cx="84455" cy="332105"/>
          </a:xfrm>
          <a:custGeom>
            <a:avLst/>
            <a:gdLst/>
            <a:ahLst/>
            <a:cxnLst/>
            <a:rect l="l" t="t" r="r" b="b"/>
            <a:pathLst>
              <a:path w="84454" h="332105">
                <a:moveTo>
                  <a:pt x="44605" y="0"/>
                </a:moveTo>
                <a:lnTo>
                  <a:pt x="31604" y="3043"/>
                </a:lnTo>
                <a:lnTo>
                  <a:pt x="19941" y="10439"/>
                </a:lnTo>
                <a:lnTo>
                  <a:pt x="11899" y="21330"/>
                </a:lnTo>
                <a:lnTo>
                  <a:pt x="9758" y="34857"/>
                </a:lnTo>
                <a:lnTo>
                  <a:pt x="13794" y="85826"/>
                </a:lnTo>
                <a:lnTo>
                  <a:pt x="14924" y="136890"/>
                </a:lnTo>
                <a:lnTo>
                  <a:pt x="13095" y="187823"/>
                </a:lnTo>
                <a:lnTo>
                  <a:pt x="8256" y="238395"/>
                </a:lnTo>
                <a:lnTo>
                  <a:pt x="356" y="288378"/>
                </a:lnTo>
                <a:lnTo>
                  <a:pt x="0" y="301989"/>
                </a:lnTo>
                <a:lnTo>
                  <a:pt x="3986" y="314858"/>
                </a:lnTo>
                <a:lnTo>
                  <a:pt x="12241" y="325203"/>
                </a:lnTo>
                <a:lnTo>
                  <a:pt x="24690" y="331246"/>
                </a:lnTo>
                <a:lnTo>
                  <a:pt x="38123" y="331789"/>
                </a:lnTo>
                <a:lnTo>
                  <a:pt x="51197" y="327729"/>
                </a:lnTo>
                <a:lnTo>
                  <a:pt x="76300" y="252888"/>
                </a:lnTo>
                <a:lnTo>
                  <a:pt x="81948" y="198552"/>
                </a:lnTo>
                <a:lnTo>
                  <a:pt x="84415" y="144023"/>
                </a:lnTo>
                <a:lnTo>
                  <a:pt x="83612" y="89419"/>
                </a:lnTo>
                <a:lnTo>
                  <a:pt x="79453" y="34857"/>
                </a:lnTo>
                <a:lnTo>
                  <a:pt x="76034" y="21654"/>
                </a:lnTo>
                <a:lnTo>
                  <a:pt x="68885" y="10305"/>
                </a:lnTo>
                <a:lnTo>
                  <a:pt x="58308" y="2519"/>
                </a:lnTo>
                <a:lnTo>
                  <a:pt x="44605" y="0"/>
                </a:lnTo>
                <a:close/>
              </a:path>
            </a:pathLst>
          </a:custGeom>
          <a:solidFill>
            <a:srgbClr val="F8D943"/>
          </a:solidFill>
        </p:spPr>
        <p:txBody>
          <a:bodyPr wrap="square" lIns="0" tIns="0" rIns="0" bIns="0" rtlCol="0"/>
          <a:lstStyle/>
          <a:p>
            <a:endParaRPr dirty="0"/>
          </a:p>
        </p:txBody>
      </p:sp>
      <p:sp>
        <p:nvSpPr>
          <p:cNvPr id="11" name="object 11"/>
          <p:cNvSpPr/>
          <p:nvPr/>
        </p:nvSpPr>
        <p:spPr>
          <a:xfrm>
            <a:off x="8320513" y="2876235"/>
            <a:ext cx="297815" cy="347345"/>
          </a:xfrm>
          <a:custGeom>
            <a:avLst/>
            <a:gdLst/>
            <a:ahLst/>
            <a:cxnLst/>
            <a:rect l="l" t="t" r="r" b="b"/>
            <a:pathLst>
              <a:path w="297815" h="347344">
                <a:moveTo>
                  <a:pt x="30163" y="0"/>
                </a:moveTo>
                <a:lnTo>
                  <a:pt x="17082" y="4398"/>
                </a:lnTo>
                <a:lnTo>
                  <a:pt x="7049" y="13496"/>
                </a:lnTo>
                <a:lnTo>
                  <a:pt x="1089" y="25730"/>
                </a:lnTo>
                <a:lnTo>
                  <a:pt x="0" y="39216"/>
                </a:lnTo>
                <a:lnTo>
                  <a:pt x="4579" y="52072"/>
                </a:lnTo>
                <a:lnTo>
                  <a:pt x="35165" y="98294"/>
                </a:lnTo>
                <a:lnTo>
                  <a:pt x="67103" y="143835"/>
                </a:lnTo>
                <a:lnTo>
                  <a:pt x="100460" y="188409"/>
                </a:lnTo>
                <a:lnTo>
                  <a:pt x="135299" y="231726"/>
                </a:lnTo>
                <a:lnTo>
                  <a:pt x="171684" y="273500"/>
                </a:lnTo>
                <a:lnTo>
                  <a:pt x="206885" y="309448"/>
                </a:lnTo>
                <a:lnTo>
                  <a:pt x="245211" y="342011"/>
                </a:lnTo>
                <a:lnTo>
                  <a:pt x="257756" y="346960"/>
                </a:lnTo>
                <a:lnTo>
                  <a:pt x="271408" y="345608"/>
                </a:lnTo>
                <a:lnTo>
                  <a:pt x="283879" y="339331"/>
                </a:lnTo>
                <a:lnTo>
                  <a:pt x="292885" y="329509"/>
                </a:lnTo>
                <a:lnTo>
                  <a:pt x="297465" y="316109"/>
                </a:lnTo>
                <a:lnTo>
                  <a:pt x="296195" y="303240"/>
                </a:lnTo>
                <a:lnTo>
                  <a:pt x="290144" y="291584"/>
                </a:lnTo>
                <a:lnTo>
                  <a:pt x="280382" y="281824"/>
                </a:lnTo>
                <a:lnTo>
                  <a:pt x="249441" y="253954"/>
                </a:lnTo>
                <a:lnTo>
                  <a:pt x="211553" y="213715"/>
                </a:lnTo>
                <a:lnTo>
                  <a:pt x="182019" y="178821"/>
                </a:lnTo>
                <a:lnTo>
                  <a:pt x="162531" y="154383"/>
                </a:lnTo>
                <a:lnTo>
                  <a:pt x="138213" y="122336"/>
                </a:lnTo>
                <a:lnTo>
                  <a:pt x="110319" y="83791"/>
                </a:lnTo>
                <a:lnTo>
                  <a:pt x="81855" y="42669"/>
                </a:lnTo>
                <a:lnTo>
                  <a:pt x="64745" y="16900"/>
                </a:lnTo>
                <a:lnTo>
                  <a:pt x="55363" y="6904"/>
                </a:lnTo>
                <a:lnTo>
                  <a:pt x="43379" y="1053"/>
                </a:lnTo>
                <a:lnTo>
                  <a:pt x="30163" y="0"/>
                </a:lnTo>
                <a:close/>
              </a:path>
              <a:path w="297815" h="347344">
                <a:moveTo>
                  <a:pt x="280474" y="281824"/>
                </a:moveTo>
                <a:lnTo>
                  <a:pt x="288298" y="287856"/>
                </a:lnTo>
                <a:lnTo>
                  <a:pt x="280474" y="281824"/>
                </a:lnTo>
                <a:close/>
              </a:path>
              <a:path w="297815" h="347344">
                <a:moveTo>
                  <a:pt x="158470" y="149200"/>
                </a:moveTo>
                <a:lnTo>
                  <a:pt x="162512" y="154383"/>
                </a:lnTo>
                <a:lnTo>
                  <a:pt x="158470" y="149200"/>
                </a:lnTo>
                <a:close/>
              </a:path>
            </a:pathLst>
          </a:custGeom>
          <a:solidFill>
            <a:srgbClr val="F8D943"/>
          </a:solidFill>
        </p:spPr>
        <p:txBody>
          <a:bodyPr wrap="square" lIns="0" tIns="0" rIns="0" bIns="0" rtlCol="0"/>
          <a:lstStyle/>
          <a:p>
            <a:endParaRPr dirty="0"/>
          </a:p>
        </p:txBody>
      </p:sp>
      <p:sp>
        <p:nvSpPr>
          <p:cNvPr id="12" name="object 12"/>
          <p:cNvSpPr/>
          <p:nvPr/>
        </p:nvSpPr>
        <p:spPr>
          <a:xfrm>
            <a:off x="8322335" y="3439520"/>
            <a:ext cx="257175" cy="88265"/>
          </a:xfrm>
          <a:custGeom>
            <a:avLst/>
            <a:gdLst/>
            <a:ahLst/>
            <a:cxnLst/>
            <a:rect l="l" t="t" r="r" b="b"/>
            <a:pathLst>
              <a:path w="257175" h="88264">
                <a:moveTo>
                  <a:pt x="34847" y="0"/>
                </a:moveTo>
                <a:lnTo>
                  <a:pt x="21612" y="2231"/>
                </a:lnTo>
                <a:lnTo>
                  <a:pt x="10300" y="10182"/>
                </a:lnTo>
                <a:lnTo>
                  <a:pt x="2549" y="21754"/>
                </a:lnTo>
                <a:lnTo>
                  <a:pt x="0" y="34847"/>
                </a:lnTo>
                <a:lnTo>
                  <a:pt x="3091" y="48630"/>
                </a:lnTo>
                <a:lnTo>
                  <a:pt x="10457" y="59208"/>
                </a:lnTo>
                <a:lnTo>
                  <a:pt x="21306" y="66318"/>
                </a:lnTo>
                <a:lnTo>
                  <a:pt x="34847" y="69694"/>
                </a:lnTo>
                <a:lnTo>
                  <a:pt x="221846" y="87965"/>
                </a:lnTo>
                <a:lnTo>
                  <a:pt x="235079" y="85741"/>
                </a:lnTo>
                <a:lnTo>
                  <a:pt x="246389" y="77794"/>
                </a:lnTo>
                <a:lnTo>
                  <a:pt x="254139" y="66221"/>
                </a:lnTo>
                <a:lnTo>
                  <a:pt x="256693" y="53118"/>
                </a:lnTo>
                <a:lnTo>
                  <a:pt x="253606" y="39336"/>
                </a:lnTo>
                <a:lnTo>
                  <a:pt x="246239" y="28760"/>
                </a:lnTo>
                <a:lnTo>
                  <a:pt x="235388" y="21652"/>
                </a:lnTo>
                <a:lnTo>
                  <a:pt x="221846" y="18271"/>
                </a:lnTo>
                <a:lnTo>
                  <a:pt x="34847" y="0"/>
                </a:lnTo>
                <a:close/>
              </a:path>
            </a:pathLst>
          </a:custGeom>
          <a:solidFill>
            <a:srgbClr val="F8D943"/>
          </a:solidFill>
        </p:spPr>
        <p:txBody>
          <a:bodyPr wrap="square" lIns="0" tIns="0" rIns="0" bIns="0" rtlCol="0"/>
          <a:lstStyle/>
          <a:p>
            <a:endParaRPr dirty="0"/>
          </a:p>
        </p:txBody>
      </p:sp>
      <p:sp>
        <p:nvSpPr>
          <p:cNvPr id="13" name="object 13"/>
          <p:cNvSpPr/>
          <p:nvPr/>
        </p:nvSpPr>
        <p:spPr>
          <a:xfrm>
            <a:off x="10663330" y="5245930"/>
            <a:ext cx="7465920" cy="1083945"/>
          </a:xfrm>
          <a:custGeom>
            <a:avLst/>
            <a:gdLst/>
            <a:ahLst/>
            <a:cxnLst/>
            <a:rect l="l" t="t" r="r" b="b"/>
            <a:pathLst>
              <a:path w="7295515" h="1083945">
                <a:moveTo>
                  <a:pt x="4750255" y="0"/>
                </a:moveTo>
                <a:lnTo>
                  <a:pt x="3772306" y="3140"/>
                </a:lnTo>
                <a:lnTo>
                  <a:pt x="2499851" y="12108"/>
                </a:lnTo>
                <a:lnTo>
                  <a:pt x="888129" y="30683"/>
                </a:lnTo>
                <a:lnTo>
                  <a:pt x="123912" y="43266"/>
                </a:lnTo>
                <a:lnTo>
                  <a:pt x="69958" y="51085"/>
                </a:lnTo>
                <a:lnTo>
                  <a:pt x="28254" y="70041"/>
                </a:lnTo>
                <a:lnTo>
                  <a:pt x="0" y="128488"/>
                </a:lnTo>
                <a:lnTo>
                  <a:pt x="11345" y="173668"/>
                </a:lnTo>
                <a:lnTo>
                  <a:pt x="21637" y="220914"/>
                </a:lnTo>
                <a:lnTo>
                  <a:pt x="30875" y="269954"/>
                </a:lnTo>
                <a:lnTo>
                  <a:pt x="39058" y="320516"/>
                </a:lnTo>
                <a:lnTo>
                  <a:pt x="46186" y="372327"/>
                </a:lnTo>
                <a:lnTo>
                  <a:pt x="52258" y="425114"/>
                </a:lnTo>
                <a:lnTo>
                  <a:pt x="57274" y="478604"/>
                </a:lnTo>
                <a:lnTo>
                  <a:pt x="61233" y="532526"/>
                </a:lnTo>
                <a:lnTo>
                  <a:pt x="64134" y="586606"/>
                </a:lnTo>
                <a:lnTo>
                  <a:pt x="65978" y="640571"/>
                </a:lnTo>
                <a:lnTo>
                  <a:pt x="66763" y="694150"/>
                </a:lnTo>
                <a:lnTo>
                  <a:pt x="66489" y="747069"/>
                </a:lnTo>
                <a:lnTo>
                  <a:pt x="65155" y="799056"/>
                </a:lnTo>
                <a:lnTo>
                  <a:pt x="62761" y="849839"/>
                </a:lnTo>
                <a:lnTo>
                  <a:pt x="59306" y="899144"/>
                </a:lnTo>
                <a:lnTo>
                  <a:pt x="54790" y="946699"/>
                </a:lnTo>
                <a:lnTo>
                  <a:pt x="49213" y="992232"/>
                </a:lnTo>
                <a:lnTo>
                  <a:pt x="54290" y="1013530"/>
                </a:lnTo>
                <a:lnTo>
                  <a:pt x="73448" y="1031143"/>
                </a:lnTo>
                <a:lnTo>
                  <a:pt x="103317" y="1043095"/>
                </a:lnTo>
                <a:lnTo>
                  <a:pt x="140529" y="1047413"/>
                </a:lnTo>
                <a:lnTo>
                  <a:pt x="594435" y="1046483"/>
                </a:lnTo>
                <a:lnTo>
                  <a:pt x="1075909" y="1047358"/>
                </a:lnTo>
                <a:lnTo>
                  <a:pt x="1576460" y="1050340"/>
                </a:lnTo>
                <a:lnTo>
                  <a:pt x="2237636" y="1057277"/>
                </a:lnTo>
                <a:lnTo>
                  <a:pt x="3733712" y="1078089"/>
                </a:lnTo>
                <a:lnTo>
                  <a:pt x="4177524" y="1082201"/>
                </a:lnTo>
                <a:lnTo>
                  <a:pt x="4542215" y="1083809"/>
                </a:lnTo>
                <a:lnTo>
                  <a:pt x="4872939" y="1083653"/>
                </a:lnTo>
                <a:lnTo>
                  <a:pt x="5167911" y="1082146"/>
                </a:lnTo>
                <a:lnTo>
                  <a:pt x="5475885" y="1079196"/>
                </a:lnTo>
                <a:lnTo>
                  <a:pt x="5799126" y="1074636"/>
                </a:lnTo>
                <a:lnTo>
                  <a:pt x="6081790" y="1069486"/>
                </a:lnTo>
                <a:lnTo>
                  <a:pt x="6994865" y="1048387"/>
                </a:lnTo>
                <a:lnTo>
                  <a:pt x="7045426" y="1046721"/>
                </a:lnTo>
                <a:lnTo>
                  <a:pt x="7096033" y="1043193"/>
                </a:lnTo>
                <a:lnTo>
                  <a:pt x="7144587" y="1036464"/>
                </a:lnTo>
                <a:lnTo>
                  <a:pt x="7188989" y="1025194"/>
                </a:lnTo>
                <a:lnTo>
                  <a:pt x="7227141" y="1008043"/>
                </a:lnTo>
                <a:lnTo>
                  <a:pt x="7259399" y="980876"/>
                </a:lnTo>
                <a:lnTo>
                  <a:pt x="7285807" y="915687"/>
                </a:lnTo>
                <a:lnTo>
                  <a:pt x="7290436" y="830042"/>
                </a:lnTo>
                <a:lnTo>
                  <a:pt x="7292021" y="778463"/>
                </a:lnTo>
                <a:lnTo>
                  <a:pt x="7293274" y="726881"/>
                </a:lnTo>
                <a:lnTo>
                  <a:pt x="7294195" y="675298"/>
                </a:lnTo>
                <a:lnTo>
                  <a:pt x="7294786" y="623713"/>
                </a:lnTo>
                <a:lnTo>
                  <a:pt x="7295045" y="572128"/>
                </a:lnTo>
                <a:lnTo>
                  <a:pt x="7294973" y="520543"/>
                </a:lnTo>
                <a:lnTo>
                  <a:pt x="7294571" y="468958"/>
                </a:lnTo>
                <a:lnTo>
                  <a:pt x="7293837" y="417375"/>
                </a:lnTo>
                <a:lnTo>
                  <a:pt x="7292772" y="365794"/>
                </a:lnTo>
                <a:lnTo>
                  <a:pt x="7291376" y="314215"/>
                </a:lnTo>
                <a:lnTo>
                  <a:pt x="7289649" y="262640"/>
                </a:lnTo>
                <a:lnTo>
                  <a:pt x="7287591" y="211069"/>
                </a:lnTo>
                <a:lnTo>
                  <a:pt x="7285202" y="159502"/>
                </a:lnTo>
                <a:lnTo>
                  <a:pt x="7282483" y="107941"/>
                </a:lnTo>
                <a:lnTo>
                  <a:pt x="7279432" y="56386"/>
                </a:lnTo>
                <a:lnTo>
                  <a:pt x="7255858" y="25910"/>
                </a:lnTo>
                <a:lnTo>
                  <a:pt x="7201854" y="12869"/>
                </a:lnTo>
                <a:lnTo>
                  <a:pt x="6747595" y="7440"/>
                </a:lnTo>
                <a:lnTo>
                  <a:pt x="6217489" y="3182"/>
                </a:lnTo>
                <a:lnTo>
                  <a:pt x="5550717" y="370"/>
                </a:lnTo>
                <a:lnTo>
                  <a:pt x="4750255" y="0"/>
                </a:lnTo>
                <a:close/>
              </a:path>
            </a:pathLst>
          </a:custGeom>
          <a:solidFill>
            <a:srgbClr val="F8D943"/>
          </a:solidFill>
        </p:spPr>
        <p:txBody>
          <a:bodyPr wrap="square" lIns="0" tIns="0" rIns="0" bIns="0" rtlCol="0"/>
          <a:lstStyle/>
          <a:p>
            <a:endParaRPr dirty="0"/>
          </a:p>
        </p:txBody>
      </p:sp>
      <p:sp>
        <p:nvSpPr>
          <p:cNvPr id="15" name="object 15"/>
          <p:cNvSpPr/>
          <p:nvPr/>
        </p:nvSpPr>
        <p:spPr>
          <a:xfrm>
            <a:off x="10138995" y="7712074"/>
            <a:ext cx="4408855" cy="82752"/>
          </a:xfrm>
          <a:custGeom>
            <a:avLst/>
            <a:gdLst/>
            <a:ahLst/>
            <a:cxnLst/>
            <a:rect l="l" t="t" r="r" b="b"/>
            <a:pathLst>
              <a:path w="3965575">
                <a:moveTo>
                  <a:pt x="0" y="0"/>
                </a:moveTo>
                <a:lnTo>
                  <a:pt x="3965062" y="0"/>
                </a:lnTo>
              </a:path>
            </a:pathLst>
          </a:custGeom>
          <a:ln w="65045">
            <a:solidFill>
              <a:srgbClr val="1D1D1B"/>
            </a:solidFill>
          </a:ln>
        </p:spPr>
        <p:txBody>
          <a:bodyPr wrap="square" lIns="0" tIns="0" rIns="0" bIns="0" rtlCol="0"/>
          <a:lstStyle/>
          <a:p>
            <a:endParaRPr dirty="0"/>
          </a:p>
        </p:txBody>
      </p:sp>
      <p:sp>
        <p:nvSpPr>
          <p:cNvPr id="58" name="object 10">
            <a:extLst>
              <a:ext uri="{FF2B5EF4-FFF2-40B4-BE49-F238E27FC236}">
                <a16:creationId xmlns:a16="http://schemas.microsoft.com/office/drawing/2014/main" id="{317188EB-D8E1-B2D5-EF04-E16EB003B5B1}"/>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59" name="object 11">
            <a:extLst>
              <a:ext uri="{FF2B5EF4-FFF2-40B4-BE49-F238E27FC236}">
                <a16:creationId xmlns:a16="http://schemas.microsoft.com/office/drawing/2014/main" id="{00CAE566-E445-8418-A8E3-5AF6B4D8EE91}"/>
              </a:ext>
            </a:extLst>
          </p:cNvPr>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2</a:t>
            </a:r>
            <a:endParaRPr lang="fr-FR" sz="2800" b="1" spc="-60" dirty="0">
              <a:latin typeface="Calibri"/>
              <a:cs typeface="Calibri"/>
            </a:endParaRPr>
          </a:p>
        </p:txBody>
      </p:sp>
      <p:grpSp>
        <p:nvGrpSpPr>
          <p:cNvPr id="60" name="object 12">
            <a:extLst>
              <a:ext uri="{FF2B5EF4-FFF2-40B4-BE49-F238E27FC236}">
                <a16:creationId xmlns:a16="http://schemas.microsoft.com/office/drawing/2014/main" id="{F517638C-DBEF-3B4B-A720-39926F30A132}"/>
              </a:ext>
            </a:extLst>
          </p:cNvPr>
          <p:cNvGrpSpPr/>
          <p:nvPr/>
        </p:nvGrpSpPr>
        <p:grpSpPr>
          <a:xfrm>
            <a:off x="712742" y="611303"/>
            <a:ext cx="18575020" cy="426084"/>
            <a:chOff x="712742" y="611303"/>
            <a:chExt cx="18575020" cy="426084"/>
          </a:xfrm>
        </p:grpSpPr>
        <p:sp>
          <p:nvSpPr>
            <p:cNvPr id="61" name="object 13">
              <a:extLst>
                <a:ext uri="{FF2B5EF4-FFF2-40B4-BE49-F238E27FC236}">
                  <a16:creationId xmlns:a16="http://schemas.microsoft.com/office/drawing/2014/main" id="{0E3069FC-8683-6428-8FEC-69D15FB05DA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62" name="object 14">
              <a:extLst>
                <a:ext uri="{FF2B5EF4-FFF2-40B4-BE49-F238E27FC236}">
                  <a16:creationId xmlns:a16="http://schemas.microsoft.com/office/drawing/2014/main" id="{9C81398D-DB23-3F7A-8CB3-EBA023250AF5}"/>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63" name="object 15">
              <a:extLst>
                <a:ext uri="{FF2B5EF4-FFF2-40B4-BE49-F238E27FC236}">
                  <a16:creationId xmlns:a16="http://schemas.microsoft.com/office/drawing/2014/main" id="{29C9B7EC-98A3-D72C-2FA0-689C8D052EB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64" name="object 16">
              <a:extLst>
                <a:ext uri="{FF2B5EF4-FFF2-40B4-BE49-F238E27FC236}">
                  <a16:creationId xmlns:a16="http://schemas.microsoft.com/office/drawing/2014/main" id="{A0436CC4-AE83-A943-8B02-D4A763DE2070}"/>
                </a:ext>
              </a:extLst>
            </p:cNvPr>
            <p:cNvPicPr/>
            <p:nvPr/>
          </p:nvPicPr>
          <p:blipFill>
            <a:blip r:embed="rId4" cstate="print"/>
            <a:stretch>
              <a:fillRect/>
            </a:stretch>
          </p:blipFill>
          <p:spPr>
            <a:xfrm>
              <a:off x="13154838" y="804034"/>
              <a:ext cx="101839" cy="104719"/>
            </a:xfrm>
            <a:prstGeom prst="rect">
              <a:avLst/>
            </a:prstGeom>
          </p:spPr>
        </p:pic>
        <p:sp>
          <p:nvSpPr>
            <p:cNvPr id="65" name="object 17">
              <a:extLst>
                <a:ext uri="{FF2B5EF4-FFF2-40B4-BE49-F238E27FC236}">
                  <a16:creationId xmlns:a16="http://schemas.microsoft.com/office/drawing/2014/main" id="{6745D2B2-C5D5-4838-168C-EDA0E20A78A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66" name="object 18">
              <a:extLst>
                <a:ext uri="{FF2B5EF4-FFF2-40B4-BE49-F238E27FC236}">
                  <a16:creationId xmlns:a16="http://schemas.microsoft.com/office/drawing/2014/main" id="{E9C1BD0F-4C72-2647-C171-75E6FD27455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67" name="object 19">
              <a:extLst>
                <a:ext uri="{FF2B5EF4-FFF2-40B4-BE49-F238E27FC236}">
                  <a16:creationId xmlns:a16="http://schemas.microsoft.com/office/drawing/2014/main" id="{653722A0-E97C-7D08-99C3-317632DE763D}"/>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68" name="object 20">
              <a:extLst>
                <a:ext uri="{FF2B5EF4-FFF2-40B4-BE49-F238E27FC236}">
                  <a16:creationId xmlns:a16="http://schemas.microsoft.com/office/drawing/2014/main" id="{2CF5461D-AFCC-7869-A775-EEC243F2774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69" name="object 21">
              <a:extLst>
                <a:ext uri="{FF2B5EF4-FFF2-40B4-BE49-F238E27FC236}">
                  <a16:creationId xmlns:a16="http://schemas.microsoft.com/office/drawing/2014/main" id="{E191A5AA-5144-3226-B062-8EE3FDEF6129}"/>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70" name="object 22">
              <a:extLst>
                <a:ext uri="{FF2B5EF4-FFF2-40B4-BE49-F238E27FC236}">
                  <a16:creationId xmlns:a16="http://schemas.microsoft.com/office/drawing/2014/main" id="{C966DDE0-9176-6032-E1A2-63C5D51E751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1" name="object 23">
              <a:extLst>
                <a:ext uri="{FF2B5EF4-FFF2-40B4-BE49-F238E27FC236}">
                  <a16:creationId xmlns:a16="http://schemas.microsoft.com/office/drawing/2014/main" id="{74649C2B-F80E-9F09-986A-9B6115CC72F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2" name="object 24">
              <a:extLst>
                <a:ext uri="{FF2B5EF4-FFF2-40B4-BE49-F238E27FC236}">
                  <a16:creationId xmlns:a16="http://schemas.microsoft.com/office/drawing/2014/main" id="{70FFD8FD-D5A1-47B8-7507-1325E10B721B}"/>
                </a:ext>
              </a:extLst>
            </p:cNvPr>
            <p:cNvPicPr/>
            <p:nvPr/>
          </p:nvPicPr>
          <p:blipFill>
            <a:blip r:embed="rId5" cstate="print"/>
            <a:stretch>
              <a:fillRect/>
            </a:stretch>
          </p:blipFill>
          <p:spPr>
            <a:xfrm>
              <a:off x="898155" y="664936"/>
              <a:ext cx="90710" cy="160403"/>
            </a:xfrm>
            <a:prstGeom prst="rect">
              <a:avLst/>
            </a:prstGeom>
          </p:spPr>
        </p:pic>
        <p:sp>
          <p:nvSpPr>
            <p:cNvPr id="73" name="object 25">
              <a:extLst>
                <a:ext uri="{FF2B5EF4-FFF2-40B4-BE49-F238E27FC236}">
                  <a16:creationId xmlns:a16="http://schemas.microsoft.com/office/drawing/2014/main" id="{BCF2C2AF-03C6-094D-C10A-E3C7399023F8}"/>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74" name="object 26">
              <a:extLst>
                <a:ext uri="{FF2B5EF4-FFF2-40B4-BE49-F238E27FC236}">
                  <a16:creationId xmlns:a16="http://schemas.microsoft.com/office/drawing/2014/main" id="{48E74967-51CB-BE44-954D-95CB121394C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75" name="object 27">
              <a:extLst>
                <a:ext uri="{FF2B5EF4-FFF2-40B4-BE49-F238E27FC236}">
                  <a16:creationId xmlns:a16="http://schemas.microsoft.com/office/drawing/2014/main" id="{952E91EC-45DF-9602-F0B3-5479D07B345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6" name="object 28">
              <a:extLst>
                <a:ext uri="{FF2B5EF4-FFF2-40B4-BE49-F238E27FC236}">
                  <a16:creationId xmlns:a16="http://schemas.microsoft.com/office/drawing/2014/main" id="{1271D667-E46D-5E6F-856A-8E5FE49C4D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7" name="object 29">
              <a:extLst>
                <a:ext uri="{FF2B5EF4-FFF2-40B4-BE49-F238E27FC236}">
                  <a16:creationId xmlns:a16="http://schemas.microsoft.com/office/drawing/2014/main" id="{84CD5668-3896-DD21-1672-05E566C979F3}"/>
                </a:ext>
              </a:extLst>
            </p:cNvPr>
            <p:cNvPicPr/>
            <p:nvPr/>
          </p:nvPicPr>
          <p:blipFill>
            <a:blip r:embed="rId6" cstate="print"/>
            <a:stretch>
              <a:fillRect/>
            </a:stretch>
          </p:blipFill>
          <p:spPr>
            <a:xfrm>
              <a:off x="7098407" y="664936"/>
              <a:ext cx="90708" cy="160403"/>
            </a:xfrm>
            <a:prstGeom prst="rect">
              <a:avLst/>
            </a:prstGeom>
          </p:spPr>
        </p:pic>
      </p:grpSp>
      <p:sp>
        <p:nvSpPr>
          <p:cNvPr id="22" name="object 14">
            <a:extLst>
              <a:ext uri="{FF2B5EF4-FFF2-40B4-BE49-F238E27FC236}">
                <a16:creationId xmlns:a16="http://schemas.microsoft.com/office/drawing/2014/main" id="{2300B4CE-8909-A906-DD96-CDEB79B1C05D}"/>
              </a:ext>
            </a:extLst>
          </p:cNvPr>
          <p:cNvSpPr txBox="1"/>
          <p:nvPr/>
        </p:nvSpPr>
        <p:spPr>
          <a:xfrm>
            <a:off x="1250338" y="4740275"/>
            <a:ext cx="17640912" cy="4618355"/>
          </a:xfrm>
          <a:prstGeom prst="rect">
            <a:avLst/>
          </a:prstGeom>
        </p:spPr>
        <p:txBody>
          <a:bodyPr vert="horz" wrap="square" lIns="0" tIns="101600" rIns="0" bIns="0" rtlCol="0">
            <a:spAutoFit/>
          </a:bodyPr>
          <a:lstStyle/>
          <a:p>
            <a:pPr marL="12065" marR="5080" algn="ctr">
              <a:lnSpc>
                <a:spcPts val="11930"/>
              </a:lnSpc>
              <a:spcBef>
                <a:spcPts val="800"/>
              </a:spcBef>
            </a:pPr>
            <a:r>
              <a:rPr lang="fr-FR" sz="10250" b="1" spc="-150" dirty="0">
                <a:solidFill>
                  <a:srgbClr val="1D1D1B"/>
                </a:solidFill>
                <a:latin typeface="Calibri"/>
                <a:cs typeface="Calibri"/>
              </a:rPr>
              <a:t>BOUSCULER LES IDÉES REÇUES SUR LES MÉTIERS</a:t>
            </a:r>
            <a:endParaRPr lang="fr-FR" sz="10250" b="1" spc="-150" dirty="0">
              <a:latin typeface="Calibri"/>
              <a:cs typeface="Calibri"/>
            </a:endParaRPr>
          </a:p>
          <a:p>
            <a:pPr marR="17780" algn="ctr">
              <a:lnSpc>
                <a:spcPts val="11605"/>
              </a:lnSpc>
            </a:pPr>
            <a:r>
              <a:rPr lang="fr-FR" sz="10250" b="1" spc="-150" dirty="0">
                <a:solidFill>
                  <a:srgbClr val="1D1D1B"/>
                </a:solidFill>
                <a:latin typeface="Calibri"/>
                <a:cs typeface="Calibri"/>
              </a:rPr>
              <a:t>DE LA CYBERSÉCURITÉ</a:t>
            </a:r>
            <a:endParaRPr lang="fr-FR" sz="10250" b="1" spc="-15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3" name="object 3"/>
          <p:cNvSpPr txBox="1"/>
          <p:nvPr/>
        </p:nvSpPr>
        <p:spPr>
          <a:xfrm>
            <a:off x="3614484" y="5288879"/>
            <a:ext cx="13752766" cy="1281761"/>
          </a:xfrm>
          <a:prstGeom prst="rect">
            <a:avLst/>
          </a:prstGeom>
        </p:spPr>
        <p:txBody>
          <a:bodyPr vert="horz" wrap="square" lIns="0" tIns="12065" rIns="0" bIns="0" rtlCol="0">
            <a:spAutoFit/>
          </a:bodyPr>
          <a:lstStyle/>
          <a:p>
            <a:pPr marL="12700">
              <a:lnSpc>
                <a:spcPct val="100000"/>
              </a:lnSpc>
              <a:spcBef>
                <a:spcPts val="95"/>
              </a:spcBef>
            </a:pPr>
            <a:r>
              <a:rPr lang="fr-FR" sz="8250" b="1" spc="-150" dirty="0">
                <a:solidFill>
                  <a:srgbClr val="231F20"/>
                </a:solidFill>
                <a:latin typeface="Calibri"/>
                <a:cs typeface="Calibri"/>
              </a:rPr>
              <a:t>C’EST UN SECTEUR QUI RECRUTE</a:t>
            </a: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C6E59546-1C08-75B3-5BE8-0A769984747F}"/>
              </a:ext>
            </a:extLst>
          </p:cNvPr>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6" name="object 6"/>
          <p:cNvSpPr txBox="1"/>
          <p:nvPr/>
        </p:nvSpPr>
        <p:spPr>
          <a:xfrm>
            <a:off x="3614484" y="5288879"/>
            <a:ext cx="13752766" cy="2902141"/>
          </a:xfrm>
          <a:prstGeom prst="rect">
            <a:avLst/>
          </a:prstGeom>
        </p:spPr>
        <p:txBody>
          <a:bodyPr vert="horz" wrap="square" lIns="0" tIns="12065" rIns="0" bIns="0" rtlCol="0">
            <a:spAutoFit/>
          </a:bodyPr>
          <a:lstStyle/>
          <a:p>
            <a:pPr marL="12700">
              <a:lnSpc>
                <a:spcPct val="100000"/>
              </a:lnSpc>
              <a:spcBef>
                <a:spcPts val="95"/>
              </a:spcBef>
            </a:pPr>
            <a:r>
              <a:rPr lang="fr-FR" sz="8250" b="1" spc="-150" dirty="0">
                <a:solidFill>
                  <a:srgbClr val="231F20"/>
                </a:solidFill>
                <a:latin typeface="Calibri"/>
                <a:cs typeface="Calibri"/>
              </a:rPr>
              <a:t>C’EST UN SECTEUR QUI RECRUTE</a:t>
            </a:r>
            <a:endParaRPr lang="fr-FR" sz="8250" b="1" spc="-150" dirty="0">
              <a:latin typeface="Calibri"/>
              <a:cs typeface="Calibri"/>
            </a:endParaRPr>
          </a:p>
          <a:p>
            <a:pPr marL="2493010" marR="2487930" indent="635" algn="ctr">
              <a:lnSpc>
                <a:spcPct val="103899"/>
              </a:lnSpc>
              <a:spcBef>
                <a:spcPts val="2500"/>
              </a:spcBef>
            </a:pPr>
            <a:r>
              <a:rPr lang="fr-FR" sz="2050" b="1" dirty="0">
                <a:solidFill>
                  <a:srgbClr val="9A604D"/>
                </a:solidFill>
                <a:latin typeface="Calibri"/>
                <a:cs typeface="Calibri"/>
              </a:rPr>
              <a:t>Oui</a:t>
            </a:r>
            <a:r>
              <a:rPr sz="2050" b="1" dirty="0">
                <a:solidFill>
                  <a:srgbClr val="9A604D"/>
                </a:solidFill>
                <a:latin typeface="Calibri"/>
                <a:cs typeface="Calibri"/>
              </a:rPr>
              <a:t>,</a:t>
            </a:r>
            <a:r>
              <a:rPr sz="2050" b="1" spc="75" dirty="0">
                <a:solidFill>
                  <a:srgbClr val="9A604D"/>
                </a:solidFill>
                <a:latin typeface="Calibri"/>
                <a:cs typeface="Calibri"/>
              </a:rPr>
              <a:t> </a:t>
            </a:r>
            <a:r>
              <a:rPr sz="2050" b="1" spc="60" dirty="0">
                <a:solidFill>
                  <a:srgbClr val="9A604D"/>
                </a:solidFill>
                <a:latin typeface="Calibri"/>
                <a:cs typeface="Calibri"/>
              </a:rPr>
              <a:t>le</a:t>
            </a:r>
            <a:r>
              <a:rPr sz="2050" b="1" spc="85" dirty="0">
                <a:solidFill>
                  <a:srgbClr val="9A604D"/>
                </a:solidFill>
                <a:latin typeface="Calibri"/>
                <a:cs typeface="Calibri"/>
              </a:rPr>
              <a:t> </a:t>
            </a:r>
            <a:r>
              <a:rPr sz="2050" b="1" dirty="0">
                <a:solidFill>
                  <a:srgbClr val="9A604D"/>
                </a:solidFill>
                <a:latin typeface="Calibri"/>
                <a:cs typeface="Calibri"/>
              </a:rPr>
              <a:t>secteur</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spc="95" dirty="0">
                <a:solidFill>
                  <a:srgbClr val="9A604D"/>
                </a:solidFill>
                <a:latin typeface="Calibri"/>
                <a:cs typeface="Calibri"/>
              </a:rPr>
              <a:t>la</a:t>
            </a:r>
            <a:r>
              <a:rPr sz="2050" b="1" spc="85" dirty="0">
                <a:solidFill>
                  <a:srgbClr val="9A604D"/>
                </a:solidFill>
                <a:latin typeface="Calibri"/>
                <a:cs typeface="Calibri"/>
              </a:rPr>
              <a:t> </a:t>
            </a:r>
            <a:r>
              <a:rPr sz="2050" b="1" spc="45" dirty="0">
                <a:solidFill>
                  <a:srgbClr val="9A604D"/>
                </a:solidFill>
                <a:latin typeface="Calibri"/>
                <a:cs typeface="Calibri"/>
              </a:rPr>
              <a:t>cybersécurité</a:t>
            </a:r>
            <a:r>
              <a:rPr sz="2050" b="1" spc="85" dirty="0">
                <a:solidFill>
                  <a:srgbClr val="9A604D"/>
                </a:solidFill>
                <a:latin typeface="Calibri"/>
                <a:cs typeface="Calibri"/>
              </a:rPr>
              <a:t> </a:t>
            </a:r>
            <a:r>
              <a:rPr sz="2050" b="1" dirty="0">
                <a:solidFill>
                  <a:srgbClr val="9A604D"/>
                </a:solidFill>
                <a:latin typeface="Calibri"/>
                <a:cs typeface="Calibri"/>
              </a:rPr>
              <a:t>recrute</a:t>
            </a:r>
            <a:r>
              <a:rPr sz="2050" b="1" spc="90" dirty="0">
                <a:solidFill>
                  <a:srgbClr val="9A604D"/>
                </a:solidFill>
                <a:latin typeface="Calibri"/>
                <a:cs typeface="Calibri"/>
              </a:rPr>
              <a:t> </a:t>
            </a:r>
            <a:r>
              <a:rPr sz="2050" b="1" dirty="0">
                <a:solidFill>
                  <a:srgbClr val="9A604D"/>
                </a:solidFill>
                <a:latin typeface="Calibri"/>
                <a:cs typeface="Calibri"/>
              </a:rPr>
              <a:t>en</a:t>
            </a:r>
            <a:r>
              <a:rPr sz="2050" b="1" spc="85" dirty="0">
                <a:solidFill>
                  <a:srgbClr val="9A604D"/>
                </a:solidFill>
                <a:latin typeface="Calibri"/>
                <a:cs typeface="Calibri"/>
              </a:rPr>
              <a:t> </a:t>
            </a:r>
            <a:r>
              <a:rPr sz="2050" b="1" spc="50" dirty="0">
                <a:solidFill>
                  <a:srgbClr val="9A604D"/>
                </a:solidFill>
                <a:latin typeface="Calibri"/>
                <a:cs typeface="Calibri"/>
              </a:rPr>
              <a:t>France</a:t>
            </a:r>
            <a:r>
              <a:rPr sz="2050" b="1" spc="85" dirty="0">
                <a:solidFill>
                  <a:srgbClr val="9A604D"/>
                </a:solidFill>
                <a:latin typeface="Calibri"/>
                <a:cs typeface="Calibri"/>
              </a:rPr>
              <a:t> </a:t>
            </a:r>
            <a:r>
              <a:rPr sz="2050" b="1" dirty="0">
                <a:solidFill>
                  <a:srgbClr val="9A604D"/>
                </a:solidFill>
                <a:latin typeface="Calibri"/>
                <a:cs typeface="Calibri"/>
              </a:rPr>
              <a:t>et</a:t>
            </a:r>
            <a:r>
              <a:rPr sz="2050" b="1" spc="85" dirty="0">
                <a:solidFill>
                  <a:srgbClr val="9A604D"/>
                </a:solidFill>
                <a:latin typeface="Calibri"/>
                <a:cs typeface="Calibri"/>
              </a:rPr>
              <a:t> </a:t>
            </a:r>
            <a:r>
              <a:rPr sz="2050" b="1" dirty="0">
                <a:solidFill>
                  <a:srgbClr val="9A604D"/>
                </a:solidFill>
                <a:latin typeface="Calibri"/>
                <a:cs typeface="Calibri"/>
              </a:rPr>
              <a:t>dans</a:t>
            </a:r>
            <a:r>
              <a:rPr sz="2050" b="1" spc="85" dirty="0">
                <a:solidFill>
                  <a:srgbClr val="9A604D"/>
                </a:solidFill>
                <a:latin typeface="Calibri"/>
                <a:cs typeface="Calibri"/>
              </a:rPr>
              <a:t> </a:t>
            </a:r>
            <a:r>
              <a:rPr sz="2050" b="1" spc="60" dirty="0">
                <a:solidFill>
                  <a:srgbClr val="9A604D"/>
                </a:solidFill>
                <a:latin typeface="Calibri"/>
                <a:cs typeface="Calibri"/>
              </a:rPr>
              <a:t>le</a:t>
            </a:r>
            <a:r>
              <a:rPr sz="2050" b="1" spc="85" dirty="0">
                <a:solidFill>
                  <a:srgbClr val="9A604D"/>
                </a:solidFill>
                <a:latin typeface="Calibri"/>
                <a:cs typeface="Calibri"/>
              </a:rPr>
              <a:t> </a:t>
            </a:r>
            <a:r>
              <a:rPr sz="2050" b="1" spc="-10" dirty="0">
                <a:solidFill>
                  <a:srgbClr val="9A604D"/>
                </a:solidFill>
                <a:latin typeface="Calibri"/>
                <a:cs typeface="Calibri"/>
              </a:rPr>
              <a:t>monde. </a:t>
            </a:r>
            <a:r>
              <a:rPr sz="2050" b="1" spc="110" dirty="0">
                <a:solidFill>
                  <a:srgbClr val="9A604D"/>
                </a:solidFill>
                <a:latin typeface="Calibri"/>
                <a:cs typeface="Calibri"/>
              </a:rPr>
              <a:t>Il</a:t>
            </a:r>
            <a:r>
              <a:rPr sz="2050" b="1" spc="40" dirty="0">
                <a:solidFill>
                  <a:srgbClr val="9A604D"/>
                </a:solidFill>
                <a:latin typeface="Calibri"/>
                <a:cs typeface="Calibri"/>
              </a:rPr>
              <a:t> </a:t>
            </a:r>
            <a:r>
              <a:rPr sz="2050" b="1" dirty="0">
                <a:solidFill>
                  <a:srgbClr val="9A604D"/>
                </a:solidFill>
                <a:latin typeface="Calibri"/>
                <a:cs typeface="Calibri"/>
              </a:rPr>
              <a:t>y</a:t>
            </a:r>
            <a:r>
              <a:rPr sz="2050" b="1" spc="65" dirty="0">
                <a:solidFill>
                  <a:srgbClr val="9A604D"/>
                </a:solidFill>
                <a:latin typeface="Calibri"/>
                <a:cs typeface="Calibri"/>
              </a:rPr>
              <a:t> </a:t>
            </a:r>
            <a:r>
              <a:rPr sz="2050" b="1" spc="55" dirty="0">
                <a:solidFill>
                  <a:srgbClr val="9A604D"/>
                </a:solidFill>
                <a:latin typeface="Calibri"/>
                <a:cs typeface="Calibri"/>
              </a:rPr>
              <a:t>a</a:t>
            </a:r>
            <a:r>
              <a:rPr sz="2050" b="1" spc="60" dirty="0">
                <a:solidFill>
                  <a:srgbClr val="9A604D"/>
                </a:solidFill>
                <a:latin typeface="Calibri"/>
                <a:cs typeface="Calibri"/>
              </a:rPr>
              <a:t> </a:t>
            </a:r>
            <a:r>
              <a:rPr sz="2050" b="1" dirty="0">
                <a:solidFill>
                  <a:srgbClr val="9A604D"/>
                </a:solidFill>
                <a:latin typeface="Calibri"/>
                <a:cs typeface="Calibri"/>
              </a:rPr>
              <a:t>une</a:t>
            </a:r>
            <a:r>
              <a:rPr sz="2050" b="1" spc="55" dirty="0">
                <a:solidFill>
                  <a:srgbClr val="9A604D"/>
                </a:solidFill>
                <a:latin typeface="Calibri"/>
                <a:cs typeface="Calibri"/>
              </a:rPr>
              <a:t> </a:t>
            </a:r>
            <a:r>
              <a:rPr sz="2050" b="1" dirty="0">
                <a:solidFill>
                  <a:srgbClr val="9A604D"/>
                </a:solidFill>
                <a:latin typeface="Calibri"/>
                <a:cs typeface="Calibri"/>
              </a:rPr>
              <a:t>pénurie</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60" dirty="0">
                <a:solidFill>
                  <a:srgbClr val="9A604D"/>
                </a:solidFill>
                <a:latin typeface="Calibri"/>
                <a:cs typeface="Calibri"/>
              </a:rPr>
              <a:t> </a:t>
            </a:r>
            <a:r>
              <a:rPr sz="2050" b="1" spc="55" dirty="0">
                <a:solidFill>
                  <a:srgbClr val="9A604D"/>
                </a:solidFill>
                <a:latin typeface="Calibri"/>
                <a:cs typeface="Calibri"/>
              </a:rPr>
              <a:t>talents</a:t>
            </a:r>
            <a:r>
              <a:rPr sz="2050" b="1" spc="60" dirty="0">
                <a:solidFill>
                  <a:srgbClr val="9A604D"/>
                </a:solidFill>
                <a:latin typeface="Calibri"/>
                <a:cs typeface="Calibri"/>
              </a:rPr>
              <a:t> </a:t>
            </a:r>
            <a:r>
              <a:rPr sz="2050" b="1" dirty="0">
                <a:solidFill>
                  <a:srgbClr val="9A604D"/>
                </a:solidFill>
                <a:latin typeface="Calibri"/>
                <a:cs typeface="Calibri"/>
              </a:rPr>
              <a:t>dans</a:t>
            </a:r>
            <a:r>
              <a:rPr sz="2050" b="1" spc="60" dirty="0">
                <a:solidFill>
                  <a:srgbClr val="9A604D"/>
                </a:solidFill>
                <a:latin typeface="Calibri"/>
                <a:cs typeface="Calibri"/>
              </a:rPr>
              <a:t> le</a:t>
            </a:r>
            <a:r>
              <a:rPr sz="2050" b="1" spc="65" dirty="0">
                <a:solidFill>
                  <a:srgbClr val="9A604D"/>
                </a:solidFill>
                <a:latin typeface="Calibri"/>
                <a:cs typeface="Calibri"/>
              </a:rPr>
              <a:t> </a:t>
            </a:r>
            <a:r>
              <a:rPr sz="2050" b="1" dirty="0">
                <a:solidFill>
                  <a:srgbClr val="9A604D"/>
                </a:solidFill>
                <a:latin typeface="Calibri"/>
                <a:cs typeface="Calibri"/>
              </a:rPr>
              <a:t>domaine</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spc="95" dirty="0">
                <a:solidFill>
                  <a:srgbClr val="9A604D"/>
                </a:solidFill>
                <a:latin typeface="Calibri"/>
                <a:cs typeface="Calibri"/>
              </a:rPr>
              <a:t>la</a:t>
            </a:r>
            <a:r>
              <a:rPr sz="2050" b="1" spc="60" dirty="0">
                <a:solidFill>
                  <a:srgbClr val="9A604D"/>
                </a:solidFill>
                <a:latin typeface="Calibri"/>
                <a:cs typeface="Calibri"/>
              </a:rPr>
              <a:t> </a:t>
            </a:r>
            <a:r>
              <a:rPr sz="2050" b="1" spc="45" dirty="0">
                <a:solidFill>
                  <a:srgbClr val="9A604D"/>
                </a:solidFill>
                <a:latin typeface="Calibri"/>
                <a:cs typeface="Calibri"/>
              </a:rPr>
              <a:t>cybersécurité</a:t>
            </a:r>
            <a:r>
              <a:rPr sz="2050" b="1" spc="65" dirty="0">
                <a:solidFill>
                  <a:srgbClr val="9A604D"/>
                </a:solidFill>
                <a:latin typeface="Calibri"/>
                <a:cs typeface="Calibri"/>
              </a:rPr>
              <a:t> </a:t>
            </a:r>
            <a:r>
              <a:rPr sz="2050" b="1" spc="-20" dirty="0">
                <a:solidFill>
                  <a:srgbClr val="9A604D"/>
                </a:solidFill>
                <a:latin typeface="Calibri"/>
                <a:cs typeface="Calibri"/>
              </a:rPr>
              <a:t>avec </a:t>
            </a:r>
            <a:r>
              <a:rPr sz="2050" b="1" spc="70" dirty="0">
                <a:solidFill>
                  <a:srgbClr val="9A604D"/>
                </a:solidFill>
                <a:latin typeface="Calibri"/>
                <a:cs typeface="Calibri"/>
              </a:rPr>
              <a:t>15</a:t>
            </a:r>
            <a:r>
              <a:rPr sz="2050" b="1" spc="75" dirty="0">
                <a:solidFill>
                  <a:srgbClr val="9A604D"/>
                </a:solidFill>
                <a:latin typeface="Calibri"/>
                <a:cs typeface="Calibri"/>
              </a:rPr>
              <a:t> </a:t>
            </a:r>
            <a:r>
              <a:rPr sz="2050" b="1" spc="70" dirty="0">
                <a:solidFill>
                  <a:srgbClr val="9A604D"/>
                </a:solidFill>
                <a:latin typeface="Calibri"/>
                <a:cs typeface="Calibri"/>
              </a:rPr>
              <a:t>000</a:t>
            </a:r>
            <a:r>
              <a:rPr sz="2050" b="1" spc="75" dirty="0">
                <a:solidFill>
                  <a:srgbClr val="9A604D"/>
                </a:solidFill>
                <a:latin typeface="Calibri"/>
                <a:cs typeface="Calibri"/>
              </a:rPr>
              <a:t> </a:t>
            </a:r>
            <a:r>
              <a:rPr sz="2050" b="1" spc="55" dirty="0">
                <a:solidFill>
                  <a:srgbClr val="9A604D"/>
                </a:solidFill>
                <a:latin typeface="Calibri"/>
                <a:cs typeface="Calibri"/>
              </a:rPr>
              <a:t>à</a:t>
            </a:r>
            <a:r>
              <a:rPr sz="2050" b="1" spc="75" dirty="0">
                <a:solidFill>
                  <a:srgbClr val="9A604D"/>
                </a:solidFill>
                <a:latin typeface="Calibri"/>
                <a:cs typeface="Calibri"/>
              </a:rPr>
              <a:t> </a:t>
            </a:r>
            <a:r>
              <a:rPr sz="2050" b="1" dirty="0">
                <a:solidFill>
                  <a:srgbClr val="9A604D"/>
                </a:solidFill>
                <a:latin typeface="Calibri"/>
                <a:cs typeface="Calibri"/>
              </a:rPr>
              <a:t>pourvoir</a:t>
            </a:r>
            <a:r>
              <a:rPr sz="2050" b="1" spc="65" dirty="0">
                <a:solidFill>
                  <a:srgbClr val="9A604D"/>
                </a:solidFill>
                <a:latin typeface="Calibri"/>
                <a:cs typeface="Calibri"/>
              </a:rPr>
              <a:t> </a:t>
            </a:r>
            <a:r>
              <a:rPr sz="2050" b="1" dirty="0">
                <a:solidFill>
                  <a:srgbClr val="9A604D"/>
                </a:solidFill>
                <a:latin typeface="Calibri"/>
                <a:cs typeface="Calibri"/>
              </a:rPr>
              <a:t>en</a:t>
            </a:r>
            <a:r>
              <a:rPr sz="2050" b="1" spc="75" dirty="0">
                <a:solidFill>
                  <a:srgbClr val="9A604D"/>
                </a:solidFill>
                <a:latin typeface="Calibri"/>
                <a:cs typeface="Calibri"/>
              </a:rPr>
              <a:t> </a:t>
            </a:r>
            <a:r>
              <a:rPr sz="2050" b="1" spc="50" dirty="0">
                <a:solidFill>
                  <a:srgbClr val="9A604D"/>
                </a:solidFill>
                <a:latin typeface="Calibri"/>
                <a:cs typeface="Calibri"/>
              </a:rPr>
              <a:t>France</a:t>
            </a:r>
            <a:r>
              <a:rPr sz="2050" b="1" spc="75" dirty="0">
                <a:solidFill>
                  <a:srgbClr val="9A604D"/>
                </a:solidFill>
                <a:latin typeface="Calibri"/>
                <a:cs typeface="Calibri"/>
              </a:rPr>
              <a:t> </a:t>
            </a:r>
            <a:r>
              <a:rPr sz="2050" b="1" dirty="0">
                <a:solidFill>
                  <a:srgbClr val="9A604D"/>
                </a:solidFill>
                <a:latin typeface="Calibri"/>
                <a:cs typeface="Calibri"/>
              </a:rPr>
              <a:t>et,</a:t>
            </a:r>
            <a:r>
              <a:rPr sz="2050" b="1" spc="75" dirty="0">
                <a:solidFill>
                  <a:srgbClr val="9A604D"/>
                </a:solidFill>
                <a:latin typeface="Calibri"/>
                <a:cs typeface="Calibri"/>
              </a:rPr>
              <a:t> </a:t>
            </a:r>
            <a:r>
              <a:rPr sz="2050" b="1" spc="65" dirty="0">
                <a:solidFill>
                  <a:srgbClr val="9A604D"/>
                </a:solidFill>
                <a:latin typeface="Calibri"/>
                <a:cs typeface="Calibri"/>
              </a:rPr>
              <a:t>plus</a:t>
            </a:r>
            <a:r>
              <a:rPr sz="2050" b="1" spc="70" dirty="0">
                <a:solidFill>
                  <a:srgbClr val="9A604D"/>
                </a:solidFill>
                <a:latin typeface="Calibri"/>
                <a:cs typeface="Calibri"/>
              </a:rPr>
              <a:t> </a:t>
            </a:r>
            <a:r>
              <a:rPr sz="2050" b="1" dirty="0">
                <a:solidFill>
                  <a:srgbClr val="9A604D"/>
                </a:solidFill>
                <a:latin typeface="Calibri"/>
                <a:cs typeface="Calibri"/>
              </a:rPr>
              <a:t>globalement,</a:t>
            </a:r>
            <a:r>
              <a:rPr sz="2050" b="1" spc="75" dirty="0">
                <a:solidFill>
                  <a:srgbClr val="9A604D"/>
                </a:solidFill>
                <a:latin typeface="Calibri"/>
                <a:cs typeface="Calibri"/>
              </a:rPr>
              <a:t> </a:t>
            </a:r>
            <a:r>
              <a:rPr sz="2050" b="1" spc="60" dirty="0">
                <a:solidFill>
                  <a:srgbClr val="9A604D"/>
                </a:solidFill>
                <a:latin typeface="Calibri"/>
                <a:cs typeface="Calibri"/>
              </a:rPr>
              <a:t>plusieurs</a:t>
            </a:r>
            <a:r>
              <a:rPr sz="2050" b="1" spc="75" dirty="0">
                <a:solidFill>
                  <a:srgbClr val="9A604D"/>
                </a:solidFill>
                <a:latin typeface="Calibri"/>
                <a:cs typeface="Calibri"/>
              </a:rPr>
              <a:t> </a:t>
            </a:r>
            <a:r>
              <a:rPr sz="2050" b="1" spc="65" dirty="0">
                <a:solidFill>
                  <a:srgbClr val="9A604D"/>
                </a:solidFill>
                <a:latin typeface="Calibri"/>
                <a:cs typeface="Calibri"/>
              </a:rPr>
              <a:t>millions</a:t>
            </a:r>
            <a:r>
              <a:rPr sz="2050" b="1" spc="70" dirty="0">
                <a:solidFill>
                  <a:srgbClr val="9A604D"/>
                </a:solidFill>
                <a:latin typeface="Calibri"/>
                <a:cs typeface="Calibri"/>
              </a:rPr>
              <a:t> </a:t>
            </a:r>
            <a:r>
              <a:rPr sz="2050" b="1" spc="-25" dirty="0">
                <a:solidFill>
                  <a:srgbClr val="9A604D"/>
                </a:solidFill>
                <a:latin typeface="Calibri"/>
                <a:cs typeface="Calibri"/>
              </a:rPr>
              <a:t>de </a:t>
            </a:r>
            <a:r>
              <a:rPr sz="2050" b="1" dirty="0">
                <a:solidFill>
                  <a:srgbClr val="9A604D"/>
                </a:solidFill>
                <a:latin typeface="Calibri"/>
                <a:cs typeface="Calibri"/>
              </a:rPr>
              <a:t>postes</a:t>
            </a:r>
            <a:r>
              <a:rPr sz="2050" b="1" spc="80" dirty="0">
                <a:solidFill>
                  <a:srgbClr val="9A604D"/>
                </a:solidFill>
                <a:latin typeface="Calibri"/>
                <a:cs typeface="Calibri"/>
              </a:rPr>
              <a:t> </a:t>
            </a:r>
            <a:r>
              <a:rPr sz="2050" b="1" spc="65" dirty="0">
                <a:solidFill>
                  <a:srgbClr val="9A604D"/>
                </a:solidFill>
                <a:latin typeface="Calibri"/>
                <a:cs typeface="Calibri"/>
              </a:rPr>
              <a:t>sans</a:t>
            </a:r>
            <a:r>
              <a:rPr sz="2050" b="1" spc="70" dirty="0">
                <a:solidFill>
                  <a:srgbClr val="9A604D"/>
                </a:solidFill>
                <a:latin typeface="Calibri"/>
                <a:cs typeface="Calibri"/>
              </a:rPr>
              <a:t> </a:t>
            </a:r>
            <a:r>
              <a:rPr sz="2050" b="1" spc="45" dirty="0">
                <a:solidFill>
                  <a:srgbClr val="9A604D"/>
                </a:solidFill>
                <a:latin typeface="Calibri"/>
                <a:cs typeface="Calibri"/>
              </a:rPr>
              <a:t>candidat</a:t>
            </a:r>
            <a:r>
              <a:rPr sz="2050" b="1" spc="80" dirty="0">
                <a:solidFill>
                  <a:srgbClr val="9A604D"/>
                </a:solidFill>
                <a:latin typeface="Calibri"/>
                <a:cs typeface="Calibri"/>
              </a:rPr>
              <a:t> </a:t>
            </a:r>
            <a:r>
              <a:rPr sz="2050" b="1" dirty="0">
                <a:solidFill>
                  <a:srgbClr val="9A604D"/>
                </a:solidFill>
                <a:latin typeface="Calibri"/>
                <a:cs typeface="Calibri"/>
              </a:rPr>
              <a:t>dans</a:t>
            </a:r>
            <a:r>
              <a:rPr sz="2050" b="1" spc="75" dirty="0">
                <a:solidFill>
                  <a:srgbClr val="9A604D"/>
                </a:solidFill>
                <a:latin typeface="Calibri"/>
                <a:cs typeface="Calibri"/>
              </a:rPr>
              <a:t> </a:t>
            </a:r>
            <a:r>
              <a:rPr sz="2050" b="1" spc="60" dirty="0">
                <a:solidFill>
                  <a:srgbClr val="9A604D"/>
                </a:solidFill>
                <a:latin typeface="Calibri"/>
                <a:cs typeface="Calibri"/>
              </a:rPr>
              <a:t>le</a:t>
            </a:r>
            <a:r>
              <a:rPr sz="2050" b="1" spc="80" dirty="0">
                <a:solidFill>
                  <a:srgbClr val="9A604D"/>
                </a:solidFill>
                <a:latin typeface="Calibri"/>
                <a:cs typeface="Calibri"/>
              </a:rPr>
              <a:t> </a:t>
            </a:r>
            <a:r>
              <a:rPr sz="2050" b="1" spc="-10" dirty="0">
                <a:solidFill>
                  <a:srgbClr val="9A604D"/>
                </a:solidFill>
                <a:latin typeface="Calibri"/>
                <a:cs typeface="Calibri"/>
              </a:rPr>
              <a:t>monde.</a:t>
            </a:r>
            <a:endParaRPr sz="2050" b="1" dirty="0">
              <a:latin typeface="Calibri"/>
              <a:cs typeface="Calibri"/>
            </a:endParaRPr>
          </a:p>
        </p:txBody>
      </p:sp>
      <p:sp>
        <p:nvSpPr>
          <p:cNvPr id="27" name="object 10">
            <a:extLst>
              <a:ext uri="{FF2B5EF4-FFF2-40B4-BE49-F238E27FC236}">
                <a16:creationId xmlns:a16="http://schemas.microsoft.com/office/drawing/2014/main" id="{E9E42E4C-0695-6001-65EC-F58A565533F9}"/>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B96E6AD-2622-BB2D-6E31-F77FF8DB6146}"/>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F50AB0DF-446A-D43C-30E1-39888451D28D}"/>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D6C511BB-F6F7-F8D5-A572-8460328C26CB}"/>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F1EF0890-7E98-B56D-9485-3C458B007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16B4CF90-4253-42E9-213D-9AC237B64DCE}"/>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0534ACC4-63C2-BBDB-26AB-D6A1B3FBA9CE}"/>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2332C040-4D42-E01B-9B93-22B6F4882B9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290E66E8-6C95-5732-74D3-5D2280AB2D9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0E4A874-AE44-D439-5631-6BD71E24170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63EC2128-EC9E-93BA-F771-2C82CD8A49BD}"/>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151B2A67-EE43-EFAF-C454-21796E4741EC}"/>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85C8C916-A4BA-4B57-BD47-FED928556138}"/>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9AF8454F-4D7E-6D25-33E5-5085C4AB729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3456382C-46D8-B5C8-B191-D99D6EFDA506}"/>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C60A60EC-3963-E2F9-8E08-E4DCFD2DBCF0}"/>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C8DC3058-DEBD-7752-54DB-AB1746F801F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A53A226-C627-E621-D850-2AF4673B06D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56F27D61-7FB9-097A-B217-DB74D44BC7A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4D9FA3FE-E694-F9B1-1D31-E4ED27E05A25}"/>
                </a:ext>
              </a:extLst>
            </p:cNvPr>
            <p:cNvPicPr/>
            <p:nvPr/>
          </p:nvPicPr>
          <p:blipFill>
            <a:blip r:embed="rId4" cstate="print"/>
            <a:stretch>
              <a:fillRect/>
            </a:stretch>
          </p:blipFill>
          <p:spPr>
            <a:xfrm>
              <a:off x="7098407" y="664936"/>
              <a:ext cx="90708" cy="160403"/>
            </a:xfrm>
            <a:prstGeom prst="rect">
              <a:avLst/>
            </a:prstGeom>
          </p:spPr>
        </p:pic>
      </p:grpSp>
      <p:sp>
        <p:nvSpPr>
          <p:cNvPr id="15" name="object 4">
            <a:extLst>
              <a:ext uri="{FF2B5EF4-FFF2-40B4-BE49-F238E27FC236}">
                <a16:creationId xmlns:a16="http://schemas.microsoft.com/office/drawing/2014/main" id="{941D110A-A8E3-7C3E-4B03-6DA5E3BFCAAB}"/>
              </a:ext>
            </a:extLst>
          </p:cNvPr>
          <p:cNvSpPr/>
          <p:nvPr/>
        </p:nvSpPr>
        <p:spPr>
          <a:xfrm>
            <a:off x="8482117" y="3609094"/>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16" name="object 5">
            <a:extLst>
              <a:ext uri="{FF2B5EF4-FFF2-40B4-BE49-F238E27FC236}">
                <a16:creationId xmlns:a16="http://schemas.microsoft.com/office/drawing/2014/main" id="{B15CC271-2EA0-6CD5-69C2-C1E14C26E98A}"/>
              </a:ext>
            </a:extLst>
          </p:cNvPr>
          <p:cNvSpPr txBox="1"/>
          <p:nvPr/>
        </p:nvSpPr>
        <p:spPr>
          <a:xfrm rot="20880000">
            <a:off x="8824371" y="4087801"/>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538036" y="4621051"/>
            <a:ext cx="11686213" cy="3833742"/>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TRAVAILLER</a:t>
            </a:r>
          </a:p>
          <a:p>
            <a:pPr marL="12700" marR="5080" indent="-635" algn="ctr">
              <a:spcBef>
                <a:spcPts val="95"/>
              </a:spcBef>
            </a:pPr>
            <a:r>
              <a:rPr lang="fr-FR" sz="8250" b="1" spc="-150" dirty="0">
                <a:solidFill>
                  <a:srgbClr val="231F20"/>
                </a:solidFill>
                <a:latin typeface="Calibri"/>
                <a:cs typeface="Calibri"/>
              </a:rPr>
              <a:t>DANS LA CYBERSÉCURITÉ VEUT DIRE ÊTRE INGÉNIEUR</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POURQUOI LA CYBERSÉCURITÉ NOUS CONCERNE(RA) TOUTES ET TOUS ?</a:t>
            </a:r>
            <a:endParaRPr lang="fr-FR" sz="4800" b="1" dirty="0"/>
          </a:p>
        </p:txBody>
      </p:sp>
      <p:grpSp>
        <p:nvGrpSpPr>
          <p:cNvPr id="3" name="object 3"/>
          <p:cNvGrpSpPr/>
          <p:nvPr/>
        </p:nvGrpSpPr>
        <p:grpSpPr>
          <a:xfrm>
            <a:off x="858612" y="2392346"/>
            <a:ext cx="4309110" cy="6523990"/>
            <a:chOff x="858612" y="2392346"/>
            <a:chExt cx="4309110" cy="6523990"/>
          </a:xfrm>
        </p:grpSpPr>
        <p:sp>
          <p:nvSpPr>
            <p:cNvPr id="4" name="object 4"/>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858612" y="2392346"/>
              <a:ext cx="4121265" cy="6309091"/>
            </a:xfrm>
            <a:prstGeom prst="rect">
              <a:avLst/>
            </a:prstGeom>
          </p:spPr>
        </p:pic>
      </p:grpSp>
      <p:sp>
        <p:nvSpPr>
          <p:cNvPr id="6" name="object 6"/>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CHAQUE JOUR, SOIT</a:t>
            </a:r>
          </a:p>
        </p:txBody>
      </p:sp>
      <p:sp>
        <p:nvSpPr>
          <p:cNvPr id="8" name="object 8"/>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D'ATTAQUES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SUR</a:t>
            </a:r>
            <a:r>
              <a:rPr lang="fr-FR" sz="2800" b="1" spc="-45" dirty="0">
                <a:latin typeface="Calibri"/>
                <a:cs typeface="Calibri"/>
              </a:rPr>
              <a:t> </a:t>
            </a:r>
            <a:r>
              <a:rPr lang="fr-FR" sz="2800" b="1" spc="305" dirty="0">
                <a:latin typeface="Calibri"/>
                <a:cs typeface="Calibri"/>
              </a:rPr>
              <a:t>LES</a:t>
            </a:r>
            <a:r>
              <a:rPr lang="fr-FR" sz="2800" b="1" spc="-45" dirty="0">
                <a:latin typeface="Calibri"/>
                <a:cs typeface="Calibri"/>
              </a:rPr>
              <a:t> </a:t>
            </a:r>
            <a:r>
              <a:rPr lang="fr-FR" sz="2800" b="1" dirty="0">
                <a:latin typeface="Calibri"/>
                <a:cs typeface="Calibri"/>
              </a:rPr>
              <a:t>MOTS</a:t>
            </a:r>
            <a:r>
              <a:rPr lang="fr-FR" sz="2800" b="1" spc="-45" dirty="0">
                <a:latin typeface="Calibri"/>
                <a:cs typeface="Calibri"/>
              </a:rPr>
              <a:t> </a:t>
            </a:r>
            <a:r>
              <a:rPr lang="fr-FR" sz="2800" b="1" dirty="0">
                <a:latin typeface="Calibri"/>
                <a:cs typeface="Calibri"/>
              </a:rPr>
              <a:t>DE</a:t>
            </a:r>
            <a:r>
              <a:rPr lang="fr-FR" sz="2800" b="1" spc="-40" dirty="0">
                <a:latin typeface="Calibri"/>
                <a:cs typeface="Calibri"/>
              </a:rPr>
              <a:t> </a:t>
            </a:r>
            <a:r>
              <a:rPr lang="fr-FR" sz="2800" b="1" spc="100" dirty="0">
                <a:latin typeface="Calibri"/>
                <a:cs typeface="Calibri"/>
              </a:rPr>
              <a:t>PASSE</a:t>
            </a:r>
            <a:endParaRPr lang="fr-FR" sz="2800" b="1" dirty="0">
              <a:latin typeface="Calibri"/>
              <a:cs typeface="Calibri"/>
            </a:endParaRPr>
          </a:p>
        </p:txBody>
      </p:sp>
      <p:sp>
        <p:nvSpPr>
          <p:cNvPr id="9" name="object 9"/>
          <p:cNvSpPr txBox="1"/>
          <p:nvPr/>
        </p:nvSpPr>
        <p:spPr>
          <a:xfrm>
            <a:off x="1513183" y="2492726"/>
            <a:ext cx="3013075" cy="1099404"/>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LES</a:t>
            </a:r>
            <a:r>
              <a:rPr lang="fr-FR" sz="4000" b="1" spc="-125" dirty="0">
                <a:latin typeface="Calibri"/>
                <a:cs typeface="Calibri"/>
              </a:rPr>
              <a:t> </a:t>
            </a:r>
            <a:r>
              <a:rPr lang="fr-FR" sz="4000" b="1" spc="225" dirty="0">
                <a:latin typeface="Calibri"/>
                <a:cs typeface="Calibri"/>
              </a:rPr>
              <a:t>PIRATES</a:t>
            </a:r>
            <a:endParaRPr lang="fr-FR" sz="4000" b="1" dirty="0">
              <a:latin typeface="Calibri"/>
              <a:cs typeface="Calibri"/>
            </a:endParaRPr>
          </a:p>
          <a:p>
            <a:pPr marL="6350">
              <a:lnSpc>
                <a:spcPts val="2970"/>
              </a:lnSpc>
            </a:pPr>
            <a:r>
              <a:rPr lang="fr-FR" b="1" spc="210" dirty="0">
                <a:latin typeface="Calibri"/>
                <a:cs typeface="Calibri"/>
              </a:rPr>
              <a:t>LANCENT</a:t>
            </a:r>
            <a:r>
              <a:rPr lang="fr-FR" b="1" spc="-55" dirty="0">
                <a:latin typeface="Calibri"/>
                <a:cs typeface="Calibri"/>
              </a:rPr>
              <a:t> </a:t>
            </a:r>
            <a:r>
              <a:rPr lang="fr-FR" b="1" spc="65" dirty="0">
                <a:latin typeface="Calibri"/>
                <a:cs typeface="Calibri"/>
              </a:rPr>
              <a:t>EN</a:t>
            </a:r>
            <a:r>
              <a:rPr lang="fr-FR" b="1" spc="-55" dirty="0">
                <a:latin typeface="Calibri"/>
                <a:cs typeface="Calibri"/>
              </a:rPr>
              <a:t> </a:t>
            </a:r>
            <a:r>
              <a:rPr lang="fr-FR" b="1" spc="-10" dirty="0">
                <a:latin typeface="Calibri"/>
                <a:cs typeface="Calibri"/>
              </a:rPr>
              <a:t>MOYENNE</a:t>
            </a:r>
            <a:endParaRPr lang="fr-FR" b="1" dirty="0">
              <a:latin typeface="Calibri"/>
              <a:cs typeface="Calibri"/>
            </a:endParaRPr>
          </a:p>
        </p:txBody>
      </p:sp>
      <p:sp>
        <p:nvSpPr>
          <p:cNvPr id="10" name="object 10">
            <a:hlinkClick r:id="rId3"/>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1" name="object 11"/>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15" name="object 7">
            <a:extLst>
              <a:ext uri="{FF2B5EF4-FFF2-40B4-BE49-F238E27FC236}">
                <a16:creationId xmlns:a16="http://schemas.microsoft.com/office/drawing/2014/main" id="{3A792308-3887-E946-5CBE-D13E218BACE0}"/>
              </a:ext>
            </a:extLst>
          </p:cNvPr>
          <p:cNvSpPr txBox="1"/>
          <p:nvPr/>
        </p:nvSpPr>
        <p:spPr>
          <a:xfrm>
            <a:off x="1474154" y="7324880"/>
            <a:ext cx="3320096" cy="1183016"/>
          </a:xfrm>
          <a:prstGeom prst="rect">
            <a:avLst/>
          </a:prstGeom>
        </p:spPr>
        <p:txBody>
          <a:bodyPr vert="horz" wrap="square" lIns="0" tIns="13335" rIns="0" bIns="0" rtlCol="0">
            <a:spAutoFit/>
          </a:bodyPr>
          <a:lstStyle/>
          <a:p>
            <a:pPr marL="25400">
              <a:lnSpc>
                <a:spcPct val="100000"/>
              </a:lnSpc>
              <a:spcBef>
                <a:spcPts val="105"/>
              </a:spcBef>
            </a:pPr>
            <a:r>
              <a:rPr sz="11400" b="1" spc="-15" baseline="-19371" dirty="0">
                <a:latin typeface="Calibri"/>
                <a:cs typeface="Calibri"/>
              </a:rPr>
              <a:t>579</a:t>
            </a:r>
            <a:r>
              <a:rPr lang="fr-FR" sz="2800" b="1" spc="-10" dirty="0">
                <a:latin typeface="Calibri"/>
                <a:cs typeface="Calibri"/>
              </a:rPr>
              <a:t>/SECONDE</a:t>
            </a:r>
            <a:endParaRPr sz="3300" b="1"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4538036" y="8778875"/>
            <a:ext cx="11152813" cy="1968168"/>
          </a:xfrm>
          <a:prstGeom prst="rect">
            <a:avLst/>
          </a:prstGeom>
        </p:spPr>
        <p:txBody>
          <a:bodyPr vert="horz" wrap="square" lIns="0" tIns="12065" rIns="0" bIns="0" rtlCol="0">
            <a:spAutoFit/>
          </a:bodyPr>
          <a:lstStyle/>
          <a:p>
            <a:pPr marL="1726564" marR="1674495" indent="-46990" algn="ctr">
              <a:lnSpc>
                <a:spcPct val="103899"/>
              </a:lnSpc>
              <a:spcBef>
                <a:spcPts val="1730"/>
              </a:spcBef>
            </a:pPr>
            <a:r>
              <a:rPr sz="2050" b="1" dirty="0">
                <a:solidFill>
                  <a:srgbClr val="9A604D"/>
                </a:solidFill>
                <a:latin typeface="Calibri"/>
                <a:cs typeface="Calibri"/>
              </a:rPr>
              <a:t>Non,</a:t>
            </a:r>
            <a:r>
              <a:rPr sz="2050" b="1" spc="105" dirty="0">
                <a:solidFill>
                  <a:srgbClr val="9A604D"/>
                </a:solidFill>
                <a:latin typeface="Calibri"/>
                <a:cs typeface="Calibri"/>
              </a:rPr>
              <a:t> </a:t>
            </a:r>
            <a:r>
              <a:rPr sz="2050" b="1" spc="50" dirty="0">
                <a:solidFill>
                  <a:srgbClr val="9A604D"/>
                </a:solidFill>
                <a:latin typeface="Calibri"/>
                <a:cs typeface="Calibri"/>
              </a:rPr>
              <a:t>travailler</a:t>
            </a:r>
            <a:r>
              <a:rPr sz="2050" b="1" spc="120" dirty="0">
                <a:solidFill>
                  <a:srgbClr val="9A604D"/>
                </a:solidFill>
                <a:latin typeface="Calibri"/>
                <a:cs typeface="Calibri"/>
              </a:rPr>
              <a:t> </a:t>
            </a:r>
            <a:r>
              <a:rPr sz="2050" b="1" dirty="0">
                <a:solidFill>
                  <a:srgbClr val="9A604D"/>
                </a:solidFill>
                <a:latin typeface="Calibri"/>
                <a:cs typeface="Calibri"/>
              </a:rPr>
              <a:t>dans</a:t>
            </a:r>
            <a:r>
              <a:rPr sz="2050" b="1" spc="120" dirty="0">
                <a:solidFill>
                  <a:srgbClr val="9A604D"/>
                </a:solidFill>
                <a:latin typeface="Calibri"/>
                <a:cs typeface="Calibri"/>
              </a:rPr>
              <a:t> </a:t>
            </a:r>
            <a:r>
              <a:rPr sz="2050" b="1" spc="95" dirty="0">
                <a:solidFill>
                  <a:srgbClr val="9A604D"/>
                </a:solidFill>
                <a:latin typeface="Calibri"/>
                <a:cs typeface="Calibri"/>
              </a:rPr>
              <a:t>la</a:t>
            </a:r>
            <a:r>
              <a:rPr sz="2050" b="1" spc="114" dirty="0">
                <a:solidFill>
                  <a:srgbClr val="9A604D"/>
                </a:solidFill>
                <a:latin typeface="Calibri"/>
                <a:cs typeface="Calibri"/>
              </a:rPr>
              <a:t> </a:t>
            </a:r>
            <a:r>
              <a:rPr sz="2050" b="1" spc="45" dirty="0">
                <a:solidFill>
                  <a:srgbClr val="9A604D"/>
                </a:solidFill>
                <a:latin typeface="Calibri"/>
                <a:cs typeface="Calibri"/>
              </a:rPr>
              <a:t>cybersécurité</a:t>
            </a:r>
            <a:r>
              <a:rPr sz="2050" b="1" spc="120" dirty="0">
                <a:solidFill>
                  <a:srgbClr val="9A604D"/>
                </a:solidFill>
                <a:latin typeface="Calibri"/>
                <a:cs typeface="Calibri"/>
              </a:rPr>
              <a:t> </a:t>
            </a:r>
            <a:r>
              <a:rPr sz="2050" b="1" dirty="0">
                <a:solidFill>
                  <a:srgbClr val="9A604D"/>
                </a:solidFill>
                <a:latin typeface="Calibri"/>
                <a:cs typeface="Calibri"/>
              </a:rPr>
              <a:t>ne</a:t>
            </a:r>
            <a:r>
              <a:rPr sz="2050" b="1" spc="120" dirty="0">
                <a:solidFill>
                  <a:srgbClr val="9A604D"/>
                </a:solidFill>
                <a:latin typeface="Calibri"/>
                <a:cs typeface="Calibri"/>
              </a:rPr>
              <a:t> </a:t>
            </a:r>
            <a:r>
              <a:rPr sz="2050" b="1" dirty="0">
                <a:solidFill>
                  <a:srgbClr val="9A604D"/>
                </a:solidFill>
                <a:latin typeface="Calibri"/>
                <a:cs typeface="Calibri"/>
              </a:rPr>
              <a:t>veut</a:t>
            </a:r>
            <a:r>
              <a:rPr sz="2050" b="1" spc="120" dirty="0">
                <a:solidFill>
                  <a:srgbClr val="9A604D"/>
                </a:solidFill>
                <a:latin typeface="Calibri"/>
                <a:cs typeface="Calibri"/>
              </a:rPr>
              <a:t> </a:t>
            </a:r>
            <a:r>
              <a:rPr sz="2050" b="1" spc="50" dirty="0">
                <a:solidFill>
                  <a:srgbClr val="9A604D"/>
                </a:solidFill>
                <a:latin typeface="Calibri"/>
                <a:cs typeface="Calibri"/>
              </a:rPr>
              <a:t>pas</a:t>
            </a:r>
            <a:r>
              <a:rPr sz="2050" b="1" spc="114" dirty="0">
                <a:solidFill>
                  <a:srgbClr val="9A604D"/>
                </a:solidFill>
                <a:latin typeface="Calibri"/>
                <a:cs typeface="Calibri"/>
              </a:rPr>
              <a:t> </a:t>
            </a:r>
            <a:r>
              <a:rPr sz="2050" b="1" dirty="0">
                <a:solidFill>
                  <a:srgbClr val="9A604D"/>
                </a:solidFill>
                <a:latin typeface="Calibri"/>
                <a:cs typeface="Calibri"/>
              </a:rPr>
              <a:t>nécessairement</a:t>
            </a:r>
            <a:r>
              <a:rPr sz="2050" b="1" spc="120" dirty="0">
                <a:solidFill>
                  <a:srgbClr val="9A604D"/>
                </a:solidFill>
                <a:latin typeface="Calibri"/>
                <a:cs typeface="Calibri"/>
              </a:rPr>
              <a:t> </a:t>
            </a:r>
            <a:r>
              <a:rPr sz="2050" b="1" spc="-20" dirty="0">
                <a:solidFill>
                  <a:srgbClr val="9A604D"/>
                </a:solidFill>
                <a:latin typeface="Calibri"/>
                <a:cs typeface="Calibri"/>
              </a:rPr>
              <a:t>dire </a:t>
            </a:r>
            <a:r>
              <a:rPr sz="2050" b="1" dirty="0">
                <a:solidFill>
                  <a:srgbClr val="9A604D"/>
                </a:solidFill>
                <a:latin typeface="Calibri"/>
                <a:cs typeface="Calibri"/>
              </a:rPr>
              <a:t>être</a:t>
            </a:r>
            <a:r>
              <a:rPr sz="2050" b="1" spc="140" dirty="0">
                <a:solidFill>
                  <a:srgbClr val="9A604D"/>
                </a:solidFill>
                <a:latin typeface="Calibri"/>
                <a:cs typeface="Calibri"/>
              </a:rPr>
              <a:t> </a:t>
            </a:r>
            <a:r>
              <a:rPr sz="2050" b="1" dirty="0">
                <a:solidFill>
                  <a:srgbClr val="9A604D"/>
                </a:solidFill>
                <a:latin typeface="Calibri"/>
                <a:cs typeface="Calibri"/>
              </a:rPr>
              <a:t>ingénieur.</a:t>
            </a:r>
            <a:r>
              <a:rPr sz="2050" b="1" spc="135" dirty="0">
                <a:solidFill>
                  <a:srgbClr val="9A604D"/>
                </a:solidFill>
                <a:latin typeface="Calibri"/>
                <a:cs typeface="Calibri"/>
              </a:rPr>
              <a:t> </a:t>
            </a:r>
            <a:r>
              <a:rPr sz="2050" b="1" spc="65" dirty="0">
                <a:solidFill>
                  <a:srgbClr val="9A604D"/>
                </a:solidFill>
                <a:latin typeface="Calibri"/>
                <a:cs typeface="Calibri"/>
              </a:rPr>
              <a:t>Certains</a:t>
            </a:r>
            <a:r>
              <a:rPr sz="2050" b="1" spc="140" dirty="0">
                <a:solidFill>
                  <a:srgbClr val="9A604D"/>
                </a:solidFill>
                <a:latin typeface="Calibri"/>
                <a:cs typeface="Calibri"/>
              </a:rPr>
              <a:t> </a:t>
            </a:r>
            <a:r>
              <a:rPr sz="2050" b="1" dirty="0">
                <a:solidFill>
                  <a:srgbClr val="9A604D"/>
                </a:solidFill>
                <a:latin typeface="Calibri"/>
                <a:cs typeface="Calibri"/>
              </a:rPr>
              <a:t>métiers</a:t>
            </a:r>
            <a:r>
              <a:rPr sz="2050" b="1" spc="145" dirty="0">
                <a:solidFill>
                  <a:srgbClr val="9A604D"/>
                </a:solidFill>
                <a:latin typeface="Calibri"/>
                <a:cs typeface="Calibri"/>
              </a:rPr>
              <a:t> </a:t>
            </a:r>
            <a:r>
              <a:rPr sz="2050" b="1" dirty="0">
                <a:solidFill>
                  <a:srgbClr val="9A604D"/>
                </a:solidFill>
                <a:latin typeface="Calibri"/>
                <a:cs typeface="Calibri"/>
              </a:rPr>
              <a:t>existent</a:t>
            </a:r>
            <a:r>
              <a:rPr sz="2050" b="1" spc="140" dirty="0">
                <a:solidFill>
                  <a:srgbClr val="9A604D"/>
                </a:solidFill>
                <a:latin typeface="Calibri"/>
                <a:cs typeface="Calibri"/>
              </a:rPr>
              <a:t> </a:t>
            </a:r>
            <a:r>
              <a:rPr sz="2050" b="1" spc="55" dirty="0">
                <a:solidFill>
                  <a:srgbClr val="9A604D"/>
                </a:solidFill>
                <a:latin typeface="Calibri"/>
                <a:cs typeface="Calibri"/>
              </a:rPr>
              <a:t>à</a:t>
            </a:r>
            <a:r>
              <a:rPr sz="2050" b="1" spc="140" dirty="0">
                <a:solidFill>
                  <a:srgbClr val="9A604D"/>
                </a:solidFill>
                <a:latin typeface="Calibri"/>
                <a:cs typeface="Calibri"/>
              </a:rPr>
              <a:t> </a:t>
            </a:r>
            <a:r>
              <a:rPr sz="2050" b="1" spc="90" dirty="0">
                <a:solidFill>
                  <a:srgbClr val="9A604D"/>
                </a:solidFill>
                <a:latin typeface="Calibri"/>
                <a:cs typeface="Calibri"/>
              </a:rPr>
              <a:t>Bac</a:t>
            </a:r>
            <a:r>
              <a:rPr sz="2050" b="1" spc="135" dirty="0">
                <a:solidFill>
                  <a:srgbClr val="9A604D"/>
                </a:solidFill>
                <a:latin typeface="Calibri"/>
                <a:cs typeface="Calibri"/>
              </a:rPr>
              <a:t> </a:t>
            </a:r>
            <a:r>
              <a:rPr sz="2050" b="1" dirty="0">
                <a:solidFill>
                  <a:srgbClr val="9A604D"/>
                </a:solidFill>
                <a:latin typeface="Calibri"/>
                <a:cs typeface="Calibri"/>
              </a:rPr>
              <a:t>+3,</a:t>
            </a:r>
            <a:r>
              <a:rPr sz="2050" b="1" spc="140" dirty="0">
                <a:solidFill>
                  <a:srgbClr val="9A604D"/>
                </a:solidFill>
                <a:latin typeface="Calibri"/>
                <a:cs typeface="Calibri"/>
              </a:rPr>
              <a:t> </a:t>
            </a:r>
            <a:r>
              <a:rPr sz="2050" b="1" dirty="0">
                <a:solidFill>
                  <a:srgbClr val="9A604D"/>
                </a:solidFill>
                <a:latin typeface="Calibri"/>
                <a:cs typeface="Calibri"/>
              </a:rPr>
              <a:t>comme</a:t>
            </a:r>
            <a:r>
              <a:rPr sz="2050" b="1" spc="135" dirty="0">
                <a:solidFill>
                  <a:srgbClr val="9A604D"/>
                </a:solidFill>
                <a:latin typeface="Calibri"/>
                <a:cs typeface="Calibri"/>
              </a:rPr>
              <a:t> </a:t>
            </a:r>
            <a:r>
              <a:rPr sz="2050" b="1" spc="-10" dirty="0">
                <a:solidFill>
                  <a:srgbClr val="9A604D"/>
                </a:solidFill>
                <a:latin typeface="Calibri"/>
                <a:cs typeface="Calibri"/>
              </a:rPr>
              <a:t>opérateur </a:t>
            </a:r>
            <a:r>
              <a:rPr sz="2050" b="1" spc="55" dirty="0">
                <a:solidFill>
                  <a:srgbClr val="9A604D"/>
                </a:solidFill>
                <a:latin typeface="Calibri"/>
                <a:cs typeface="Calibri"/>
              </a:rPr>
              <a:t>analyste</a:t>
            </a:r>
            <a:r>
              <a:rPr sz="2050" b="1" spc="30" dirty="0">
                <a:solidFill>
                  <a:srgbClr val="9A604D"/>
                </a:solidFill>
                <a:latin typeface="Calibri"/>
                <a:cs typeface="Calibri"/>
              </a:rPr>
              <a:t> </a:t>
            </a:r>
            <a:r>
              <a:rPr sz="2050" b="1" spc="90" dirty="0">
                <a:solidFill>
                  <a:srgbClr val="9A604D"/>
                </a:solidFill>
                <a:latin typeface="Calibri"/>
                <a:cs typeface="Calibri"/>
              </a:rPr>
              <a:t>SOC,</a:t>
            </a:r>
            <a:r>
              <a:rPr sz="2050" b="1" spc="30" dirty="0">
                <a:solidFill>
                  <a:srgbClr val="9A604D"/>
                </a:solidFill>
                <a:latin typeface="Calibri"/>
                <a:cs typeface="Calibri"/>
              </a:rPr>
              <a:t> </a:t>
            </a:r>
            <a:r>
              <a:rPr sz="2050" b="1" spc="45" dirty="0">
                <a:solidFill>
                  <a:srgbClr val="9A604D"/>
                </a:solidFill>
                <a:latin typeface="Calibri"/>
                <a:cs typeface="Calibri"/>
              </a:rPr>
              <a:t>intégrateur</a:t>
            </a:r>
            <a:r>
              <a:rPr sz="2050" b="1" spc="30" dirty="0">
                <a:solidFill>
                  <a:srgbClr val="9A604D"/>
                </a:solidFill>
                <a:latin typeface="Calibri"/>
                <a:cs typeface="Calibri"/>
              </a:rPr>
              <a:t> </a:t>
            </a:r>
            <a:r>
              <a:rPr sz="2050" b="1" dirty="0">
                <a:solidFill>
                  <a:srgbClr val="9A604D"/>
                </a:solidFill>
                <a:latin typeface="Calibri"/>
                <a:cs typeface="Calibri"/>
              </a:rPr>
              <a:t>ou</a:t>
            </a:r>
            <a:r>
              <a:rPr sz="2050" b="1" spc="30" dirty="0">
                <a:solidFill>
                  <a:srgbClr val="9A604D"/>
                </a:solidFill>
                <a:latin typeface="Calibri"/>
                <a:cs typeface="Calibri"/>
              </a:rPr>
              <a:t> </a:t>
            </a:r>
            <a:r>
              <a:rPr sz="2050" b="1" dirty="0">
                <a:solidFill>
                  <a:srgbClr val="9A604D"/>
                </a:solidFill>
                <a:latin typeface="Calibri"/>
                <a:cs typeface="Calibri"/>
              </a:rPr>
              <a:t>développeur</a:t>
            </a:r>
            <a:r>
              <a:rPr sz="2050" b="1" spc="25" dirty="0">
                <a:solidFill>
                  <a:srgbClr val="9A604D"/>
                </a:solidFill>
                <a:latin typeface="Calibri"/>
                <a:cs typeface="Calibri"/>
              </a:rPr>
              <a:t> </a:t>
            </a:r>
            <a:r>
              <a:rPr sz="2050" b="1" dirty="0">
                <a:solidFill>
                  <a:srgbClr val="9A604D"/>
                </a:solidFill>
                <a:latin typeface="Calibri"/>
                <a:cs typeface="Calibri"/>
              </a:rPr>
              <a:t>de</a:t>
            </a:r>
            <a:r>
              <a:rPr sz="2050" b="1" spc="30" dirty="0">
                <a:solidFill>
                  <a:srgbClr val="9A604D"/>
                </a:solidFill>
                <a:latin typeface="Calibri"/>
                <a:cs typeface="Calibri"/>
              </a:rPr>
              <a:t> </a:t>
            </a:r>
            <a:r>
              <a:rPr sz="2050" b="1" spc="50" dirty="0">
                <a:solidFill>
                  <a:srgbClr val="9A604D"/>
                </a:solidFill>
                <a:latin typeface="Calibri"/>
                <a:cs typeface="Calibri"/>
              </a:rPr>
              <a:t>solutions</a:t>
            </a:r>
            <a:r>
              <a:rPr sz="2050" b="1" spc="35" dirty="0">
                <a:solidFill>
                  <a:srgbClr val="9A604D"/>
                </a:solidFill>
                <a:latin typeface="Calibri"/>
                <a:cs typeface="Calibri"/>
              </a:rPr>
              <a:t> </a:t>
            </a:r>
            <a:r>
              <a:rPr sz="2050" b="1" dirty="0">
                <a:solidFill>
                  <a:srgbClr val="9A604D"/>
                </a:solidFill>
                <a:latin typeface="Calibri"/>
                <a:cs typeface="Calibri"/>
              </a:rPr>
              <a:t>de</a:t>
            </a:r>
            <a:r>
              <a:rPr sz="2050" b="1" spc="30" dirty="0">
                <a:solidFill>
                  <a:srgbClr val="9A604D"/>
                </a:solidFill>
                <a:latin typeface="Calibri"/>
                <a:cs typeface="Calibri"/>
              </a:rPr>
              <a:t> </a:t>
            </a:r>
            <a:r>
              <a:rPr lang="fr-FR" sz="2050" b="1" spc="40" dirty="0">
                <a:solidFill>
                  <a:srgbClr val="9A604D"/>
                </a:solidFill>
                <a:latin typeface="Calibri"/>
                <a:cs typeface="Calibri"/>
              </a:rPr>
              <a:t>sécurité</a:t>
            </a:r>
            <a:r>
              <a:rPr sz="2050" b="1" spc="40" dirty="0">
                <a:solidFill>
                  <a:srgbClr val="9A604D"/>
                </a:solidFill>
                <a:latin typeface="Calibri"/>
                <a:cs typeface="Calibri"/>
              </a:rPr>
              <a:t>.</a:t>
            </a:r>
            <a:br>
              <a:rPr lang="fr-FR" sz="2050" b="1" spc="40" dirty="0">
                <a:solidFill>
                  <a:srgbClr val="9A604D"/>
                </a:solidFill>
                <a:latin typeface="Calibri"/>
                <a:cs typeface="Calibri"/>
              </a:rPr>
            </a:br>
            <a:r>
              <a:rPr lang="fr-FR" sz="2050" b="1" spc="40" dirty="0">
                <a:solidFill>
                  <a:srgbClr val="9A604D"/>
                </a:solidFill>
                <a:latin typeface="Calibri"/>
                <a:cs typeface="Calibri"/>
              </a:rPr>
              <a:t>Il existe aussi des métiers non techniques, tels que ceux de la sensibilisation et également tous les métiers cybersécurité sous l'angle commercial et juridique.</a:t>
            </a:r>
            <a:endParaRPr sz="2050" b="1" dirty="0">
              <a:latin typeface="Calibri"/>
              <a:cs typeface="Calibri"/>
            </a:endParaRPr>
          </a:p>
        </p:txBody>
      </p:sp>
      <p:sp>
        <p:nvSpPr>
          <p:cNvPr id="27" name="object 10">
            <a:extLst>
              <a:ext uri="{FF2B5EF4-FFF2-40B4-BE49-F238E27FC236}">
                <a16:creationId xmlns:a16="http://schemas.microsoft.com/office/drawing/2014/main" id="{C8E84494-C26C-67A5-D16A-01C87C946B8B}"/>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A1399F8-334E-E0C1-D96A-41010CEDEA8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D43FEFCF-0E3E-1B42-4C9F-CBE6FD85F543}"/>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887F4754-8D9C-E63D-A6BE-42CDCCA63AAE}"/>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A4A7DC88-8CDA-A0DA-6740-E60252540148}"/>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E33EB316-3DCA-6169-BFEB-19AA87FF70A6}"/>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C8B9C190-27E2-20F7-5E1D-6570009BB455}"/>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B20366F0-AB2E-7925-8962-C5AEE957547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8A1E4503-B2D3-BE17-51C7-D23B3557E07E}"/>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B091F2A-E08D-B0EC-5A4E-7804CD67A0D9}"/>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8DD241A4-7377-1597-8C72-2895DC041884}"/>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C1A7107F-64C0-B4FD-D047-5049F5697CC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F3F5B9DA-2C31-9407-8AC4-ACF30B67F36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28059BD7-5A31-2216-8D46-587724B7A0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2CB42149-7E3C-A574-3D0E-6B15285EC44F}"/>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F27FA983-63A2-86BC-12FD-9AE96E51150C}"/>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8F3C51BB-AF08-D9D3-F6A9-9220B6C308E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75864F37-217D-FE74-7383-27B41D3442CF}"/>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5284BF9-5A1D-06D0-93C3-B7912272FF0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2D57D50F-589F-6AB5-4B12-F0783607D140}"/>
                </a:ext>
              </a:extLst>
            </p:cNvPr>
            <p:cNvPicPr/>
            <p:nvPr/>
          </p:nvPicPr>
          <p:blipFill>
            <a:blip r:embed="rId4" cstate="print"/>
            <a:stretch>
              <a:fillRect/>
            </a:stretch>
          </p:blipFill>
          <p:spPr>
            <a:xfrm>
              <a:off x="7098407" y="664936"/>
              <a:ext cx="90708" cy="160403"/>
            </a:xfrm>
            <a:prstGeom prst="rect">
              <a:avLst/>
            </a:prstGeom>
          </p:spPr>
        </p:pic>
      </p:grpSp>
      <p:sp>
        <p:nvSpPr>
          <p:cNvPr id="12" name="object 2">
            <a:extLst>
              <a:ext uri="{FF2B5EF4-FFF2-40B4-BE49-F238E27FC236}">
                <a16:creationId xmlns:a16="http://schemas.microsoft.com/office/drawing/2014/main" id="{EBD20BDB-A318-FCFE-80FD-22C4302C2C17}"/>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14" name="object 4">
            <a:extLst>
              <a:ext uri="{FF2B5EF4-FFF2-40B4-BE49-F238E27FC236}">
                <a16:creationId xmlns:a16="http://schemas.microsoft.com/office/drawing/2014/main" id="{EB7AC896-AEF1-B620-20D5-7F0294AD1EB5}"/>
              </a:ext>
            </a:extLst>
          </p:cNvPr>
          <p:cNvSpPr/>
          <p:nvPr/>
        </p:nvSpPr>
        <p:spPr>
          <a:xfrm>
            <a:off x="8618113" y="2835588"/>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15" name="object 5">
            <a:extLst>
              <a:ext uri="{FF2B5EF4-FFF2-40B4-BE49-F238E27FC236}">
                <a16:creationId xmlns:a16="http://schemas.microsoft.com/office/drawing/2014/main" id="{FAF0DDE4-323E-FDE0-5F74-9078F59018DD}"/>
              </a:ext>
            </a:extLst>
          </p:cNvPr>
          <p:cNvSpPr txBox="1"/>
          <p:nvPr/>
        </p:nvSpPr>
        <p:spPr>
          <a:xfrm rot="840000">
            <a:off x="8892486" y="3341041"/>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17" name="object 3">
            <a:extLst>
              <a:ext uri="{FF2B5EF4-FFF2-40B4-BE49-F238E27FC236}">
                <a16:creationId xmlns:a16="http://schemas.microsoft.com/office/drawing/2014/main" id="{8D9EB02E-BC94-38E2-2B9E-3E8F00230AB1}"/>
              </a:ext>
            </a:extLst>
          </p:cNvPr>
          <p:cNvSpPr txBox="1"/>
          <p:nvPr/>
        </p:nvSpPr>
        <p:spPr>
          <a:xfrm>
            <a:off x="4538036" y="4621051"/>
            <a:ext cx="11686213" cy="3833742"/>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TRAVAILLER</a:t>
            </a:r>
          </a:p>
          <a:p>
            <a:pPr marL="12700" marR="5080" indent="-635" algn="ctr">
              <a:spcBef>
                <a:spcPts val="95"/>
              </a:spcBef>
            </a:pPr>
            <a:r>
              <a:rPr lang="fr-FR" sz="8250" b="1" spc="-150" dirty="0">
                <a:solidFill>
                  <a:srgbClr val="231F20"/>
                </a:solidFill>
                <a:latin typeface="Calibri"/>
                <a:cs typeface="Calibri"/>
              </a:rPr>
              <a:t>DANS LA CYBERSÉCURITÉ VEUT DIRE ÊTRE INGÉNIEUR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03850" y="4621051"/>
            <a:ext cx="9296400" cy="3631762"/>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solidFill>
                  <a:srgbClr val="231F20"/>
                </a:solidFill>
                <a:latin typeface="Calibri"/>
                <a:cs typeface="Calibri"/>
              </a:rPr>
              <a:t>LA CYBERSÉCURITÉ, CELA VEUT DIRE </a:t>
            </a:r>
            <a:br>
              <a:rPr lang="fr-FR" sz="8250" b="1" spc="-150" dirty="0">
                <a:solidFill>
                  <a:srgbClr val="231F20"/>
                </a:solidFill>
                <a:latin typeface="Calibri"/>
                <a:cs typeface="Calibri"/>
              </a:rPr>
            </a:br>
            <a:r>
              <a:rPr lang="fr-FR" sz="8250" b="1" spc="-150" dirty="0">
                <a:solidFill>
                  <a:srgbClr val="231F20"/>
                </a:solidFill>
                <a:latin typeface="Calibri"/>
                <a:cs typeface="Calibri"/>
              </a:rPr>
              <a:t>ÊTRE FORT EN MATHS</a:t>
            </a: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793980" y="8645834"/>
            <a:ext cx="8516620" cy="1123641"/>
          </a:xfrm>
          <a:prstGeom prst="rect">
            <a:avLst/>
          </a:prstGeom>
        </p:spPr>
        <p:txBody>
          <a:bodyPr vert="horz" wrap="square" lIns="0" tIns="137795" rIns="0" bIns="0" rtlCol="0">
            <a:spAutoFit/>
          </a:bodyPr>
          <a:lstStyle/>
          <a:p>
            <a:pPr marL="495934" marR="492759" algn="ctr">
              <a:lnSpc>
                <a:spcPct val="103899"/>
              </a:lnSpc>
              <a:spcBef>
                <a:spcPts val="1730"/>
              </a:spcBef>
            </a:pPr>
            <a:r>
              <a:rPr sz="2050" b="1" spc="125" dirty="0">
                <a:solidFill>
                  <a:srgbClr val="9A604D"/>
                </a:solidFill>
                <a:latin typeface="Calibri"/>
                <a:cs typeface="Calibri"/>
              </a:rPr>
              <a:t>La</a:t>
            </a:r>
            <a:r>
              <a:rPr sz="2050" b="1" spc="75"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c’est</a:t>
            </a:r>
            <a:r>
              <a:rPr sz="2050" b="1" spc="85" dirty="0">
                <a:solidFill>
                  <a:srgbClr val="9A604D"/>
                </a:solidFill>
                <a:latin typeface="Calibri"/>
                <a:cs typeface="Calibri"/>
              </a:rPr>
              <a:t> </a:t>
            </a:r>
            <a:r>
              <a:rPr sz="2050" b="1" dirty="0">
                <a:solidFill>
                  <a:srgbClr val="9A604D"/>
                </a:solidFill>
                <a:latin typeface="Calibri"/>
                <a:cs typeface="Calibri"/>
              </a:rPr>
              <a:t>avant</a:t>
            </a:r>
            <a:r>
              <a:rPr sz="2050" b="1" spc="85" dirty="0">
                <a:solidFill>
                  <a:srgbClr val="9A604D"/>
                </a:solidFill>
                <a:latin typeface="Calibri"/>
                <a:cs typeface="Calibri"/>
              </a:rPr>
              <a:t> </a:t>
            </a:r>
            <a:r>
              <a:rPr sz="2050" b="1" dirty="0">
                <a:solidFill>
                  <a:srgbClr val="9A604D"/>
                </a:solidFill>
                <a:latin typeface="Calibri"/>
                <a:cs typeface="Calibri"/>
              </a:rPr>
              <a:t>tout</a:t>
            </a:r>
            <a:r>
              <a:rPr sz="2050" b="1" spc="80" dirty="0">
                <a:solidFill>
                  <a:srgbClr val="9A604D"/>
                </a:solidFill>
                <a:latin typeface="Calibri"/>
                <a:cs typeface="Calibri"/>
              </a:rPr>
              <a:t> </a:t>
            </a:r>
            <a:r>
              <a:rPr sz="2050" b="1" dirty="0">
                <a:solidFill>
                  <a:srgbClr val="9A604D"/>
                </a:solidFill>
                <a:latin typeface="Calibri"/>
                <a:cs typeface="Calibri"/>
              </a:rPr>
              <a:t>une</a:t>
            </a:r>
            <a:r>
              <a:rPr sz="2050" b="1" spc="80" dirty="0">
                <a:solidFill>
                  <a:srgbClr val="9A604D"/>
                </a:solidFill>
                <a:latin typeface="Calibri"/>
                <a:cs typeface="Calibri"/>
              </a:rPr>
              <a:t> </a:t>
            </a:r>
            <a:r>
              <a:rPr sz="2050" b="1" dirty="0">
                <a:solidFill>
                  <a:srgbClr val="9A604D"/>
                </a:solidFill>
                <a:latin typeface="Calibri"/>
                <a:cs typeface="Calibri"/>
              </a:rPr>
              <a:t>question</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dirty="0">
                <a:solidFill>
                  <a:srgbClr val="9A604D"/>
                </a:solidFill>
                <a:latin typeface="Calibri"/>
                <a:cs typeface="Calibri"/>
              </a:rPr>
              <a:t>bon</a:t>
            </a:r>
            <a:r>
              <a:rPr sz="2050" b="1" spc="85" dirty="0">
                <a:solidFill>
                  <a:srgbClr val="9A604D"/>
                </a:solidFill>
                <a:latin typeface="Calibri"/>
                <a:cs typeface="Calibri"/>
              </a:rPr>
              <a:t> </a:t>
            </a:r>
            <a:r>
              <a:rPr sz="2050" b="1" spc="55" dirty="0">
                <a:solidFill>
                  <a:srgbClr val="9A604D"/>
                </a:solidFill>
                <a:latin typeface="Calibri"/>
                <a:cs typeface="Calibri"/>
              </a:rPr>
              <a:t>sens,</a:t>
            </a:r>
            <a:r>
              <a:rPr sz="2050" b="1" spc="80" dirty="0">
                <a:solidFill>
                  <a:srgbClr val="9A604D"/>
                </a:solidFill>
                <a:latin typeface="Calibri"/>
                <a:cs typeface="Calibri"/>
              </a:rPr>
              <a:t> </a:t>
            </a:r>
            <a:r>
              <a:rPr sz="2050" b="1" spc="-10" dirty="0">
                <a:solidFill>
                  <a:srgbClr val="9A604D"/>
                </a:solidFill>
                <a:latin typeface="Calibri"/>
                <a:cs typeface="Calibri"/>
              </a:rPr>
              <a:t>d’esprit </a:t>
            </a:r>
            <a:r>
              <a:rPr sz="2050" b="1" spc="55" dirty="0">
                <a:solidFill>
                  <a:srgbClr val="9A604D"/>
                </a:solidFill>
                <a:latin typeface="Calibri"/>
                <a:cs typeface="Calibri"/>
              </a:rPr>
              <a:t>critique</a:t>
            </a:r>
            <a:r>
              <a:rPr sz="2050" b="1" spc="20" dirty="0">
                <a:solidFill>
                  <a:srgbClr val="9A604D"/>
                </a:solidFill>
                <a:latin typeface="Calibri"/>
                <a:cs typeface="Calibri"/>
              </a:rPr>
              <a:t> </a:t>
            </a:r>
            <a:r>
              <a:rPr sz="2050" b="1" dirty="0">
                <a:solidFill>
                  <a:srgbClr val="9A604D"/>
                </a:solidFill>
                <a:latin typeface="Calibri"/>
                <a:cs typeface="Calibri"/>
              </a:rPr>
              <a:t>et</a:t>
            </a:r>
            <a:r>
              <a:rPr sz="2050" b="1" spc="25" dirty="0">
                <a:solidFill>
                  <a:srgbClr val="9A604D"/>
                </a:solidFill>
                <a:latin typeface="Calibri"/>
                <a:cs typeface="Calibri"/>
              </a:rPr>
              <a:t> </a:t>
            </a:r>
            <a:r>
              <a:rPr sz="2050" b="1" dirty="0">
                <a:solidFill>
                  <a:srgbClr val="9A604D"/>
                </a:solidFill>
                <a:latin typeface="Calibri"/>
                <a:cs typeface="Calibri"/>
              </a:rPr>
              <a:t>de</a:t>
            </a:r>
            <a:r>
              <a:rPr sz="2050" b="1" spc="20" dirty="0">
                <a:solidFill>
                  <a:srgbClr val="9A604D"/>
                </a:solidFill>
                <a:latin typeface="Calibri"/>
                <a:cs typeface="Calibri"/>
              </a:rPr>
              <a:t> </a:t>
            </a:r>
            <a:r>
              <a:rPr sz="2050" b="1" spc="45" dirty="0">
                <a:solidFill>
                  <a:srgbClr val="9A604D"/>
                </a:solidFill>
                <a:latin typeface="Calibri"/>
                <a:cs typeface="Calibri"/>
              </a:rPr>
              <a:t>connaissances.</a:t>
            </a:r>
            <a:endParaRPr sz="2050" b="1" dirty="0">
              <a:latin typeface="Calibri"/>
              <a:cs typeface="Calibri"/>
            </a:endParaRPr>
          </a:p>
          <a:p>
            <a:pPr algn="ctr">
              <a:lnSpc>
                <a:spcPct val="100000"/>
              </a:lnSpc>
              <a:spcBef>
                <a:spcPts val="95"/>
              </a:spcBef>
            </a:pPr>
            <a:r>
              <a:rPr sz="2050" b="1" spc="85" dirty="0">
                <a:solidFill>
                  <a:srgbClr val="9A604D"/>
                </a:solidFill>
                <a:latin typeface="Calibri"/>
                <a:cs typeface="Calibri"/>
              </a:rPr>
              <a:t>Cela</a:t>
            </a:r>
            <a:r>
              <a:rPr sz="2050" b="1" spc="60" dirty="0">
                <a:solidFill>
                  <a:srgbClr val="9A604D"/>
                </a:solidFill>
                <a:latin typeface="Calibri"/>
                <a:cs typeface="Calibri"/>
              </a:rPr>
              <a:t> </a:t>
            </a:r>
            <a:r>
              <a:rPr sz="2050" b="1" dirty="0">
                <a:solidFill>
                  <a:srgbClr val="9A604D"/>
                </a:solidFill>
                <a:latin typeface="Calibri"/>
                <a:cs typeface="Calibri"/>
              </a:rPr>
              <a:t>ne</a:t>
            </a:r>
            <a:r>
              <a:rPr sz="2050" b="1" spc="65" dirty="0">
                <a:solidFill>
                  <a:srgbClr val="9A604D"/>
                </a:solidFill>
                <a:latin typeface="Calibri"/>
                <a:cs typeface="Calibri"/>
              </a:rPr>
              <a:t> </a:t>
            </a:r>
            <a:r>
              <a:rPr sz="2050" b="1" dirty="0">
                <a:solidFill>
                  <a:srgbClr val="9A604D"/>
                </a:solidFill>
                <a:latin typeface="Calibri"/>
                <a:cs typeface="Calibri"/>
              </a:rPr>
              <a:t>veut</a:t>
            </a:r>
            <a:r>
              <a:rPr sz="2050" b="1" spc="65" dirty="0">
                <a:solidFill>
                  <a:srgbClr val="9A604D"/>
                </a:solidFill>
                <a:latin typeface="Calibri"/>
                <a:cs typeface="Calibri"/>
              </a:rPr>
              <a:t> </a:t>
            </a:r>
            <a:r>
              <a:rPr sz="2050" b="1" spc="50" dirty="0">
                <a:solidFill>
                  <a:srgbClr val="9A604D"/>
                </a:solidFill>
                <a:latin typeface="Calibri"/>
                <a:cs typeface="Calibri"/>
              </a:rPr>
              <a:t>pas</a:t>
            </a:r>
            <a:r>
              <a:rPr sz="2050" b="1" spc="55" dirty="0">
                <a:solidFill>
                  <a:srgbClr val="9A604D"/>
                </a:solidFill>
                <a:latin typeface="Calibri"/>
                <a:cs typeface="Calibri"/>
              </a:rPr>
              <a:t> </a:t>
            </a:r>
            <a:r>
              <a:rPr sz="2050" b="1" dirty="0">
                <a:solidFill>
                  <a:srgbClr val="9A604D"/>
                </a:solidFill>
                <a:latin typeface="Calibri"/>
                <a:cs typeface="Calibri"/>
              </a:rPr>
              <a:t>dire</a:t>
            </a:r>
            <a:r>
              <a:rPr sz="2050" b="1" spc="65" dirty="0">
                <a:solidFill>
                  <a:srgbClr val="9A604D"/>
                </a:solidFill>
                <a:latin typeface="Calibri"/>
                <a:cs typeface="Calibri"/>
              </a:rPr>
              <a:t> </a:t>
            </a:r>
            <a:r>
              <a:rPr sz="2050" b="1" dirty="0">
                <a:solidFill>
                  <a:srgbClr val="9A604D"/>
                </a:solidFill>
                <a:latin typeface="Calibri"/>
                <a:cs typeface="Calibri"/>
              </a:rPr>
              <a:t>que</a:t>
            </a:r>
            <a:r>
              <a:rPr sz="2050" b="1" spc="65" dirty="0">
                <a:solidFill>
                  <a:srgbClr val="9A604D"/>
                </a:solidFill>
                <a:latin typeface="Calibri"/>
                <a:cs typeface="Calibri"/>
              </a:rPr>
              <a:t> </a:t>
            </a:r>
            <a:r>
              <a:rPr sz="2050" b="1" dirty="0">
                <a:solidFill>
                  <a:srgbClr val="9A604D"/>
                </a:solidFill>
                <a:latin typeface="Calibri"/>
                <a:cs typeface="Calibri"/>
              </a:rPr>
              <a:t>vous</a:t>
            </a:r>
            <a:r>
              <a:rPr sz="2050" b="1" spc="55" dirty="0">
                <a:solidFill>
                  <a:srgbClr val="9A604D"/>
                </a:solidFill>
                <a:latin typeface="Calibri"/>
                <a:cs typeface="Calibri"/>
              </a:rPr>
              <a:t> </a:t>
            </a:r>
            <a:r>
              <a:rPr sz="2050" b="1" dirty="0">
                <a:solidFill>
                  <a:srgbClr val="9A604D"/>
                </a:solidFill>
                <a:latin typeface="Calibri"/>
                <a:cs typeface="Calibri"/>
              </a:rPr>
              <a:t>ne</a:t>
            </a:r>
            <a:r>
              <a:rPr sz="2050" b="1" spc="65" dirty="0">
                <a:solidFill>
                  <a:srgbClr val="9A604D"/>
                </a:solidFill>
                <a:latin typeface="Calibri"/>
                <a:cs typeface="Calibri"/>
              </a:rPr>
              <a:t> </a:t>
            </a:r>
            <a:r>
              <a:rPr sz="2050" b="1" dirty="0">
                <a:solidFill>
                  <a:srgbClr val="9A604D"/>
                </a:solidFill>
                <a:latin typeface="Calibri"/>
                <a:cs typeface="Calibri"/>
              </a:rPr>
              <a:t>devez</a:t>
            </a:r>
            <a:r>
              <a:rPr sz="2050" b="1" spc="60" dirty="0">
                <a:solidFill>
                  <a:srgbClr val="9A604D"/>
                </a:solidFill>
                <a:latin typeface="Calibri"/>
                <a:cs typeface="Calibri"/>
              </a:rPr>
              <a:t> </a:t>
            </a:r>
            <a:r>
              <a:rPr sz="2050" b="1" spc="50" dirty="0">
                <a:solidFill>
                  <a:srgbClr val="9A604D"/>
                </a:solidFill>
                <a:latin typeface="Calibri"/>
                <a:cs typeface="Calibri"/>
              </a:rPr>
              <a:t>pas</a:t>
            </a:r>
            <a:r>
              <a:rPr sz="2050" b="1" spc="60" dirty="0">
                <a:solidFill>
                  <a:srgbClr val="9A604D"/>
                </a:solidFill>
                <a:latin typeface="Calibri"/>
                <a:cs typeface="Calibri"/>
              </a:rPr>
              <a:t> </a:t>
            </a:r>
            <a:r>
              <a:rPr sz="2050" b="1" dirty="0">
                <a:solidFill>
                  <a:srgbClr val="9A604D"/>
                </a:solidFill>
                <a:latin typeface="Calibri"/>
                <a:cs typeface="Calibri"/>
              </a:rPr>
              <a:t>être</a:t>
            </a:r>
            <a:r>
              <a:rPr sz="2050" b="1" spc="60" dirty="0">
                <a:solidFill>
                  <a:srgbClr val="9A604D"/>
                </a:solidFill>
                <a:latin typeface="Calibri"/>
                <a:cs typeface="Calibri"/>
              </a:rPr>
              <a:t> </a:t>
            </a:r>
            <a:r>
              <a:rPr sz="2050" b="1" dirty="0">
                <a:solidFill>
                  <a:srgbClr val="9A604D"/>
                </a:solidFill>
                <a:latin typeface="Calibri"/>
                <a:cs typeface="Calibri"/>
              </a:rPr>
              <a:t>fort</a:t>
            </a:r>
            <a:r>
              <a:rPr sz="2050" b="1" spc="65" dirty="0">
                <a:solidFill>
                  <a:srgbClr val="9A604D"/>
                </a:solidFill>
                <a:latin typeface="Calibri"/>
                <a:cs typeface="Calibri"/>
              </a:rPr>
              <a:t> </a:t>
            </a:r>
            <a:r>
              <a:rPr sz="2050" b="1" dirty="0">
                <a:solidFill>
                  <a:srgbClr val="9A604D"/>
                </a:solidFill>
                <a:latin typeface="Calibri"/>
                <a:cs typeface="Calibri"/>
              </a:rPr>
              <a:t>en</a:t>
            </a:r>
            <a:r>
              <a:rPr sz="2050" b="1" spc="60" dirty="0">
                <a:solidFill>
                  <a:srgbClr val="9A604D"/>
                </a:solidFill>
                <a:latin typeface="Calibri"/>
                <a:cs typeface="Calibri"/>
              </a:rPr>
              <a:t> </a:t>
            </a:r>
            <a:r>
              <a:rPr sz="2050" b="1" dirty="0">
                <a:solidFill>
                  <a:srgbClr val="9A604D"/>
                </a:solidFill>
                <a:latin typeface="Calibri"/>
                <a:cs typeface="Calibri"/>
              </a:rPr>
              <a:t>maths</a:t>
            </a:r>
            <a:r>
              <a:rPr sz="2050" b="1" spc="65" dirty="0">
                <a:solidFill>
                  <a:srgbClr val="9A604D"/>
                </a:solidFill>
                <a:latin typeface="Calibri"/>
                <a:cs typeface="Calibri"/>
              </a:rPr>
              <a:t> </a:t>
            </a:r>
            <a:r>
              <a:rPr sz="2050" b="1" spc="-50" dirty="0">
                <a:solidFill>
                  <a:srgbClr val="9A604D"/>
                </a:solidFill>
                <a:latin typeface="Calibri"/>
                <a:cs typeface="Calibri"/>
              </a:rPr>
              <a:t>!</a:t>
            </a:r>
            <a:endParaRPr sz="2050" b="1" dirty="0">
              <a:latin typeface="Calibri"/>
              <a:cs typeface="Calibri"/>
            </a:endParaRPr>
          </a:p>
        </p:txBody>
      </p:sp>
      <p:sp>
        <p:nvSpPr>
          <p:cNvPr id="27" name="object 10">
            <a:extLst>
              <a:ext uri="{FF2B5EF4-FFF2-40B4-BE49-F238E27FC236}">
                <a16:creationId xmlns:a16="http://schemas.microsoft.com/office/drawing/2014/main" id="{E1079F01-1850-1F1A-76C4-630E78F0F46C}"/>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3CB1354B-7DD8-B6D8-ECEB-00DBF3CAFFB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3558E5DF-8B1E-3CFC-3341-789B43B32C48}"/>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43FE17E3-E9E8-513A-2391-DEFB090A2E9D}"/>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21801E5C-4671-0701-BBCB-88B27570599C}"/>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0ACAC47F-C273-4086-302B-CB92490B229E}"/>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B14A318A-A3FA-EB8B-DDEC-0C423A076DC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9A11195A-7D92-ECAC-BB3B-36ED292DC2C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FE9E8871-5540-0709-CCB9-B045D1B861C9}"/>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1B1CF201-0876-EC88-4B5C-8DBF56BC9151}"/>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847649B9-E889-0A06-DC86-EC5AA3A81D90}"/>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F03F4CAA-4201-8DC6-C324-5DCF7774486B}"/>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4D449CD9-3435-E461-01F2-6B8C5159AB63}"/>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20A7778D-7B33-9F85-5E1D-546DEFC2DFF4}"/>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706DE6E6-6738-E7BF-E75D-D38157749335}"/>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2E48A4B3-3A10-84CD-2E7F-19E0A818E64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3AAA7503-1CC1-94DD-82FE-BCB9A2E2BFB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0F1DBE5D-5E47-1896-B69D-6AD2F2CABED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8653810B-0F16-9ADD-529F-FE89B6349AA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8D9CB137-A256-7C5F-442A-4CEBDB2DD77F}"/>
                </a:ext>
              </a:extLst>
            </p:cNvPr>
            <p:cNvPicPr/>
            <p:nvPr/>
          </p:nvPicPr>
          <p:blipFill>
            <a:blip r:embed="rId4" cstate="print"/>
            <a:stretch>
              <a:fillRect/>
            </a:stretch>
          </p:blipFill>
          <p:spPr>
            <a:xfrm>
              <a:off x="7098407" y="664936"/>
              <a:ext cx="90708" cy="160403"/>
            </a:xfrm>
            <a:prstGeom prst="rect">
              <a:avLst/>
            </a:prstGeom>
          </p:spPr>
        </p:pic>
      </p:grpSp>
      <p:sp>
        <p:nvSpPr>
          <p:cNvPr id="55" name="object 2">
            <a:extLst>
              <a:ext uri="{FF2B5EF4-FFF2-40B4-BE49-F238E27FC236}">
                <a16:creationId xmlns:a16="http://schemas.microsoft.com/office/drawing/2014/main" id="{EFCAF28F-81B8-F301-72D4-9D039C5E4D39}"/>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6" name="object 4">
            <a:extLst>
              <a:ext uri="{FF2B5EF4-FFF2-40B4-BE49-F238E27FC236}">
                <a16:creationId xmlns:a16="http://schemas.microsoft.com/office/drawing/2014/main" id="{4B803C5D-4F98-5239-8A19-E6B0B36A4486}"/>
              </a:ext>
            </a:extLst>
          </p:cNvPr>
          <p:cNvSpPr/>
          <p:nvPr/>
        </p:nvSpPr>
        <p:spPr>
          <a:xfrm>
            <a:off x="8584996" y="2835588"/>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7" name="object 5">
            <a:extLst>
              <a:ext uri="{FF2B5EF4-FFF2-40B4-BE49-F238E27FC236}">
                <a16:creationId xmlns:a16="http://schemas.microsoft.com/office/drawing/2014/main" id="{C5C2F078-DD5A-255C-CB0C-18A22DA1BAC1}"/>
              </a:ext>
            </a:extLst>
          </p:cNvPr>
          <p:cNvSpPr txBox="1"/>
          <p:nvPr/>
        </p:nvSpPr>
        <p:spPr>
          <a:xfrm rot="840000">
            <a:off x="8859369" y="3341041"/>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8" name="object 3">
            <a:extLst>
              <a:ext uri="{FF2B5EF4-FFF2-40B4-BE49-F238E27FC236}">
                <a16:creationId xmlns:a16="http://schemas.microsoft.com/office/drawing/2014/main" id="{0E9BC4C8-3B27-034D-2744-31970B646722}"/>
              </a:ext>
            </a:extLst>
          </p:cNvPr>
          <p:cNvSpPr txBox="1"/>
          <p:nvPr/>
        </p:nvSpPr>
        <p:spPr>
          <a:xfrm>
            <a:off x="5403850" y="4621051"/>
            <a:ext cx="9296400" cy="3631762"/>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solidFill>
                  <a:srgbClr val="231F20"/>
                </a:solidFill>
                <a:latin typeface="Calibri"/>
                <a:cs typeface="Calibri"/>
              </a:rPr>
              <a:t>LA CYBERSÉCURITÉ, CELA VEUT DIRE </a:t>
            </a:r>
            <a:br>
              <a:rPr lang="fr-FR" sz="8250" b="1" spc="-150" dirty="0">
                <a:solidFill>
                  <a:srgbClr val="231F20"/>
                </a:solidFill>
                <a:latin typeface="Calibri"/>
                <a:cs typeface="Calibri"/>
              </a:rPr>
            </a:br>
            <a:r>
              <a:rPr lang="fr-FR" sz="8250" b="1" spc="-150" dirty="0">
                <a:solidFill>
                  <a:srgbClr val="231F20"/>
                </a:solidFill>
                <a:latin typeface="Calibri"/>
                <a:cs typeface="Calibri"/>
              </a:rPr>
              <a:t>ÊTRE FORT EN MATHS</a:t>
            </a:r>
            <a:endParaRPr lang="fr-FR" sz="8250" b="1" spc="-15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5140471"/>
            <a:ext cx="9668976" cy="2464776"/>
          </a:xfrm>
          <a:prstGeom prst="rect">
            <a:avLst/>
          </a:prstGeom>
        </p:spPr>
        <p:txBody>
          <a:bodyPr vert="horz" wrap="square" lIns="0" tIns="129539" rIns="0" bIns="0" rtlCol="0">
            <a:spAutoFit/>
          </a:bodyPr>
          <a:lstStyle/>
          <a:p>
            <a:pPr marL="405130" marR="5080" indent="-393065">
              <a:lnSpc>
                <a:spcPts val="9070"/>
              </a:lnSpc>
              <a:spcBef>
                <a:spcPts val="1019"/>
              </a:spcBef>
            </a:pPr>
            <a:r>
              <a:rPr lang="fr-FR" sz="8250" b="1" spc="-150" dirty="0">
                <a:solidFill>
                  <a:srgbClr val="231F20"/>
                </a:solidFill>
                <a:latin typeface="Calibri"/>
                <a:cs typeface="Calibri"/>
              </a:rPr>
              <a:t>CE SONT DES MÉTIERS OÙ L’ON DOIT CODER</a:t>
            </a: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536869" y="7902950"/>
            <a:ext cx="9029700" cy="2095125"/>
          </a:xfrm>
          <a:prstGeom prst="rect">
            <a:avLst/>
          </a:prstGeom>
        </p:spPr>
        <p:txBody>
          <a:bodyPr vert="horz" wrap="square" lIns="0" tIns="137795" rIns="0" bIns="0" rtlCol="0">
            <a:spAutoFit/>
          </a:bodyPr>
          <a:lstStyle/>
          <a:p>
            <a:pPr marL="12065" marR="5080" indent="-1270" algn="ctr">
              <a:lnSpc>
                <a:spcPct val="103899"/>
              </a:lnSpc>
              <a:spcBef>
                <a:spcPts val="1450"/>
              </a:spcBef>
            </a:pPr>
            <a:r>
              <a:rPr sz="2050" b="1" spc="125" dirty="0">
                <a:solidFill>
                  <a:srgbClr val="9A604D"/>
                </a:solidFill>
                <a:latin typeface="Calibri"/>
                <a:cs typeface="Calibri"/>
              </a:rPr>
              <a:t>La</a:t>
            </a:r>
            <a:r>
              <a:rPr sz="2050" b="1" spc="65"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englobe</a:t>
            </a:r>
            <a:r>
              <a:rPr sz="2050" b="1" spc="80"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dirty="0">
                <a:solidFill>
                  <a:srgbClr val="9A604D"/>
                </a:solidFill>
                <a:latin typeface="Calibri"/>
                <a:cs typeface="Calibri"/>
              </a:rPr>
              <a:t>nombreux</a:t>
            </a:r>
            <a:r>
              <a:rPr sz="2050" b="1" spc="85" dirty="0">
                <a:solidFill>
                  <a:srgbClr val="9A604D"/>
                </a:solidFill>
                <a:latin typeface="Calibri"/>
                <a:cs typeface="Calibri"/>
              </a:rPr>
              <a:t> </a:t>
            </a:r>
            <a:r>
              <a:rPr sz="2050" b="1" dirty="0">
                <a:solidFill>
                  <a:srgbClr val="9A604D"/>
                </a:solidFill>
                <a:latin typeface="Calibri"/>
                <a:cs typeface="Calibri"/>
              </a:rPr>
              <a:t>domaines</a:t>
            </a:r>
            <a:r>
              <a:rPr sz="2050" b="1" spc="85" dirty="0">
                <a:solidFill>
                  <a:srgbClr val="9A604D"/>
                </a:solidFill>
                <a:latin typeface="Calibri"/>
                <a:cs typeface="Calibri"/>
              </a:rPr>
              <a:t> </a:t>
            </a:r>
            <a:r>
              <a:rPr sz="2050" b="1" dirty="0">
                <a:solidFill>
                  <a:srgbClr val="9A604D"/>
                </a:solidFill>
                <a:latin typeface="Calibri"/>
                <a:cs typeface="Calibri"/>
              </a:rPr>
              <a:t>et</a:t>
            </a:r>
            <a:r>
              <a:rPr sz="2050" b="1" spc="80" dirty="0">
                <a:solidFill>
                  <a:srgbClr val="9A604D"/>
                </a:solidFill>
                <a:latin typeface="Calibri"/>
                <a:cs typeface="Calibri"/>
              </a:rPr>
              <a:t> </a:t>
            </a:r>
            <a:r>
              <a:rPr sz="2050" b="1" spc="114" dirty="0">
                <a:solidFill>
                  <a:srgbClr val="9A604D"/>
                </a:solidFill>
                <a:latin typeface="Calibri"/>
                <a:cs typeface="Calibri"/>
              </a:rPr>
              <a:t>il</a:t>
            </a:r>
            <a:r>
              <a:rPr sz="2050" b="1" spc="85" dirty="0">
                <a:solidFill>
                  <a:srgbClr val="9A604D"/>
                </a:solidFill>
                <a:latin typeface="Calibri"/>
                <a:cs typeface="Calibri"/>
              </a:rPr>
              <a:t> </a:t>
            </a:r>
            <a:r>
              <a:rPr sz="2050" b="1" spc="50" dirty="0">
                <a:solidFill>
                  <a:srgbClr val="9A604D"/>
                </a:solidFill>
                <a:latin typeface="Calibri"/>
                <a:cs typeface="Calibri"/>
              </a:rPr>
              <a:t>est</a:t>
            </a:r>
            <a:r>
              <a:rPr sz="2050" b="1" spc="90" dirty="0">
                <a:solidFill>
                  <a:srgbClr val="9A604D"/>
                </a:solidFill>
                <a:latin typeface="Calibri"/>
                <a:cs typeface="Calibri"/>
              </a:rPr>
              <a:t> </a:t>
            </a:r>
            <a:r>
              <a:rPr sz="2050" b="1" dirty="0">
                <a:solidFill>
                  <a:srgbClr val="9A604D"/>
                </a:solidFill>
                <a:latin typeface="Calibri"/>
                <a:cs typeface="Calibri"/>
              </a:rPr>
              <a:t>donc</a:t>
            </a:r>
            <a:r>
              <a:rPr sz="2050" b="1" spc="85" dirty="0">
                <a:solidFill>
                  <a:srgbClr val="9A604D"/>
                </a:solidFill>
                <a:latin typeface="Calibri"/>
                <a:cs typeface="Calibri"/>
              </a:rPr>
              <a:t> </a:t>
            </a:r>
            <a:r>
              <a:rPr sz="2050" b="1" spc="55" dirty="0">
                <a:solidFill>
                  <a:srgbClr val="9A604D"/>
                </a:solidFill>
                <a:latin typeface="Calibri"/>
                <a:cs typeface="Calibri"/>
              </a:rPr>
              <a:t>difficile</a:t>
            </a:r>
            <a:r>
              <a:rPr sz="2050" b="1" spc="85" dirty="0">
                <a:solidFill>
                  <a:srgbClr val="9A604D"/>
                </a:solidFill>
                <a:latin typeface="Calibri"/>
                <a:cs typeface="Calibri"/>
              </a:rPr>
              <a:t> </a:t>
            </a:r>
            <a:r>
              <a:rPr sz="2050" b="1" spc="-25" dirty="0">
                <a:solidFill>
                  <a:srgbClr val="9A604D"/>
                </a:solidFill>
                <a:latin typeface="Calibri"/>
                <a:cs typeface="Calibri"/>
              </a:rPr>
              <a:t>de </a:t>
            </a:r>
            <a:r>
              <a:rPr sz="2050" b="1" dirty="0">
                <a:solidFill>
                  <a:srgbClr val="9A604D"/>
                </a:solidFill>
                <a:latin typeface="Calibri"/>
                <a:cs typeface="Calibri"/>
              </a:rPr>
              <a:t>répondre</a:t>
            </a:r>
            <a:r>
              <a:rPr sz="2050" b="1" spc="6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dirty="0">
                <a:solidFill>
                  <a:srgbClr val="9A604D"/>
                </a:solidFill>
                <a:latin typeface="Calibri"/>
                <a:cs typeface="Calibri"/>
              </a:rPr>
              <a:t>manière</a:t>
            </a:r>
            <a:r>
              <a:rPr sz="2050" b="1" spc="75" dirty="0">
                <a:solidFill>
                  <a:srgbClr val="9A604D"/>
                </a:solidFill>
                <a:latin typeface="Calibri"/>
                <a:cs typeface="Calibri"/>
              </a:rPr>
              <a:t> </a:t>
            </a:r>
            <a:r>
              <a:rPr sz="2050" b="1" spc="45" dirty="0">
                <a:solidFill>
                  <a:srgbClr val="9A604D"/>
                </a:solidFill>
                <a:latin typeface="Calibri"/>
                <a:cs typeface="Calibri"/>
              </a:rPr>
              <a:t>générale.</a:t>
            </a:r>
            <a:r>
              <a:rPr sz="2050" b="1" spc="70" dirty="0">
                <a:solidFill>
                  <a:srgbClr val="9A604D"/>
                </a:solidFill>
                <a:latin typeface="Calibri"/>
                <a:cs typeface="Calibri"/>
              </a:rPr>
              <a:t> </a:t>
            </a:r>
            <a:r>
              <a:rPr sz="2050" b="1" spc="65" dirty="0">
                <a:solidFill>
                  <a:srgbClr val="9A604D"/>
                </a:solidFill>
                <a:latin typeface="Calibri"/>
                <a:cs typeface="Calibri"/>
              </a:rPr>
              <a:t>Certains</a:t>
            </a:r>
            <a:r>
              <a:rPr sz="2050" b="1" spc="75" dirty="0">
                <a:solidFill>
                  <a:srgbClr val="9A604D"/>
                </a:solidFill>
                <a:latin typeface="Calibri"/>
                <a:cs typeface="Calibri"/>
              </a:rPr>
              <a:t> </a:t>
            </a:r>
            <a:r>
              <a:rPr sz="2050" b="1" dirty="0">
                <a:solidFill>
                  <a:srgbClr val="9A604D"/>
                </a:solidFill>
                <a:latin typeface="Calibri"/>
                <a:cs typeface="Calibri"/>
              </a:rPr>
              <a:t>métiers</a:t>
            </a:r>
            <a:r>
              <a:rPr sz="2050" b="1" spc="7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spc="95" dirty="0">
                <a:solidFill>
                  <a:srgbClr val="9A604D"/>
                </a:solidFill>
                <a:latin typeface="Calibri"/>
                <a:cs typeface="Calibri"/>
              </a:rPr>
              <a:t>la</a:t>
            </a:r>
            <a:r>
              <a:rPr sz="2050" b="1" spc="70" dirty="0">
                <a:solidFill>
                  <a:srgbClr val="9A604D"/>
                </a:solidFill>
                <a:latin typeface="Calibri"/>
                <a:cs typeface="Calibri"/>
              </a:rPr>
              <a:t> </a:t>
            </a:r>
            <a:r>
              <a:rPr sz="2050" b="1" spc="45" dirty="0">
                <a:solidFill>
                  <a:srgbClr val="9A604D"/>
                </a:solidFill>
                <a:latin typeface="Calibri"/>
                <a:cs typeface="Calibri"/>
              </a:rPr>
              <a:t>cybersécurité</a:t>
            </a:r>
            <a:r>
              <a:rPr sz="2050" b="1" spc="80" dirty="0">
                <a:solidFill>
                  <a:srgbClr val="9A604D"/>
                </a:solidFill>
                <a:latin typeface="Calibri"/>
                <a:cs typeface="Calibri"/>
              </a:rPr>
              <a:t> </a:t>
            </a:r>
            <a:r>
              <a:rPr sz="2050" b="1" spc="35" dirty="0">
                <a:solidFill>
                  <a:srgbClr val="9A604D"/>
                </a:solidFill>
                <a:latin typeface="Calibri"/>
                <a:cs typeface="Calibri"/>
              </a:rPr>
              <a:t>nécessitent </a:t>
            </a:r>
            <a:r>
              <a:rPr sz="2050" b="1" dirty="0">
                <a:solidFill>
                  <a:srgbClr val="9A604D"/>
                </a:solidFill>
                <a:latin typeface="Calibri"/>
                <a:cs typeface="Calibri"/>
              </a:rPr>
              <a:t>effectivement</a:t>
            </a:r>
            <a:r>
              <a:rPr sz="2050" b="1" spc="95" dirty="0">
                <a:solidFill>
                  <a:srgbClr val="9A604D"/>
                </a:solidFill>
                <a:latin typeface="Calibri"/>
                <a:cs typeface="Calibri"/>
              </a:rPr>
              <a:t> </a:t>
            </a:r>
            <a:r>
              <a:rPr sz="2050" b="1" dirty="0">
                <a:solidFill>
                  <a:srgbClr val="9A604D"/>
                </a:solidFill>
                <a:latin typeface="Calibri"/>
                <a:cs typeface="Calibri"/>
              </a:rPr>
              <a:t>de</a:t>
            </a:r>
            <a:r>
              <a:rPr sz="2050" b="1" spc="95" dirty="0">
                <a:solidFill>
                  <a:srgbClr val="9A604D"/>
                </a:solidFill>
                <a:latin typeface="Calibri"/>
                <a:cs typeface="Calibri"/>
              </a:rPr>
              <a:t> </a:t>
            </a:r>
            <a:r>
              <a:rPr sz="2050" b="1" dirty="0">
                <a:solidFill>
                  <a:srgbClr val="9A604D"/>
                </a:solidFill>
                <a:latin typeface="Calibri"/>
                <a:cs typeface="Calibri"/>
              </a:rPr>
              <a:t>savoir</a:t>
            </a:r>
            <a:r>
              <a:rPr sz="2050" b="1" spc="85" dirty="0">
                <a:solidFill>
                  <a:srgbClr val="9A604D"/>
                </a:solidFill>
                <a:latin typeface="Calibri"/>
                <a:cs typeface="Calibri"/>
              </a:rPr>
              <a:t> </a:t>
            </a:r>
            <a:r>
              <a:rPr sz="2050" b="1" dirty="0">
                <a:solidFill>
                  <a:srgbClr val="9A604D"/>
                </a:solidFill>
                <a:latin typeface="Calibri"/>
                <a:cs typeface="Calibri"/>
              </a:rPr>
              <a:t>coder,</a:t>
            </a:r>
            <a:r>
              <a:rPr sz="2050" b="1" spc="90" dirty="0">
                <a:solidFill>
                  <a:srgbClr val="9A604D"/>
                </a:solidFill>
                <a:latin typeface="Calibri"/>
                <a:cs typeface="Calibri"/>
              </a:rPr>
              <a:t> </a:t>
            </a:r>
            <a:r>
              <a:rPr sz="2050" b="1" dirty="0">
                <a:solidFill>
                  <a:srgbClr val="9A604D"/>
                </a:solidFill>
                <a:latin typeface="Calibri"/>
                <a:cs typeface="Calibri"/>
              </a:rPr>
              <a:t>comme</a:t>
            </a:r>
            <a:r>
              <a:rPr sz="2050" b="1" spc="85" dirty="0">
                <a:solidFill>
                  <a:srgbClr val="9A604D"/>
                </a:solidFill>
                <a:latin typeface="Calibri"/>
                <a:cs typeface="Calibri"/>
              </a:rPr>
              <a:t> </a:t>
            </a:r>
            <a:r>
              <a:rPr sz="2050" b="1" spc="65" dirty="0">
                <a:solidFill>
                  <a:srgbClr val="9A604D"/>
                </a:solidFill>
                <a:latin typeface="Calibri"/>
                <a:cs typeface="Calibri"/>
              </a:rPr>
              <a:t>celui</a:t>
            </a:r>
            <a:r>
              <a:rPr sz="2050" b="1" spc="95" dirty="0">
                <a:solidFill>
                  <a:srgbClr val="9A604D"/>
                </a:solidFill>
                <a:latin typeface="Calibri"/>
                <a:cs typeface="Calibri"/>
              </a:rPr>
              <a:t> </a:t>
            </a:r>
            <a:r>
              <a:rPr sz="2050" b="1" dirty="0">
                <a:solidFill>
                  <a:srgbClr val="9A604D"/>
                </a:solidFill>
                <a:latin typeface="Calibri"/>
                <a:cs typeface="Calibri"/>
              </a:rPr>
              <a:t>de</a:t>
            </a:r>
            <a:r>
              <a:rPr sz="2050" b="1" spc="95" dirty="0">
                <a:solidFill>
                  <a:srgbClr val="9A604D"/>
                </a:solidFill>
                <a:latin typeface="Calibri"/>
                <a:cs typeface="Calibri"/>
              </a:rPr>
              <a:t> </a:t>
            </a:r>
            <a:r>
              <a:rPr sz="2050" b="1" dirty="0">
                <a:solidFill>
                  <a:srgbClr val="9A604D"/>
                </a:solidFill>
                <a:latin typeface="Calibri"/>
                <a:cs typeface="Calibri"/>
              </a:rPr>
              <a:t>développeur</a:t>
            </a:r>
            <a:r>
              <a:rPr sz="2050" b="1" spc="90"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spc="50" dirty="0">
                <a:solidFill>
                  <a:srgbClr val="9A604D"/>
                </a:solidFill>
                <a:latin typeface="Calibri"/>
                <a:cs typeface="Calibri"/>
              </a:rPr>
              <a:t>solutions</a:t>
            </a:r>
            <a:r>
              <a:rPr sz="2050" b="1" spc="95" dirty="0">
                <a:solidFill>
                  <a:srgbClr val="9A604D"/>
                </a:solidFill>
                <a:latin typeface="Calibri"/>
                <a:cs typeface="Calibri"/>
              </a:rPr>
              <a:t> </a:t>
            </a:r>
            <a:r>
              <a:rPr sz="2050" b="1" spc="-25" dirty="0">
                <a:solidFill>
                  <a:srgbClr val="9A604D"/>
                </a:solidFill>
                <a:latin typeface="Calibri"/>
                <a:cs typeface="Calibri"/>
              </a:rPr>
              <a:t>de </a:t>
            </a:r>
            <a:r>
              <a:rPr sz="2050" b="1" spc="50" dirty="0">
                <a:solidFill>
                  <a:srgbClr val="9A604D"/>
                </a:solidFill>
                <a:latin typeface="Calibri"/>
                <a:cs typeface="Calibri"/>
              </a:rPr>
              <a:t>sécurité</a:t>
            </a:r>
            <a:r>
              <a:rPr sz="2050" b="1" spc="105" dirty="0">
                <a:solidFill>
                  <a:srgbClr val="9A604D"/>
                </a:solidFill>
                <a:latin typeface="Calibri"/>
                <a:cs typeface="Calibri"/>
              </a:rPr>
              <a:t> </a:t>
            </a:r>
            <a:r>
              <a:rPr sz="2050" b="1" dirty="0">
                <a:solidFill>
                  <a:srgbClr val="9A604D"/>
                </a:solidFill>
                <a:latin typeface="Calibri"/>
                <a:cs typeface="Calibri"/>
              </a:rPr>
              <a:t>ou</a:t>
            </a:r>
            <a:r>
              <a:rPr sz="2050" b="1" spc="114" dirty="0">
                <a:solidFill>
                  <a:srgbClr val="9A604D"/>
                </a:solidFill>
                <a:latin typeface="Calibri"/>
                <a:cs typeface="Calibri"/>
              </a:rPr>
              <a:t> </a:t>
            </a:r>
            <a:r>
              <a:rPr sz="2050" b="1" dirty="0">
                <a:solidFill>
                  <a:srgbClr val="9A604D"/>
                </a:solidFill>
                <a:latin typeface="Calibri"/>
                <a:cs typeface="Calibri"/>
              </a:rPr>
              <a:t>bien</a:t>
            </a:r>
            <a:r>
              <a:rPr sz="2050" b="1" spc="114" dirty="0">
                <a:solidFill>
                  <a:srgbClr val="9A604D"/>
                </a:solidFill>
                <a:latin typeface="Calibri"/>
                <a:cs typeface="Calibri"/>
              </a:rPr>
              <a:t> </a:t>
            </a:r>
            <a:r>
              <a:rPr sz="2050" b="1" dirty="0">
                <a:solidFill>
                  <a:srgbClr val="9A604D"/>
                </a:solidFill>
                <a:latin typeface="Calibri"/>
                <a:cs typeface="Calibri"/>
              </a:rPr>
              <a:t>d’auditeur</a:t>
            </a:r>
            <a:r>
              <a:rPr sz="2050" b="1" spc="114" dirty="0">
                <a:solidFill>
                  <a:srgbClr val="9A604D"/>
                </a:solidFill>
                <a:latin typeface="Calibri"/>
                <a:cs typeface="Calibri"/>
              </a:rPr>
              <a:t> </a:t>
            </a:r>
            <a:r>
              <a:rPr sz="2050" b="1" dirty="0">
                <a:solidFill>
                  <a:srgbClr val="9A604D"/>
                </a:solidFill>
                <a:latin typeface="Calibri"/>
                <a:cs typeface="Calibri"/>
              </a:rPr>
              <a:t>de</a:t>
            </a:r>
            <a:r>
              <a:rPr sz="2050" b="1" spc="114" dirty="0">
                <a:solidFill>
                  <a:srgbClr val="9A604D"/>
                </a:solidFill>
                <a:latin typeface="Calibri"/>
                <a:cs typeface="Calibri"/>
              </a:rPr>
              <a:t> </a:t>
            </a:r>
            <a:r>
              <a:rPr sz="2050" b="1" spc="50" dirty="0">
                <a:solidFill>
                  <a:srgbClr val="9A604D"/>
                </a:solidFill>
                <a:latin typeface="Calibri"/>
                <a:cs typeface="Calibri"/>
              </a:rPr>
              <a:t>sécurité</a:t>
            </a:r>
            <a:r>
              <a:rPr sz="2050" b="1" spc="114" dirty="0">
                <a:solidFill>
                  <a:srgbClr val="9A604D"/>
                </a:solidFill>
                <a:latin typeface="Calibri"/>
                <a:cs typeface="Calibri"/>
              </a:rPr>
              <a:t> </a:t>
            </a:r>
            <a:r>
              <a:rPr sz="2050" b="1" dirty="0">
                <a:solidFill>
                  <a:srgbClr val="9A604D"/>
                </a:solidFill>
                <a:latin typeface="Calibri"/>
                <a:cs typeface="Calibri"/>
              </a:rPr>
              <a:t>technique.</a:t>
            </a:r>
            <a:r>
              <a:rPr sz="2050" b="1" spc="114" dirty="0">
                <a:solidFill>
                  <a:srgbClr val="9A604D"/>
                </a:solidFill>
                <a:latin typeface="Calibri"/>
                <a:cs typeface="Calibri"/>
              </a:rPr>
              <a:t> </a:t>
            </a:r>
            <a:r>
              <a:rPr sz="2050" b="1" dirty="0">
                <a:solidFill>
                  <a:srgbClr val="9A604D"/>
                </a:solidFill>
                <a:latin typeface="Calibri"/>
                <a:cs typeface="Calibri"/>
              </a:rPr>
              <a:t>D’autres,</a:t>
            </a:r>
            <a:r>
              <a:rPr sz="2050" b="1" spc="114" dirty="0">
                <a:solidFill>
                  <a:srgbClr val="9A604D"/>
                </a:solidFill>
                <a:latin typeface="Calibri"/>
                <a:cs typeface="Calibri"/>
              </a:rPr>
              <a:t> </a:t>
            </a:r>
            <a:r>
              <a:rPr sz="2050" b="1" dirty="0">
                <a:solidFill>
                  <a:srgbClr val="9A604D"/>
                </a:solidFill>
                <a:latin typeface="Calibri"/>
                <a:cs typeface="Calibri"/>
              </a:rPr>
              <a:t>en</a:t>
            </a:r>
            <a:r>
              <a:rPr sz="2050" b="1" spc="114" dirty="0">
                <a:solidFill>
                  <a:srgbClr val="9A604D"/>
                </a:solidFill>
                <a:latin typeface="Calibri"/>
                <a:cs typeface="Calibri"/>
              </a:rPr>
              <a:t> </a:t>
            </a:r>
            <a:r>
              <a:rPr sz="2050" b="1" dirty="0">
                <a:solidFill>
                  <a:srgbClr val="9A604D"/>
                </a:solidFill>
                <a:latin typeface="Calibri"/>
                <a:cs typeface="Calibri"/>
              </a:rPr>
              <a:t>revanche,</a:t>
            </a:r>
            <a:r>
              <a:rPr sz="2050" b="1" spc="114" dirty="0">
                <a:solidFill>
                  <a:srgbClr val="9A604D"/>
                </a:solidFill>
                <a:latin typeface="Calibri"/>
                <a:cs typeface="Calibri"/>
              </a:rPr>
              <a:t> </a:t>
            </a:r>
            <a:r>
              <a:rPr sz="2050" b="1" dirty="0">
                <a:solidFill>
                  <a:srgbClr val="9A604D"/>
                </a:solidFill>
                <a:latin typeface="Calibri"/>
                <a:cs typeface="Calibri"/>
              </a:rPr>
              <a:t>n’en</a:t>
            </a:r>
            <a:r>
              <a:rPr sz="2050" b="1" spc="114" dirty="0">
                <a:solidFill>
                  <a:srgbClr val="9A604D"/>
                </a:solidFill>
                <a:latin typeface="Calibri"/>
                <a:cs typeface="Calibri"/>
              </a:rPr>
              <a:t> </a:t>
            </a:r>
            <a:r>
              <a:rPr sz="2050" b="1" spc="-25" dirty="0">
                <a:solidFill>
                  <a:srgbClr val="9A604D"/>
                </a:solidFill>
                <a:latin typeface="Calibri"/>
                <a:cs typeface="Calibri"/>
              </a:rPr>
              <a:t>ont </a:t>
            </a:r>
            <a:r>
              <a:rPr sz="2050" b="1" spc="50" dirty="0">
                <a:solidFill>
                  <a:srgbClr val="9A604D"/>
                </a:solidFill>
                <a:latin typeface="Calibri"/>
                <a:cs typeface="Calibri"/>
              </a:rPr>
              <a:t>pas</a:t>
            </a:r>
            <a:r>
              <a:rPr sz="2050" b="1" spc="95" dirty="0">
                <a:solidFill>
                  <a:srgbClr val="9A604D"/>
                </a:solidFill>
                <a:latin typeface="Calibri"/>
                <a:cs typeface="Calibri"/>
              </a:rPr>
              <a:t> </a:t>
            </a:r>
            <a:r>
              <a:rPr sz="2050" b="1" dirty="0">
                <a:solidFill>
                  <a:srgbClr val="9A604D"/>
                </a:solidFill>
                <a:latin typeface="Calibri"/>
                <a:cs typeface="Calibri"/>
              </a:rPr>
              <a:t>besoin,</a:t>
            </a:r>
            <a:r>
              <a:rPr sz="2050" b="1" spc="105" dirty="0">
                <a:solidFill>
                  <a:srgbClr val="9A604D"/>
                </a:solidFill>
                <a:latin typeface="Calibri"/>
                <a:cs typeface="Calibri"/>
              </a:rPr>
              <a:t> </a:t>
            </a:r>
            <a:r>
              <a:rPr sz="2050" b="1" dirty="0">
                <a:solidFill>
                  <a:srgbClr val="9A604D"/>
                </a:solidFill>
                <a:latin typeface="Calibri"/>
                <a:cs typeface="Calibri"/>
              </a:rPr>
              <a:t>comme</a:t>
            </a:r>
            <a:r>
              <a:rPr sz="2050" b="1" spc="95" dirty="0">
                <a:solidFill>
                  <a:srgbClr val="9A604D"/>
                </a:solidFill>
                <a:latin typeface="Calibri"/>
                <a:cs typeface="Calibri"/>
              </a:rPr>
              <a:t> </a:t>
            </a:r>
            <a:r>
              <a:rPr sz="2050" b="1" spc="50" dirty="0">
                <a:solidFill>
                  <a:srgbClr val="9A604D"/>
                </a:solidFill>
                <a:latin typeface="Calibri"/>
                <a:cs typeface="Calibri"/>
              </a:rPr>
              <a:t>ceux</a:t>
            </a:r>
            <a:r>
              <a:rPr sz="2050" b="1" spc="100" dirty="0">
                <a:solidFill>
                  <a:srgbClr val="9A604D"/>
                </a:solidFill>
                <a:latin typeface="Calibri"/>
                <a:cs typeface="Calibri"/>
              </a:rPr>
              <a:t> </a:t>
            </a:r>
            <a:r>
              <a:rPr sz="2050" b="1" dirty="0">
                <a:solidFill>
                  <a:srgbClr val="9A604D"/>
                </a:solidFill>
                <a:latin typeface="Calibri"/>
                <a:cs typeface="Calibri"/>
              </a:rPr>
              <a:t>de</a:t>
            </a:r>
            <a:r>
              <a:rPr sz="2050" b="1" spc="100" dirty="0">
                <a:solidFill>
                  <a:srgbClr val="9A604D"/>
                </a:solidFill>
                <a:latin typeface="Calibri"/>
                <a:cs typeface="Calibri"/>
              </a:rPr>
              <a:t> </a:t>
            </a:r>
            <a:r>
              <a:rPr sz="2050" b="1" spc="50" dirty="0">
                <a:solidFill>
                  <a:srgbClr val="9A604D"/>
                </a:solidFill>
                <a:latin typeface="Calibri"/>
                <a:cs typeface="Calibri"/>
              </a:rPr>
              <a:t>consultant</a:t>
            </a:r>
            <a:r>
              <a:rPr sz="2050" b="1" spc="105" dirty="0">
                <a:solidFill>
                  <a:srgbClr val="9A604D"/>
                </a:solidFill>
                <a:latin typeface="Calibri"/>
                <a:cs typeface="Calibri"/>
              </a:rPr>
              <a:t> </a:t>
            </a:r>
            <a:r>
              <a:rPr sz="2050" b="1" dirty="0">
                <a:solidFill>
                  <a:srgbClr val="9A604D"/>
                </a:solidFill>
                <a:latin typeface="Calibri"/>
                <a:cs typeface="Calibri"/>
              </a:rPr>
              <a:t>en</a:t>
            </a:r>
            <a:r>
              <a:rPr sz="2050" b="1" spc="100" dirty="0">
                <a:solidFill>
                  <a:srgbClr val="9A604D"/>
                </a:solidFill>
                <a:latin typeface="Calibri"/>
                <a:cs typeface="Calibri"/>
              </a:rPr>
              <a:t> </a:t>
            </a:r>
            <a:r>
              <a:rPr sz="2050" b="1" spc="45" dirty="0">
                <a:solidFill>
                  <a:srgbClr val="9A604D"/>
                </a:solidFill>
                <a:latin typeface="Calibri"/>
                <a:cs typeface="Calibri"/>
              </a:rPr>
              <a:t>cybersécurité</a:t>
            </a:r>
            <a:r>
              <a:rPr sz="2050" b="1" spc="100" dirty="0">
                <a:solidFill>
                  <a:srgbClr val="9A604D"/>
                </a:solidFill>
                <a:latin typeface="Calibri"/>
                <a:cs typeface="Calibri"/>
              </a:rPr>
              <a:t> </a:t>
            </a:r>
            <a:r>
              <a:rPr sz="2050" b="1" dirty="0">
                <a:solidFill>
                  <a:srgbClr val="9A604D"/>
                </a:solidFill>
                <a:latin typeface="Calibri"/>
                <a:cs typeface="Calibri"/>
              </a:rPr>
              <a:t>ou</a:t>
            </a:r>
            <a:r>
              <a:rPr sz="2050" b="1" spc="100" dirty="0">
                <a:solidFill>
                  <a:srgbClr val="9A604D"/>
                </a:solidFill>
                <a:latin typeface="Calibri"/>
                <a:cs typeface="Calibri"/>
              </a:rPr>
              <a:t> </a:t>
            </a:r>
            <a:r>
              <a:rPr sz="2050" b="1" dirty="0">
                <a:solidFill>
                  <a:srgbClr val="9A604D"/>
                </a:solidFill>
                <a:latin typeface="Calibri"/>
                <a:cs typeface="Calibri"/>
              </a:rPr>
              <a:t>bien</a:t>
            </a:r>
            <a:r>
              <a:rPr sz="2050" b="1" spc="100" dirty="0">
                <a:solidFill>
                  <a:srgbClr val="9A604D"/>
                </a:solidFill>
                <a:latin typeface="Calibri"/>
                <a:cs typeface="Calibri"/>
              </a:rPr>
              <a:t> </a:t>
            </a:r>
            <a:r>
              <a:rPr sz="2050" b="1" dirty="0">
                <a:solidFill>
                  <a:srgbClr val="9A604D"/>
                </a:solidFill>
                <a:latin typeface="Calibri"/>
                <a:cs typeface="Calibri"/>
              </a:rPr>
              <a:t>Responsable</a:t>
            </a:r>
            <a:r>
              <a:rPr sz="2050" b="1" spc="100" dirty="0">
                <a:solidFill>
                  <a:srgbClr val="9A604D"/>
                </a:solidFill>
                <a:latin typeface="Calibri"/>
                <a:cs typeface="Calibri"/>
              </a:rPr>
              <a:t> </a:t>
            </a:r>
            <a:r>
              <a:rPr sz="2050" b="1" spc="-25" dirty="0">
                <a:solidFill>
                  <a:srgbClr val="9A604D"/>
                </a:solidFill>
                <a:latin typeface="Calibri"/>
                <a:cs typeface="Calibri"/>
              </a:rPr>
              <a:t>de </a:t>
            </a:r>
            <a:r>
              <a:rPr sz="2050" b="1" spc="95" dirty="0">
                <a:solidFill>
                  <a:srgbClr val="9A604D"/>
                </a:solidFill>
                <a:latin typeface="Calibri"/>
                <a:cs typeface="Calibri"/>
              </a:rPr>
              <a:t>la</a:t>
            </a:r>
            <a:r>
              <a:rPr sz="2050" b="1" spc="175" dirty="0">
                <a:solidFill>
                  <a:srgbClr val="9A604D"/>
                </a:solidFill>
                <a:latin typeface="Calibri"/>
                <a:cs typeface="Calibri"/>
              </a:rPr>
              <a:t> </a:t>
            </a:r>
            <a:r>
              <a:rPr sz="2050" b="1" spc="70" dirty="0">
                <a:solidFill>
                  <a:srgbClr val="9A604D"/>
                </a:solidFill>
                <a:latin typeface="Calibri"/>
                <a:cs typeface="Calibri"/>
              </a:rPr>
              <a:t>Sécurité</a:t>
            </a:r>
            <a:r>
              <a:rPr sz="2050" b="1" spc="170" dirty="0">
                <a:solidFill>
                  <a:srgbClr val="9A604D"/>
                </a:solidFill>
                <a:latin typeface="Calibri"/>
                <a:cs typeface="Calibri"/>
              </a:rPr>
              <a:t> </a:t>
            </a:r>
            <a:r>
              <a:rPr sz="2050" b="1" dirty="0">
                <a:solidFill>
                  <a:srgbClr val="9A604D"/>
                </a:solidFill>
                <a:latin typeface="Calibri"/>
                <a:cs typeface="Calibri"/>
              </a:rPr>
              <a:t>des</a:t>
            </a:r>
            <a:r>
              <a:rPr sz="2050" b="1" spc="175" dirty="0">
                <a:solidFill>
                  <a:srgbClr val="9A604D"/>
                </a:solidFill>
                <a:latin typeface="Calibri"/>
                <a:cs typeface="Calibri"/>
              </a:rPr>
              <a:t> </a:t>
            </a:r>
            <a:r>
              <a:rPr sz="2050" b="1" dirty="0">
                <a:solidFill>
                  <a:srgbClr val="9A604D"/>
                </a:solidFill>
                <a:latin typeface="Calibri"/>
                <a:cs typeface="Calibri"/>
              </a:rPr>
              <a:t>Systèmes</a:t>
            </a:r>
            <a:r>
              <a:rPr sz="2050" b="1" spc="170" dirty="0">
                <a:solidFill>
                  <a:srgbClr val="9A604D"/>
                </a:solidFill>
                <a:latin typeface="Calibri"/>
                <a:cs typeface="Calibri"/>
              </a:rPr>
              <a:t> </a:t>
            </a:r>
            <a:r>
              <a:rPr sz="2050" b="1" dirty="0">
                <a:solidFill>
                  <a:srgbClr val="9A604D"/>
                </a:solidFill>
                <a:latin typeface="Calibri"/>
                <a:cs typeface="Calibri"/>
              </a:rPr>
              <a:t>d’Information</a:t>
            </a:r>
            <a:r>
              <a:rPr sz="2050" b="1" spc="175" dirty="0">
                <a:solidFill>
                  <a:srgbClr val="9A604D"/>
                </a:solidFill>
                <a:latin typeface="Calibri"/>
                <a:cs typeface="Calibri"/>
              </a:rPr>
              <a:t> </a:t>
            </a:r>
            <a:r>
              <a:rPr sz="2050" b="1" spc="100" dirty="0">
                <a:solidFill>
                  <a:srgbClr val="9A604D"/>
                </a:solidFill>
                <a:latin typeface="Calibri"/>
                <a:cs typeface="Calibri"/>
              </a:rPr>
              <a:t>(RSSI).</a:t>
            </a:r>
            <a:endParaRPr sz="2050" b="1" dirty="0">
              <a:latin typeface="Calibri"/>
              <a:cs typeface="Calibri"/>
            </a:endParaRPr>
          </a:p>
        </p:txBody>
      </p:sp>
      <p:sp>
        <p:nvSpPr>
          <p:cNvPr id="27" name="object 10">
            <a:extLst>
              <a:ext uri="{FF2B5EF4-FFF2-40B4-BE49-F238E27FC236}">
                <a16:creationId xmlns:a16="http://schemas.microsoft.com/office/drawing/2014/main" id="{9C5C2547-7BB8-98EA-BA27-428D2FC449D0}"/>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4D70C171-CA90-A6D2-3162-4CF26EA77F2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0F5C04C9-342D-68EE-ED06-BA3DD5F3B07B}"/>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FBBFE47-56CA-392B-38E6-ADEDE02E70E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19950AA5-F5A9-68CB-75B2-3046AFDD999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2C685017-3ACC-C0C2-F28F-30F820873C9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49FABBB5-0533-3315-FFAB-13087E59C84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5E9288BD-0490-86DB-2B59-D7D831D251F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8BCFB77-E491-6464-3F28-23219D4C1D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AACED46-61BC-0805-F663-0A13EDAB18F1}"/>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56026868-C065-6D68-E525-0FFBA0D3E7E5}"/>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088A6CAF-D4DF-F418-1E6C-24057E52E0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8FCA3C39-A1D3-105E-0556-9D1A169C4F8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681A9A96-6279-6951-464A-49F7403B55B7}"/>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0217E2A5-79F3-1C07-595A-BFC4F759A6CA}"/>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5ED55A63-4DE7-BBBC-B929-8429AF2E53A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66288677-75A0-FA95-9B7B-66E2092DDB87}"/>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C24EF62-6FB1-5347-371B-700158F352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E309F69-01B6-52D0-4194-357F44F7EA4D}"/>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30784789-3A22-088A-97F6-3CA9D1D4E575}"/>
                </a:ext>
              </a:extLst>
            </p:cNvPr>
            <p:cNvPicPr/>
            <p:nvPr/>
          </p:nvPicPr>
          <p:blipFill>
            <a:blip r:embed="rId4" cstate="print"/>
            <a:stretch>
              <a:fillRect/>
            </a:stretch>
          </p:blipFill>
          <p:spPr>
            <a:xfrm>
              <a:off x="7098407" y="664936"/>
              <a:ext cx="90708" cy="160403"/>
            </a:xfrm>
            <a:prstGeom prst="rect">
              <a:avLst/>
            </a:prstGeom>
          </p:spPr>
        </p:pic>
      </p:grpSp>
      <p:sp>
        <p:nvSpPr>
          <p:cNvPr id="53" name="object 2">
            <a:extLst>
              <a:ext uri="{FF2B5EF4-FFF2-40B4-BE49-F238E27FC236}">
                <a16:creationId xmlns:a16="http://schemas.microsoft.com/office/drawing/2014/main" id="{2EF10D46-68D8-6C45-0CD6-B995E87CAD8A}"/>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4" name="object 4">
            <a:extLst>
              <a:ext uri="{FF2B5EF4-FFF2-40B4-BE49-F238E27FC236}">
                <a16:creationId xmlns:a16="http://schemas.microsoft.com/office/drawing/2014/main" id="{478C6898-DF04-8F7B-08C9-570FB3C4EE17}"/>
              </a:ext>
            </a:extLst>
          </p:cNvPr>
          <p:cNvSpPr/>
          <p:nvPr/>
        </p:nvSpPr>
        <p:spPr>
          <a:xfrm>
            <a:off x="8680450" y="2929255"/>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5" name="object 5">
            <a:extLst>
              <a:ext uri="{FF2B5EF4-FFF2-40B4-BE49-F238E27FC236}">
                <a16:creationId xmlns:a16="http://schemas.microsoft.com/office/drawing/2014/main" id="{91E49A75-B99C-FE6F-0A53-1ED1D15237A7}"/>
              </a:ext>
            </a:extLst>
          </p:cNvPr>
          <p:cNvSpPr txBox="1"/>
          <p:nvPr/>
        </p:nvSpPr>
        <p:spPr>
          <a:xfrm rot="840000">
            <a:off x="8954823" y="3434708"/>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6" name="object 3">
            <a:extLst>
              <a:ext uri="{FF2B5EF4-FFF2-40B4-BE49-F238E27FC236}">
                <a16:creationId xmlns:a16="http://schemas.microsoft.com/office/drawing/2014/main" id="{E074EC3B-F63F-CBCA-D904-F7A3E13CBC82}"/>
              </a:ext>
            </a:extLst>
          </p:cNvPr>
          <p:cNvSpPr txBox="1"/>
          <p:nvPr/>
        </p:nvSpPr>
        <p:spPr>
          <a:xfrm>
            <a:off x="5217562" y="5140471"/>
            <a:ext cx="9668976" cy="2464776"/>
          </a:xfrm>
          <a:prstGeom prst="rect">
            <a:avLst/>
          </a:prstGeom>
        </p:spPr>
        <p:txBody>
          <a:bodyPr vert="horz" wrap="square" lIns="0" tIns="129539" rIns="0" bIns="0" rtlCol="0">
            <a:spAutoFit/>
          </a:bodyPr>
          <a:lstStyle/>
          <a:p>
            <a:pPr marL="405130" marR="5080" indent="-393065">
              <a:lnSpc>
                <a:spcPts val="9070"/>
              </a:lnSpc>
              <a:spcBef>
                <a:spcPts val="1019"/>
              </a:spcBef>
            </a:pPr>
            <a:r>
              <a:rPr lang="fr-FR" sz="8250" b="1" spc="-150" dirty="0">
                <a:solidFill>
                  <a:srgbClr val="231F20"/>
                </a:solidFill>
                <a:latin typeface="Calibri"/>
                <a:cs typeface="Calibri"/>
              </a:rPr>
              <a:t>CE SONT DES MÉTIERS OÙ L’ON DOIT CODER</a:t>
            </a:r>
            <a:endParaRPr lang="fr-FR" sz="8250" b="1" spc="-15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199939" y="5140471"/>
            <a:ext cx="11704222" cy="2464776"/>
          </a:xfrm>
          <a:prstGeom prst="rect">
            <a:avLst/>
          </a:prstGeom>
        </p:spPr>
        <p:txBody>
          <a:bodyPr vert="horz" wrap="square" lIns="0" tIns="129539" rIns="0" bIns="0" rtlCol="0">
            <a:spAutoFit/>
          </a:bodyPr>
          <a:lstStyle/>
          <a:p>
            <a:pPr marL="12700" marR="5080" indent="1104900" algn="ctr">
              <a:lnSpc>
                <a:spcPts val="9070"/>
              </a:lnSpc>
              <a:spcBef>
                <a:spcPts val="1019"/>
              </a:spcBef>
            </a:pPr>
            <a:r>
              <a:rPr lang="fr-FR" sz="8250" b="1" spc="-150" dirty="0">
                <a:solidFill>
                  <a:srgbClr val="231F20"/>
                </a:solidFill>
                <a:latin typeface="Calibri"/>
                <a:cs typeface="Calibri"/>
              </a:rPr>
              <a:t>IL EST NÉCESSAIRE D’ÊTRE BON EN ANGLAIS</a:t>
            </a:r>
            <a:endParaRPr lang="fr-FR" sz="8250" b="1" spc="-150" dirty="0">
              <a:latin typeface="Calibri"/>
              <a:cs typeface="Calibri"/>
            </a:endParaRPr>
          </a:p>
        </p:txBody>
      </p:sp>
      <p:sp>
        <p:nvSpPr>
          <p:cNvPr id="24" name="object 10">
            <a:extLst>
              <a:ext uri="{FF2B5EF4-FFF2-40B4-BE49-F238E27FC236}">
                <a16:creationId xmlns:a16="http://schemas.microsoft.com/office/drawing/2014/main" id="{861999BC-42A4-2540-CD8B-5EF63C67CAD6}"/>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AB54EBAD-A183-18DE-D23D-A1929D7A77F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9E908EF9-8936-A393-8131-55F5CB811B7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2116BDA9-FBE3-D4E2-6E57-594473D58BE2}"/>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60CE984-18F4-609F-9E41-8A8513242978}"/>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CE08352-752D-DB50-822B-011FAF63B6EC}"/>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CB5788DE-37C8-89E8-8B20-CFE159AFA4F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33ED6CB0-ACA4-4C4B-463D-790B8739203A}"/>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064A5E89-196D-5565-8200-F948828B9ACA}"/>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20DF0697-90BB-51B5-E770-356AC81C9FA9}"/>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81663E4F-DCF7-A702-939E-8049F4C4B8E9}"/>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0CB62CE-F35F-E1C4-32A9-1829B290A5B8}"/>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98524C54-A815-34A1-CD73-CC39EF2265C5}"/>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869FCF1-4F75-3C8C-1BAB-1340358CC5B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8F6D7A88-6008-B0E0-35DE-F3BCC31719E5}"/>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C8865E7-8229-EDBF-0196-6E8A05E3A1DA}"/>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0420BC9F-773F-48B9-D758-81F8A33AE69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3A654D4A-7E41-F256-664F-89428002B915}"/>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90BF6F67-B4A9-FA85-3317-F9FC0B2BFF4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93E31C1-51B5-4902-A6E3-750AA04A5683}"/>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0A116DEF-FC75-FEAD-04CD-745183F17983}"/>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129628" y="7680689"/>
            <a:ext cx="9845040" cy="1098186"/>
          </a:xfrm>
          <a:prstGeom prst="rect">
            <a:avLst/>
          </a:prstGeom>
        </p:spPr>
        <p:txBody>
          <a:bodyPr vert="horz" wrap="square" lIns="0" tIns="137795" rIns="0" bIns="0" rtlCol="0">
            <a:spAutoFit/>
          </a:bodyPr>
          <a:lstStyle/>
          <a:p>
            <a:pPr algn="ctr">
              <a:lnSpc>
                <a:spcPct val="100000"/>
              </a:lnSpc>
              <a:spcBef>
                <a:spcPts val="2130"/>
              </a:spcBef>
            </a:pPr>
            <a:r>
              <a:rPr lang="fr-FR" sz="2050" b="1" spc="110" dirty="0">
                <a:solidFill>
                  <a:srgbClr val="9A604D"/>
                </a:solidFill>
                <a:latin typeface="Calibri"/>
                <a:cs typeface="Calibri"/>
              </a:rPr>
              <a:t>Il</a:t>
            </a:r>
            <a:r>
              <a:rPr lang="fr-FR" sz="2050" b="1" spc="85" dirty="0">
                <a:solidFill>
                  <a:srgbClr val="9A604D"/>
                </a:solidFill>
                <a:latin typeface="Calibri"/>
                <a:cs typeface="Calibri"/>
              </a:rPr>
              <a:t> </a:t>
            </a:r>
            <a:r>
              <a:rPr lang="fr-FR" sz="2050" b="1" spc="50" dirty="0">
                <a:solidFill>
                  <a:srgbClr val="9A604D"/>
                </a:solidFill>
                <a:latin typeface="Calibri"/>
                <a:cs typeface="Calibri"/>
              </a:rPr>
              <a:t>est</a:t>
            </a:r>
            <a:r>
              <a:rPr lang="fr-FR" sz="2050" b="1" spc="110" dirty="0">
                <a:solidFill>
                  <a:srgbClr val="9A604D"/>
                </a:solidFill>
                <a:latin typeface="Calibri"/>
                <a:cs typeface="Calibri"/>
              </a:rPr>
              <a:t> </a:t>
            </a:r>
            <a:r>
              <a:rPr lang="fr-FR" sz="2050" b="1" dirty="0">
                <a:solidFill>
                  <a:srgbClr val="9A604D"/>
                </a:solidFill>
                <a:latin typeface="Calibri"/>
                <a:cs typeface="Calibri"/>
              </a:rPr>
              <a:t>recommandé</a:t>
            </a:r>
            <a:r>
              <a:rPr lang="fr-FR" sz="2050" b="1" spc="100" dirty="0">
                <a:solidFill>
                  <a:srgbClr val="9A604D"/>
                </a:solidFill>
                <a:latin typeface="Calibri"/>
                <a:cs typeface="Calibri"/>
              </a:rPr>
              <a:t> </a:t>
            </a:r>
            <a:r>
              <a:rPr lang="fr-FR" sz="2050" b="1" dirty="0">
                <a:solidFill>
                  <a:srgbClr val="9A604D"/>
                </a:solidFill>
                <a:latin typeface="Calibri"/>
                <a:cs typeface="Calibri"/>
              </a:rPr>
              <a:t>d’avoir</a:t>
            </a:r>
            <a:r>
              <a:rPr lang="fr-FR" sz="2050" b="1" spc="100" dirty="0">
                <a:solidFill>
                  <a:srgbClr val="9A604D"/>
                </a:solidFill>
                <a:latin typeface="Calibri"/>
                <a:cs typeface="Calibri"/>
              </a:rPr>
              <a:t> </a:t>
            </a:r>
            <a:r>
              <a:rPr lang="fr-FR" sz="2050" b="1" dirty="0">
                <a:solidFill>
                  <a:srgbClr val="9A604D"/>
                </a:solidFill>
                <a:latin typeface="Calibri"/>
                <a:cs typeface="Calibri"/>
              </a:rPr>
              <a:t>une</a:t>
            </a:r>
            <a:r>
              <a:rPr lang="fr-FR" sz="2050" b="1" spc="100" dirty="0">
                <a:solidFill>
                  <a:srgbClr val="9A604D"/>
                </a:solidFill>
                <a:latin typeface="Calibri"/>
                <a:cs typeface="Calibri"/>
              </a:rPr>
              <a:t> </a:t>
            </a:r>
            <a:r>
              <a:rPr lang="fr-FR" sz="2050" b="1" dirty="0">
                <a:solidFill>
                  <a:srgbClr val="9A604D"/>
                </a:solidFill>
                <a:latin typeface="Calibri"/>
                <a:cs typeface="Calibri"/>
              </a:rPr>
              <a:t>bonne</a:t>
            </a:r>
            <a:r>
              <a:rPr lang="fr-FR" sz="2050" b="1" spc="105" dirty="0">
                <a:solidFill>
                  <a:srgbClr val="9A604D"/>
                </a:solidFill>
                <a:latin typeface="Calibri"/>
                <a:cs typeface="Calibri"/>
              </a:rPr>
              <a:t> </a:t>
            </a:r>
            <a:r>
              <a:rPr lang="fr-FR" sz="2050" b="1" dirty="0">
                <a:solidFill>
                  <a:srgbClr val="9A604D"/>
                </a:solidFill>
                <a:latin typeface="Calibri"/>
                <a:cs typeface="Calibri"/>
              </a:rPr>
              <a:t>compréhension</a:t>
            </a:r>
            <a:r>
              <a:rPr lang="fr-FR" sz="2050" b="1" spc="105" dirty="0">
                <a:solidFill>
                  <a:srgbClr val="9A604D"/>
                </a:solidFill>
                <a:latin typeface="Calibri"/>
                <a:cs typeface="Calibri"/>
              </a:rPr>
              <a:t> </a:t>
            </a:r>
            <a:r>
              <a:rPr lang="fr-FR" sz="2050" b="1" dirty="0">
                <a:solidFill>
                  <a:srgbClr val="9A604D"/>
                </a:solidFill>
                <a:latin typeface="Calibri"/>
                <a:cs typeface="Calibri"/>
              </a:rPr>
              <a:t>de</a:t>
            </a:r>
            <a:r>
              <a:rPr lang="fr-FR" sz="2050" b="1" spc="105" dirty="0">
                <a:solidFill>
                  <a:srgbClr val="9A604D"/>
                </a:solidFill>
                <a:latin typeface="Calibri"/>
                <a:cs typeface="Calibri"/>
              </a:rPr>
              <a:t> </a:t>
            </a:r>
            <a:r>
              <a:rPr lang="fr-FR" sz="2050" b="1" spc="55" dirty="0">
                <a:solidFill>
                  <a:srgbClr val="9A604D"/>
                </a:solidFill>
                <a:latin typeface="Calibri"/>
                <a:cs typeface="Calibri"/>
              </a:rPr>
              <a:t>l’anglais.</a:t>
            </a:r>
            <a:endParaRPr lang="fr-FR" sz="2050" b="1" dirty="0">
              <a:latin typeface="Calibri"/>
              <a:cs typeface="Calibri"/>
            </a:endParaRPr>
          </a:p>
          <a:p>
            <a:pPr marL="975994" marR="970280" algn="ctr">
              <a:lnSpc>
                <a:spcPct val="103899"/>
              </a:lnSpc>
            </a:pPr>
            <a:r>
              <a:rPr sz="2050" b="1" dirty="0">
                <a:solidFill>
                  <a:srgbClr val="9A604D"/>
                </a:solidFill>
                <a:latin typeface="Calibri"/>
                <a:cs typeface="Calibri"/>
              </a:rPr>
              <a:t>De</a:t>
            </a:r>
            <a:r>
              <a:rPr sz="2050" b="1" spc="105" dirty="0">
                <a:solidFill>
                  <a:srgbClr val="9A604D"/>
                </a:solidFill>
                <a:latin typeface="Calibri"/>
                <a:cs typeface="Calibri"/>
              </a:rPr>
              <a:t> </a:t>
            </a:r>
            <a:r>
              <a:rPr sz="2050" b="1" dirty="0">
                <a:solidFill>
                  <a:srgbClr val="9A604D"/>
                </a:solidFill>
                <a:latin typeface="Calibri"/>
                <a:cs typeface="Calibri"/>
              </a:rPr>
              <a:t>nombreuses</a:t>
            </a:r>
            <a:r>
              <a:rPr sz="2050" b="1" spc="105" dirty="0">
                <a:solidFill>
                  <a:srgbClr val="9A604D"/>
                </a:solidFill>
                <a:latin typeface="Calibri"/>
                <a:cs typeface="Calibri"/>
              </a:rPr>
              <a:t> </a:t>
            </a:r>
            <a:r>
              <a:rPr sz="2050" b="1" dirty="0">
                <a:solidFill>
                  <a:srgbClr val="9A604D"/>
                </a:solidFill>
                <a:latin typeface="Calibri"/>
                <a:cs typeface="Calibri"/>
              </a:rPr>
              <a:t>ressources</a:t>
            </a:r>
            <a:r>
              <a:rPr sz="2050" b="1" spc="100" dirty="0">
                <a:solidFill>
                  <a:srgbClr val="9A604D"/>
                </a:solidFill>
                <a:latin typeface="Calibri"/>
                <a:cs typeface="Calibri"/>
              </a:rPr>
              <a:t> </a:t>
            </a:r>
            <a:r>
              <a:rPr sz="2050" b="1" dirty="0">
                <a:solidFill>
                  <a:srgbClr val="9A604D"/>
                </a:solidFill>
                <a:latin typeface="Calibri"/>
                <a:cs typeface="Calibri"/>
              </a:rPr>
              <a:t>en</a:t>
            </a:r>
            <a:r>
              <a:rPr sz="2050" b="1" spc="105" dirty="0">
                <a:solidFill>
                  <a:srgbClr val="9A604D"/>
                </a:solidFill>
                <a:latin typeface="Calibri"/>
                <a:cs typeface="Calibri"/>
              </a:rPr>
              <a:t> </a:t>
            </a:r>
            <a:r>
              <a:rPr sz="2050" b="1" spc="45" dirty="0">
                <a:solidFill>
                  <a:srgbClr val="9A604D"/>
                </a:solidFill>
                <a:latin typeface="Calibri"/>
                <a:cs typeface="Calibri"/>
              </a:rPr>
              <a:t>cybersécurité</a:t>
            </a:r>
            <a:r>
              <a:rPr sz="2050" b="1" spc="105" dirty="0">
                <a:solidFill>
                  <a:srgbClr val="9A604D"/>
                </a:solidFill>
                <a:latin typeface="Calibri"/>
                <a:cs typeface="Calibri"/>
              </a:rPr>
              <a:t> </a:t>
            </a:r>
            <a:r>
              <a:rPr sz="2050" b="1" dirty="0">
                <a:solidFill>
                  <a:srgbClr val="9A604D"/>
                </a:solidFill>
                <a:latin typeface="Calibri"/>
                <a:cs typeface="Calibri"/>
              </a:rPr>
              <a:t>sont</a:t>
            </a:r>
            <a:r>
              <a:rPr sz="2050" b="1" spc="95" dirty="0">
                <a:solidFill>
                  <a:srgbClr val="9A604D"/>
                </a:solidFill>
                <a:latin typeface="Calibri"/>
                <a:cs typeface="Calibri"/>
              </a:rPr>
              <a:t> </a:t>
            </a:r>
            <a:r>
              <a:rPr sz="2050" b="1" dirty="0">
                <a:solidFill>
                  <a:srgbClr val="9A604D"/>
                </a:solidFill>
                <a:latin typeface="Calibri"/>
                <a:cs typeface="Calibri"/>
              </a:rPr>
              <a:t>en</a:t>
            </a:r>
            <a:r>
              <a:rPr sz="2050" b="1" spc="105" dirty="0">
                <a:solidFill>
                  <a:srgbClr val="9A604D"/>
                </a:solidFill>
                <a:latin typeface="Calibri"/>
                <a:cs typeface="Calibri"/>
              </a:rPr>
              <a:t> </a:t>
            </a:r>
            <a:r>
              <a:rPr sz="2050" b="1" spc="80" dirty="0">
                <a:solidFill>
                  <a:srgbClr val="9A604D"/>
                </a:solidFill>
                <a:latin typeface="Calibri"/>
                <a:cs typeface="Calibri"/>
              </a:rPr>
              <a:t>anglais,</a:t>
            </a:r>
            <a:r>
              <a:rPr sz="2050" b="1" spc="100" dirty="0">
                <a:solidFill>
                  <a:srgbClr val="9A604D"/>
                </a:solidFill>
                <a:latin typeface="Calibri"/>
                <a:cs typeface="Calibri"/>
              </a:rPr>
              <a:t> </a:t>
            </a:r>
            <a:r>
              <a:rPr sz="2050" b="1" spc="114" dirty="0">
                <a:solidFill>
                  <a:srgbClr val="9A604D"/>
                </a:solidFill>
                <a:latin typeface="Calibri"/>
                <a:cs typeface="Calibri"/>
              </a:rPr>
              <a:t>il</a:t>
            </a:r>
            <a:r>
              <a:rPr sz="2050" b="1" spc="105" dirty="0">
                <a:solidFill>
                  <a:srgbClr val="9A604D"/>
                </a:solidFill>
                <a:latin typeface="Calibri"/>
                <a:cs typeface="Calibri"/>
              </a:rPr>
              <a:t> </a:t>
            </a:r>
            <a:r>
              <a:rPr sz="2050" b="1" spc="50" dirty="0">
                <a:solidFill>
                  <a:srgbClr val="9A604D"/>
                </a:solidFill>
                <a:latin typeface="Calibri"/>
                <a:cs typeface="Calibri"/>
              </a:rPr>
              <a:t>est</a:t>
            </a:r>
            <a:r>
              <a:rPr sz="2050" b="1" spc="105" dirty="0">
                <a:solidFill>
                  <a:srgbClr val="9A604D"/>
                </a:solidFill>
                <a:latin typeface="Calibri"/>
                <a:cs typeface="Calibri"/>
              </a:rPr>
              <a:t> </a:t>
            </a:r>
            <a:r>
              <a:rPr sz="2050" b="1" spc="-20" dirty="0">
                <a:solidFill>
                  <a:srgbClr val="9A604D"/>
                </a:solidFill>
                <a:latin typeface="Calibri"/>
                <a:cs typeface="Calibri"/>
              </a:rPr>
              <a:t>donc </a:t>
            </a:r>
            <a:r>
              <a:rPr sz="2050" b="1" dirty="0">
                <a:solidFill>
                  <a:srgbClr val="9A604D"/>
                </a:solidFill>
                <a:latin typeface="Calibri"/>
                <a:cs typeface="Calibri"/>
              </a:rPr>
              <a:t>important</a:t>
            </a:r>
            <a:r>
              <a:rPr sz="2050" b="1" spc="120" dirty="0">
                <a:solidFill>
                  <a:srgbClr val="9A604D"/>
                </a:solidFill>
                <a:latin typeface="Calibri"/>
                <a:cs typeface="Calibri"/>
              </a:rPr>
              <a:t> </a:t>
            </a:r>
            <a:r>
              <a:rPr sz="2050" b="1" dirty="0">
                <a:solidFill>
                  <a:srgbClr val="9A604D"/>
                </a:solidFill>
                <a:latin typeface="Calibri"/>
                <a:cs typeface="Calibri"/>
              </a:rPr>
              <a:t>d’avoir</a:t>
            </a:r>
            <a:r>
              <a:rPr sz="2050" b="1" spc="110" dirty="0">
                <a:solidFill>
                  <a:srgbClr val="9A604D"/>
                </a:solidFill>
                <a:latin typeface="Calibri"/>
                <a:cs typeface="Calibri"/>
              </a:rPr>
              <a:t> </a:t>
            </a:r>
            <a:r>
              <a:rPr sz="2050" b="1" dirty="0">
                <a:solidFill>
                  <a:srgbClr val="9A604D"/>
                </a:solidFill>
                <a:latin typeface="Calibri"/>
                <a:cs typeface="Calibri"/>
              </a:rPr>
              <a:t>une</a:t>
            </a:r>
            <a:r>
              <a:rPr sz="2050" b="1" spc="114" dirty="0">
                <a:solidFill>
                  <a:srgbClr val="9A604D"/>
                </a:solidFill>
                <a:latin typeface="Calibri"/>
                <a:cs typeface="Calibri"/>
              </a:rPr>
              <a:t> </a:t>
            </a:r>
            <a:r>
              <a:rPr sz="2050" b="1" dirty="0">
                <a:solidFill>
                  <a:srgbClr val="9A604D"/>
                </a:solidFill>
                <a:latin typeface="Calibri"/>
                <a:cs typeface="Calibri"/>
              </a:rPr>
              <a:t>bonne</a:t>
            </a:r>
            <a:r>
              <a:rPr sz="2050" b="1" spc="120" dirty="0">
                <a:solidFill>
                  <a:srgbClr val="9A604D"/>
                </a:solidFill>
                <a:latin typeface="Calibri"/>
                <a:cs typeface="Calibri"/>
              </a:rPr>
              <a:t> </a:t>
            </a:r>
            <a:r>
              <a:rPr sz="2050" b="1" spc="55" dirty="0">
                <a:solidFill>
                  <a:srgbClr val="9A604D"/>
                </a:solidFill>
                <a:latin typeface="Calibri"/>
                <a:cs typeface="Calibri"/>
              </a:rPr>
              <a:t>maîtrise</a:t>
            </a:r>
            <a:r>
              <a:rPr sz="2050" b="1" spc="120" dirty="0">
                <a:solidFill>
                  <a:srgbClr val="9A604D"/>
                </a:solidFill>
                <a:latin typeface="Calibri"/>
                <a:cs typeface="Calibri"/>
              </a:rPr>
              <a:t> </a:t>
            </a:r>
            <a:r>
              <a:rPr sz="2050" b="1" dirty="0">
                <a:solidFill>
                  <a:srgbClr val="9A604D"/>
                </a:solidFill>
                <a:latin typeface="Calibri"/>
                <a:cs typeface="Calibri"/>
              </a:rPr>
              <a:t>de</a:t>
            </a:r>
            <a:r>
              <a:rPr sz="2050" b="1" spc="114" dirty="0">
                <a:solidFill>
                  <a:srgbClr val="9A604D"/>
                </a:solidFill>
                <a:latin typeface="Calibri"/>
                <a:cs typeface="Calibri"/>
              </a:rPr>
              <a:t> </a:t>
            </a:r>
            <a:r>
              <a:rPr sz="2050" b="1" dirty="0">
                <a:solidFill>
                  <a:srgbClr val="9A604D"/>
                </a:solidFill>
                <a:latin typeface="Calibri"/>
                <a:cs typeface="Calibri"/>
              </a:rPr>
              <a:t>cette</a:t>
            </a:r>
            <a:r>
              <a:rPr sz="2050" b="1" spc="120" dirty="0">
                <a:solidFill>
                  <a:srgbClr val="9A604D"/>
                </a:solidFill>
                <a:latin typeface="Calibri"/>
                <a:cs typeface="Calibri"/>
              </a:rPr>
              <a:t> </a:t>
            </a:r>
            <a:r>
              <a:rPr sz="2050" b="1" spc="50" dirty="0">
                <a:solidFill>
                  <a:srgbClr val="9A604D"/>
                </a:solidFill>
                <a:latin typeface="Calibri"/>
                <a:cs typeface="Calibri"/>
              </a:rPr>
              <a:t>langue.</a:t>
            </a:r>
            <a:endParaRPr sz="2050" b="1" dirty="0">
              <a:latin typeface="Calibri"/>
              <a:cs typeface="Calibri"/>
            </a:endParaRPr>
          </a:p>
        </p:txBody>
      </p:sp>
      <p:sp>
        <p:nvSpPr>
          <p:cNvPr id="27" name="object 10">
            <a:extLst>
              <a:ext uri="{FF2B5EF4-FFF2-40B4-BE49-F238E27FC236}">
                <a16:creationId xmlns:a16="http://schemas.microsoft.com/office/drawing/2014/main" id="{DDD30053-8488-65AB-0CAC-21F9D04C8835}"/>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5BD6905A-39B2-51D8-43DE-FFD157F70D5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243EF4EE-9C0D-72AB-FD5B-20E0A30CD780}"/>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8142440-C081-01F2-8148-E42D7703AE05}"/>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71D00476-5CB4-EF67-B662-D61BEF27D4B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6711D674-4911-A7F0-166F-3891D536AA19}"/>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609FB7CB-BA66-BE2B-E15B-6F9BB7FF394B}"/>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61711453-6AB3-3789-874A-F4987F28015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76BB58D-E65F-B301-FE57-38B60B9F63F8}"/>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8B245AB-3D38-920D-4D57-08C7C82A64E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69CD10BE-F2F3-2F50-E68C-FE8A3327C02B}"/>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E87061F9-8361-3286-CBB6-412C6AA327B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0025AFDE-6AB0-2A58-95BE-94B20E5494AC}"/>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CDB25CA9-8140-7E10-5B76-4630E9A6717E}"/>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E2C3DB06-B211-2554-ED96-9124EC252CF1}"/>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8E3A1B4A-2F17-A673-9B8D-4699D043D5BC}"/>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A1D162B5-F7D8-3B1C-6222-C040179B647A}"/>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79E5BC6-5ABA-372E-850D-F4DBF3C8260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4E4A0522-099E-1F94-FF0E-183CECA749FE}"/>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76362382-2FCC-5C54-AE0F-2DD55BDD9B80}"/>
                </a:ext>
              </a:extLst>
            </p:cNvPr>
            <p:cNvPicPr/>
            <p:nvPr/>
          </p:nvPicPr>
          <p:blipFill>
            <a:blip r:embed="rId4" cstate="print"/>
            <a:stretch>
              <a:fillRect/>
            </a:stretch>
          </p:blipFill>
          <p:spPr>
            <a:xfrm>
              <a:off x="7098407" y="664936"/>
              <a:ext cx="90708" cy="160403"/>
            </a:xfrm>
            <a:prstGeom prst="rect">
              <a:avLst/>
            </a:prstGeom>
          </p:spPr>
        </p:pic>
      </p:grpSp>
      <p:sp>
        <p:nvSpPr>
          <p:cNvPr id="53" name="object 2">
            <a:extLst>
              <a:ext uri="{FF2B5EF4-FFF2-40B4-BE49-F238E27FC236}">
                <a16:creationId xmlns:a16="http://schemas.microsoft.com/office/drawing/2014/main" id="{F9EE8A9E-C7DF-E156-B4FF-6D6DAA97FF8C}"/>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4" name="object 4">
            <a:extLst>
              <a:ext uri="{FF2B5EF4-FFF2-40B4-BE49-F238E27FC236}">
                <a16:creationId xmlns:a16="http://schemas.microsoft.com/office/drawing/2014/main" id="{460F43E7-D21E-6BC2-7E09-EEBFADE97035}"/>
              </a:ext>
            </a:extLst>
          </p:cNvPr>
          <p:cNvSpPr/>
          <p:nvPr/>
        </p:nvSpPr>
        <p:spPr>
          <a:xfrm>
            <a:off x="8618560" y="2987536"/>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55" name="object 5">
            <a:extLst>
              <a:ext uri="{FF2B5EF4-FFF2-40B4-BE49-F238E27FC236}">
                <a16:creationId xmlns:a16="http://schemas.microsoft.com/office/drawing/2014/main" id="{64E79BD3-7FC8-AB44-8B9C-949CD4D4E7AE}"/>
              </a:ext>
            </a:extLst>
          </p:cNvPr>
          <p:cNvSpPr txBox="1"/>
          <p:nvPr/>
        </p:nvSpPr>
        <p:spPr>
          <a:xfrm rot="20880000">
            <a:off x="8960814" y="3466243"/>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
        <p:nvSpPr>
          <p:cNvPr id="57" name="object 3">
            <a:extLst>
              <a:ext uri="{FF2B5EF4-FFF2-40B4-BE49-F238E27FC236}">
                <a16:creationId xmlns:a16="http://schemas.microsoft.com/office/drawing/2014/main" id="{D040388A-AA26-3858-4E15-D4239D7AC077}"/>
              </a:ext>
            </a:extLst>
          </p:cNvPr>
          <p:cNvSpPr txBox="1"/>
          <p:nvPr/>
        </p:nvSpPr>
        <p:spPr>
          <a:xfrm>
            <a:off x="4199939" y="5140471"/>
            <a:ext cx="11704222" cy="2464776"/>
          </a:xfrm>
          <a:prstGeom prst="rect">
            <a:avLst/>
          </a:prstGeom>
        </p:spPr>
        <p:txBody>
          <a:bodyPr vert="horz" wrap="square" lIns="0" tIns="129539" rIns="0" bIns="0" rtlCol="0">
            <a:spAutoFit/>
          </a:bodyPr>
          <a:lstStyle/>
          <a:p>
            <a:pPr marL="12700" marR="5080" indent="1104900" algn="ctr">
              <a:lnSpc>
                <a:spcPts val="9070"/>
              </a:lnSpc>
              <a:spcBef>
                <a:spcPts val="1019"/>
              </a:spcBef>
            </a:pPr>
            <a:r>
              <a:rPr lang="fr-FR" sz="8250" b="1" spc="-150" dirty="0">
                <a:solidFill>
                  <a:srgbClr val="231F20"/>
                </a:solidFill>
                <a:latin typeface="Calibri"/>
                <a:cs typeface="Calibri"/>
              </a:rPr>
              <a:t>IL EST NÉCESSAIRE D’ÊTRE BON EN ANGLAIS</a:t>
            </a:r>
            <a:endParaRPr lang="fr-FR" sz="8250" b="1" spc="-150" dirty="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solidFill>
                  <a:srgbClr val="231F20"/>
                </a:solidFill>
                <a:latin typeface="Calibri"/>
                <a:cs typeface="Calibri"/>
              </a:rPr>
              <a:t>CE NE SONT PAS DES MÉTIERS</a:t>
            </a:r>
          </a:p>
          <a:p>
            <a:pPr marL="2299970" marR="5080" indent="-2287905" algn="ctr">
              <a:lnSpc>
                <a:spcPts val="9070"/>
              </a:lnSpc>
              <a:spcBef>
                <a:spcPts val="1019"/>
              </a:spcBef>
            </a:pPr>
            <a:r>
              <a:rPr lang="fr-FR" sz="8250" b="1" spc="-150" dirty="0">
                <a:solidFill>
                  <a:srgbClr val="231F20"/>
                </a:solidFill>
                <a:latin typeface="Calibri"/>
                <a:cs typeface="Calibri"/>
              </a:rPr>
              <a:t>POUR LES FEMMES</a:t>
            </a:r>
            <a:endParaRPr lang="fr-FR" sz="8250" b="1" spc="-150" dirty="0">
              <a:latin typeface="Calibri"/>
              <a:cs typeface="Calibri"/>
            </a:endParaRP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object 2">
            <a:extLst>
              <a:ext uri="{FF2B5EF4-FFF2-40B4-BE49-F238E27FC236}">
                <a16:creationId xmlns:a16="http://schemas.microsoft.com/office/drawing/2014/main" id="{67C4BAD3-9DD0-2015-8290-A1E8D0766F5D}"/>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6" name="object 6"/>
          <p:cNvSpPr txBox="1"/>
          <p:nvPr/>
        </p:nvSpPr>
        <p:spPr>
          <a:xfrm>
            <a:off x="4013428" y="8277658"/>
            <a:ext cx="12210821" cy="1110817"/>
          </a:xfrm>
          <a:prstGeom prst="rect">
            <a:avLst/>
          </a:prstGeom>
        </p:spPr>
        <p:txBody>
          <a:bodyPr vert="horz" wrap="square" lIns="0" tIns="137795" rIns="0" bIns="0" rtlCol="0">
            <a:spAutoFit/>
          </a:bodyPr>
          <a:lstStyle/>
          <a:p>
            <a:pPr marL="2012314" marR="2005964" indent="107314" algn="ctr">
              <a:lnSpc>
                <a:spcPct val="103899"/>
              </a:lnSpc>
              <a:spcBef>
                <a:spcPts val="1450"/>
              </a:spcBef>
            </a:pPr>
            <a:r>
              <a:rPr sz="2050" b="1" spc="110" dirty="0">
                <a:solidFill>
                  <a:srgbClr val="9A604D"/>
                </a:solidFill>
                <a:latin typeface="Calibri"/>
                <a:cs typeface="Calibri"/>
              </a:rPr>
              <a:t>Il</a:t>
            </a:r>
            <a:r>
              <a:rPr sz="2050" b="1" spc="50" dirty="0">
                <a:solidFill>
                  <a:srgbClr val="9A604D"/>
                </a:solidFill>
                <a:latin typeface="Calibri"/>
                <a:cs typeface="Calibri"/>
              </a:rPr>
              <a:t> </a:t>
            </a:r>
            <a:r>
              <a:rPr sz="2050" b="1" dirty="0">
                <a:solidFill>
                  <a:srgbClr val="9A604D"/>
                </a:solidFill>
                <a:latin typeface="Calibri"/>
                <a:cs typeface="Calibri"/>
              </a:rPr>
              <a:t>n’y</a:t>
            </a:r>
            <a:r>
              <a:rPr sz="2050" b="1" spc="60" dirty="0">
                <a:solidFill>
                  <a:srgbClr val="9A604D"/>
                </a:solidFill>
                <a:latin typeface="Calibri"/>
                <a:cs typeface="Calibri"/>
              </a:rPr>
              <a:t> </a:t>
            </a:r>
            <a:r>
              <a:rPr sz="2050" b="1" spc="55" dirty="0">
                <a:solidFill>
                  <a:srgbClr val="9A604D"/>
                </a:solidFill>
                <a:latin typeface="Calibri"/>
                <a:cs typeface="Calibri"/>
              </a:rPr>
              <a:t>a</a:t>
            </a:r>
            <a:r>
              <a:rPr sz="2050" b="1" spc="50" dirty="0">
                <a:solidFill>
                  <a:srgbClr val="9A604D"/>
                </a:solidFill>
                <a:latin typeface="Calibri"/>
                <a:cs typeface="Calibri"/>
              </a:rPr>
              <a:t> pas</a:t>
            </a:r>
            <a:r>
              <a:rPr sz="2050" b="1" spc="55"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dirty="0">
                <a:solidFill>
                  <a:srgbClr val="9A604D"/>
                </a:solidFill>
                <a:latin typeface="Calibri"/>
                <a:cs typeface="Calibri"/>
              </a:rPr>
              <a:t>raison</a:t>
            </a:r>
            <a:r>
              <a:rPr sz="2050" b="1" spc="60" dirty="0">
                <a:solidFill>
                  <a:srgbClr val="9A604D"/>
                </a:solidFill>
                <a:latin typeface="Calibri"/>
                <a:cs typeface="Calibri"/>
              </a:rPr>
              <a:t> </a:t>
            </a:r>
            <a:r>
              <a:rPr sz="2050" b="1" dirty="0">
                <a:solidFill>
                  <a:srgbClr val="9A604D"/>
                </a:solidFill>
                <a:latin typeface="Calibri"/>
                <a:cs typeface="Calibri"/>
              </a:rPr>
              <a:t>pour</a:t>
            </a:r>
            <a:r>
              <a:rPr sz="2050" b="1" spc="50" dirty="0">
                <a:solidFill>
                  <a:srgbClr val="9A604D"/>
                </a:solidFill>
                <a:latin typeface="Calibri"/>
                <a:cs typeface="Calibri"/>
              </a:rPr>
              <a:t> </a:t>
            </a:r>
            <a:r>
              <a:rPr sz="2050" b="1" dirty="0">
                <a:solidFill>
                  <a:srgbClr val="9A604D"/>
                </a:solidFill>
                <a:latin typeface="Calibri"/>
                <a:cs typeface="Calibri"/>
              </a:rPr>
              <a:t>que</a:t>
            </a:r>
            <a:r>
              <a:rPr sz="2050" b="1" spc="55" dirty="0">
                <a:solidFill>
                  <a:srgbClr val="9A604D"/>
                </a:solidFill>
                <a:latin typeface="Calibri"/>
                <a:cs typeface="Calibri"/>
              </a:rPr>
              <a:t> </a:t>
            </a:r>
            <a:r>
              <a:rPr sz="2050" b="1" spc="70" dirty="0">
                <a:solidFill>
                  <a:srgbClr val="9A604D"/>
                </a:solidFill>
                <a:latin typeface="Calibri"/>
                <a:cs typeface="Calibri"/>
              </a:rPr>
              <a:t>les</a:t>
            </a:r>
            <a:r>
              <a:rPr sz="2050" b="1" spc="55" dirty="0">
                <a:solidFill>
                  <a:srgbClr val="9A604D"/>
                </a:solidFill>
                <a:latin typeface="Calibri"/>
                <a:cs typeface="Calibri"/>
              </a:rPr>
              <a:t> </a:t>
            </a:r>
            <a:r>
              <a:rPr sz="2050" b="1" dirty="0">
                <a:solidFill>
                  <a:srgbClr val="9A604D"/>
                </a:solidFill>
                <a:latin typeface="Calibri"/>
                <a:cs typeface="Calibri"/>
              </a:rPr>
              <a:t>métiers</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spc="95" dirty="0">
                <a:solidFill>
                  <a:srgbClr val="9A604D"/>
                </a:solidFill>
                <a:latin typeface="Calibri"/>
                <a:cs typeface="Calibri"/>
              </a:rPr>
              <a:t>la</a:t>
            </a:r>
            <a:r>
              <a:rPr sz="2050" b="1" spc="55" dirty="0">
                <a:solidFill>
                  <a:srgbClr val="9A604D"/>
                </a:solidFill>
                <a:latin typeface="Calibri"/>
                <a:cs typeface="Calibri"/>
              </a:rPr>
              <a:t> </a:t>
            </a:r>
            <a:r>
              <a:rPr sz="2050" b="1" spc="45" dirty="0">
                <a:solidFill>
                  <a:srgbClr val="9A604D"/>
                </a:solidFill>
                <a:latin typeface="Calibri"/>
                <a:cs typeface="Calibri"/>
              </a:rPr>
              <a:t>cybersécurité</a:t>
            </a:r>
            <a:r>
              <a:rPr sz="2050" b="1" spc="60" dirty="0">
                <a:solidFill>
                  <a:srgbClr val="9A604D"/>
                </a:solidFill>
                <a:latin typeface="Calibri"/>
                <a:cs typeface="Calibri"/>
              </a:rPr>
              <a:t> </a:t>
            </a:r>
            <a:r>
              <a:rPr sz="2050" b="1" dirty="0">
                <a:solidFill>
                  <a:srgbClr val="9A604D"/>
                </a:solidFill>
                <a:latin typeface="Calibri"/>
                <a:cs typeface="Calibri"/>
              </a:rPr>
              <a:t>ne</a:t>
            </a:r>
            <a:r>
              <a:rPr sz="2050" b="1" spc="55" dirty="0">
                <a:solidFill>
                  <a:srgbClr val="9A604D"/>
                </a:solidFill>
                <a:latin typeface="Calibri"/>
                <a:cs typeface="Calibri"/>
              </a:rPr>
              <a:t> </a:t>
            </a:r>
            <a:r>
              <a:rPr sz="2050" b="1" spc="-10" dirty="0">
                <a:solidFill>
                  <a:srgbClr val="9A604D"/>
                </a:solidFill>
                <a:latin typeface="Calibri"/>
                <a:cs typeface="Calibri"/>
              </a:rPr>
              <a:t>soient </a:t>
            </a:r>
            <a:r>
              <a:rPr sz="2050" b="1" spc="50" dirty="0">
                <a:solidFill>
                  <a:srgbClr val="9A604D"/>
                </a:solidFill>
                <a:latin typeface="Calibri"/>
                <a:cs typeface="Calibri"/>
              </a:rPr>
              <a:t>pas</a:t>
            </a:r>
            <a:r>
              <a:rPr sz="2050" b="1" spc="70" dirty="0">
                <a:solidFill>
                  <a:srgbClr val="9A604D"/>
                </a:solidFill>
                <a:latin typeface="Calibri"/>
                <a:cs typeface="Calibri"/>
              </a:rPr>
              <a:t> </a:t>
            </a:r>
            <a:r>
              <a:rPr sz="2050" b="1" dirty="0">
                <a:solidFill>
                  <a:srgbClr val="9A604D"/>
                </a:solidFill>
                <a:latin typeface="Calibri"/>
                <a:cs typeface="Calibri"/>
              </a:rPr>
              <a:t>pour</a:t>
            </a:r>
            <a:r>
              <a:rPr sz="2050" b="1" spc="85" dirty="0">
                <a:solidFill>
                  <a:srgbClr val="9A604D"/>
                </a:solidFill>
                <a:latin typeface="Calibri"/>
                <a:cs typeface="Calibri"/>
              </a:rPr>
              <a:t> </a:t>
            </a:r>
            <a:r>
              <a:rPr sz="2050" b="1" spc="70" dirty="0">
                <a:solidFill>
                  <a:srgbClr val="9A604D"/>
                </a:solidFill>
                <a:latin typeface="Calibri"/>
                <a:cs typeface="Calibri"/>
              </a:rPr>
              <a:t>les</a:t>
            </a:r>
            <a:r>
              <a:rPr sz="2050" b="1" spc="85" dirty="0">
                <a:solidFill>
                  <a:srgbClr val="9A604D"/>
                </a:solidFill>
                <a:latin typeface="Calibri"/>
                <a:cs typeface="Calibri"/>
              </a:rPr>
              <a:t> </a:t>
            </a:r>
            <a:r>
              <a:rPr sz="2050" b="1" dirty="0">
                <a:solidFill>
                  <a:srgbClr val="9A604D"/>
                </a:solidFill>
                <a:latin typeface="Calibri"/>
                <a:cs typeface="Calibri"/>
              </a:rPr>
              <a:t>femmes.</a:t>
            </a:r>
            <a:r>
              <a:rPr sz="2050" b="1" spc="85" dirty="0">
                <a:solidFill>
                  <a:srgbClr val="9A604D"/>
                </a:solidFill>
                <a:latin typeface="Calibri"/>
                <a:cs typeface="Calibri"/>
              </a:rPr>
              <a:t> Les</a:t>
            </a:r>
            <a:r>
              <a:rPr sz="2050" b="1" spc="90" dirty="0">
                <a:solidFill>
                  <a:srgbClr val="9A604D"/>
                </a:solidFill>
                <a:latin typeface="Calibri"/>
                <a:cs typeface="Calibri"/>
              </a:rPr>
              <a:t> </a:t>
            </a:r>
            <a:r>
              <a:rPr sz="2050" b="1" dirty="0">
                <a:solidFill>
                  <a:srgbClr val="9A604D"/>
                </a:solidFill>
                <a:latin typeface="Calibri"/>
                <a:cs typeface="Calibri"/>
              </a:rPr>
              <a:t>métiers</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spc="95" dirty="0">
                <a:solidFill>
                  <a:srgbClr val="9A604D"/>
                </a:solidFill>
                <a:latin typeface="Calibri"/>
                <a:cs typeface="Calibri"/>
              </a:rPr>
              <a:t>la</a:t>
            </a:r>
            <a:r>
              <a:rPr sz="2050" b="1" spc="90"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sont</a:t>
            </a:r>
            <a:r>
              <a:rPr sz="2050" b="1" spc="80" dirty="0">
                <a:solidFill>
                  <a:srgbClr val="9A604D"/>
                </a:solidFill>
                <a:latin typeface="Calibri"/>
                <a:cs typeface="Calibri"/>
              </a:rPr>
              <a:t> </a:t>
            </a:r>
            <a:r>
              <a:rPr sz="2050" b="1" dirty="0">
                <a:solidFill>
                  <a:srgbClr val="9A604D"/>
                </a:solidFill>
                <a:latin typeface="Calibri"/>
                <a:cs typeface="Calibri"/>
              </a:rPr>
              <a:t>ouverts</a:t>
            </a:r>
            <a:r>
              <a:rPr sz="2050" b="1" spc="90" dirty="0">
                <a:solidFill>
                  <a:srgbClr val="9A604D"/>
                </a:solidFill>
                <a:latin typeface="Calibri"/>
                <a:cs typeface="Calibri"/>
              </a:rPr>
              <a:t> </a:t>
            </a:r>
            <a:r>
              <a:rPr sz="2050" b="1" spc="30" dirty="0">
                <a:solidFill>
                  <a:srgbClr val="9A604D"/>
                </a:solidFill>
                <a:latin typeface="Calibri"/>
                <a:cs typeface="Calibri"/>
              </a:rPr>
              <a:t>aux </a:t>
            </a:r>
            <a:r>
              <a:rPr sz="2050" b="1" dirty="0">
                <a:solidFill>
                  <a:srgbClr val="9A604D"/>
                </a:solidFill>
                <a:latin typeface="Calibri"/>
                <a:cs typeface="Calibri"/>
              </a:rPr>
              <a:t>femmes,</a:t>
            </a:r>
            <a:r>
              <a:rPr sz="2050" b="1" spc="135" dirty="0">
                <a:solidFill>
                  <a:srgbClr val="9A604D"/>
                </a:solidFill>
                <a:latin typeface="Calibri"/>
                <a:cs typeface="Calibri"/>
              </a:rPr>
              <a:t> </a:t>
            </a:r>
            <a:r>
              <a:rPr sz="2050" b="1" spc="60" dirty="0">
                <a:solidFill>
                  <a:srgbClr val="9A604D"/>
                </a:solidFill>
                <a:latin typeface="Calibri"/>
                <a:cs typeface="Calibri"/>
              </a:rPr>
              <a:t>mais</a:t>
            </a:r>
            <a:r>
              <a:rPr sz="2050" b="1" spc="150" dirty="0">
                <a:solidFill>
                  <a:srgbClr val="9A604D"/>
                </a:solidFill>
                <a:latin typeface="Calibri"/>
                <a:cs typeface="Calibri"/>
              </a:rPr>
              <a:t> </a:t>
            </a:r>
            <a:r>
              <a:rPr sz="2050" b="1" spc="65" dirty="0">
                <a:solidFill>
                  <a:srgbClr val="9A604D"/>
                </a:solidFill>
                <a:latin typeface="Calibri"/>
                <a:cs typeface="Calibri"/>
              </a:rPr>
              <a:t>elles</a:t>
            </a:r>
            <a:r>
              <a:rPr sz="2050" b="1" spc="145" dirty="0">
                <a:solidFill>
                  <a:srgbClr val="9A604D"/>
                </a:solidFill>
                <a:latin typeface="Calibri"/>
                <a:cs typeface="Calibri"/>
              </a:rPr>
              <a:t> </a:t>
            </a:r>
            <a:r>
              <a:rPr sz="2050" b="1" dirty="0">
                <a:solidFill>
                  <a:srgbClr val="9A604D"/>
                </a:solidFill>
                <a:latin typeface="Calibri"/>
                <a:cs typeface="Calibri"/>
              </a:rPr>
              <a:t>sont</a:t>
            </a:r>
            <a:r>
              <a:rPr sz="2050" b="1" spc="140" dirty="0">
                <a:solidFill>
                  <a:srgbClr val="9A604D"/>
                </a:solidFill>
                <a:latin typeface="Calibri"/>
                <a:cs typeface="Calibri"/>
              </a:rPr>
              <a:t> </a:t>
            </a:r>
            <a:r>
              <a:rPr sz="2050" b="1" dirty="0">
                <a:solidFill>
                  <a:srgbClr val="9A604D"/>
                </a:solidFill>
                <a:latin typeface="Calibri"/>
                <a:cs typeface="Calibri"/>
              </a:rPr>
              <a:t>souvent</a:t>
            </a:r>
            <a:r>
              <a:rPr sz="2050" b="1" spc="145" dirty="0">
                <a:solidFill>
                  <a:srgbClr val="9A604D"/>
                </a:solidFill>
                <a:latin typeface="Calibri"/>
                <a:cs typeface="Calibri"/>
              </a:rPr>
              <a:t> </a:t>
            </a:r>
            <a:r>
              <a:rPr sz="2050" b="1" spc="55" dirty="0">
                <a:solidFill>
                  <a:srgbClr val="9A604D"/>
                </a:solidFill>
                <a:latin typeface="Calibri"/>
                <a:cs typeface="Calibri"/>
              </a:rPr>
              <a:t>sous-</a:t>
            </a:r>
            <a:r>
              <a:rPr sz="2050" b="1" dirty="0">
                <a:solidFill>
                  <a:srgbClr val="9A604D"/>
                </a:solidFill>
                <a:latin typeface="Calibri"/>
                <a:cs typeface="Calibri"/>
              </a:rPr>
              <a:t>représentées</a:t>
            </a:r>
            <a:r>
              <a:rPr sz="2050" b="1" spc="145" dirty="0">
                <a:solidFill>
                  <a:srgbClr val="9A604D"/>
                </a:solidFill>
                <a:latin typeface="Calibri"/>
                <a:cs typeface="Calibri"/>
              </a:rPr>
              <a:t> </a:t>
            </a:r>
            <a:r>
              <a:rPr sz="2050" b="1" dirty="0">
                <a:solidFill>
                  <a:srgbClr val="9A604D"/>
                </a:solidFill>
                <a:latin typeface="Calibri"/>
                <a:cs typeface="Calibri"/>
              </a:rPr>
              <a:t>dans</a:t>
            </a:r>
            <a:r>
              <a:rPr sz="2050" b="1" spc="150" dirty="0">
                <a:solidFill>
                  <a:srgbClr val="9A604D"/>
                </a:solidFill>
                <a:latin typeface="Calibri"/>
                <a:cs typeface="Calibri"/>
              </a:rPr>
              <a:t> </a:t>
            </a:r>
            <a:r>
              <a:rPr sz="2050" b="1" dirty="0">
                <a:solidFill>
                  <a:srgbClr val="9A604D"/>
                </a:solidFill>
                <a:latin typeface="Calibri"/>
                <a:cs typeface="Calibri"/>
              </a:rPr>
              <a:t>cette</a:t>
            </a:r>
            <a:r>
              <a:rPr sz="2050" b="1" spc="145" dirty="0">
                <a:solidFill>
                  <a:srgbClr val="9A604D"/>
                </a:solidFill>
                <a:latin typeface="Calibri"/>
                <a:cs typeface="Calibri"/>
              </a:rPr>
              <a:t> </a:t>
            </a:r>
            <a:r>
              <a:rPr sz="2050" b="1" spc="40" dirty="0">
                <a:solidFill>
                  <a:srgbClr val="9A604D"/>
                </a:solidFill>
                <a:latin typeface="Calibri"/>
                <a:cs typeface="Calibri"/>
              </a:rPr>
              <a:t>industrie.</a:t>
            </a:r>
            <a:endParaRPr sz="2050" b="1" dirty="0">
              <a:latin typeface="Calibri"/>
              <a:cs typeface="Calibri"/>
            </a:endParaRPr>
          </a:p>
        </p:txBody>
      </p:sp>
      <p:sp>
        <p:nvSpPr>
          <p:cNvPr id="27" name="object 10">
            <a:extLst>
              <a:ext uri="{FF2B5EF4-FFF2-40B4-BE49-F238E27FC236}">
                <a16:creationId xmlns:a16="http://schemas.microsoft.com/office/drawing/2014/main" id="{A456C82B-8D1D-1C54-EBA9-042E02B18C7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C408F6D-DABD-8EA9-60A9-557D610AA905}"/>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5FFBDCD2-EDE5-DDEE-1847-F43298D2D4CF}"/>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1CD94CE8-DF9B-1417-118B-0720DB7A390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ED4AB1F2-B760-23E0-F6EC-3C1A61C1540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BB0B492D-CB9E-7E14-56F2-409B570CDFC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FAB87A9C-69E5-1049-3C9B-E0BC2527A12E}"/>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32E4DBC6-DF82-86C2-9C3A-48DBD0AE01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4ED7ADB-6980-0ACE-34A6-E8617F28C3C0}"/>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6613A50D-5FCC-50C4-DACE-D3DB864FC450}"/>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EA183246-8158-1891-AE11-25B5B592777D}"/>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13E56425-FDDC-CB57-3493-2E5C67C56151}"/>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D6792513-B47D-A89C-F00C-C721347CA4E0}"/>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619534D0-7EF1-E6F2-155C-335B07E2DD5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6735598F-3AA4-E2CC-4A3B-9933F0CE7877}"/>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B86DBEBB-0156-59A7-0D67-F3950EC3A0E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FBAC56C3-007A-A1F7-D684-D171832D1A7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07A28F35-B9FB-5B8A-E38F-5D45F6C8C01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3E78F5B-6D7D-7713-4848-FB4DE09893E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D8D30B80-A8D3-61EC-A5E7-9C63EBA1A9D4}"/>
                </a:ext>
              </a:extLst>
            </p:cNvPr>
            <p:cNvPicPr/>
            <p:nvPr/>
          </p:nvPicPr>
          <p:blipFill>
            <a:blip r:embed="rId4" cstate="print"/>
            <a:stretch>
              <a:fillRect/>
            </a:stretch>
          </p:blipFill>
          <p:spPr>
            <a:xfrm>
              <a:off x="7098407" y="664936"/>
              <a:ext cx="90708" cy="160403"/>
            </a:xfrm>
            <a:prstGeom prst="rect">
              <a:avLst/>
            </a:prstGeom>
          </p:spPr>
        </p:pic>
      </p:grpSp>
      <p:sp>
        <p:nvSpPr>
          <p:cNvPr id="47" name="object 4">
            <a:extLst>
              <a:ext uri="{FF2B5EF4-FFF2-40B4-BE49-F238E27FC236}">
                <a16:creationId xmlns:a16="http://schemas.microsoft.com/office/drawing/2014/main" id="{E357533E-08D9-FBFF-B842-8D990506325E}"/>
              </a:ext>
            </a:extLst>
          </p:cNvPr>
          <p:cNvSpPr/>
          <p:nvPr/>
        </p:nvSpPr>
        <p:spPr>
          <a:xfrm>
            <a:off x="8669972" y="3329451"/>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8" name="object 5">
            <a:extLst>
              <a:ext uri="{FF2B5EF4-FFF2-40B4-BE49-F238E27FC236}">
                <a16:creationId xmlns:a16="http://schemas.microsoft.com/office/drawing/2014/main" id="{9DEF278B-F3E3-B01F-01E7-1E71DD911139}"/>
              </a:ext>
            </a:extLst>
          </p:cNvPr>
          <p:cNvSpPr txBox="1"/>
          <p:nvPr/>
        </p:nvSpPr>
        <p:spPr>
          <a:xfrm rot="840000">
            <a:off x="8944345" y="3834904"/>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1" name="object 3">
            <a:extLst>
              <a:ext uri="{FF2B5EF4-FFF2-40B4-BE49-F238E27FC236}">
                <a16:creationId xmlns:a16="http://schemas.microsoft.com/office/drawing/2014/main" id="{D01E26B3-CC30-47EF-4AB9-CB3CD536A3E8}"/>
              </a:ext>
            </a:extLst>
          </p:cNvPr>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solidFill>
                  <a:srgbClr val="231F20"/>
                </a:solidFill>
                <a:latin typeface="Calibri"/>
                <a:cs typeface="Calibri"/>
              </a:rPr>
              <a:t>CE NE SONT PAS DES MÉTIERS</a:t>
            </a:r>
          </a:p>
          <a:p>
            <a:pPr marL="2299970" marR="5080" indent="-2287905" algn="ctr">
              <a:lnSpc>
                <a:spcPts val="9070"/>
              </a:lnSpc>
              <a:spcBef>
                <a:spcPts val="1019"/>
              </a:spcBef>
            </a:pPr>
            <a:r>
              <a:rPr lang="fr-FR" sz="8250" b="1" spc="-150" dirty="0">
                <a:solidFill>
                  <a:srgbClr val="231F20"/>
                </a:solidFill>
                <a:latin typeface="Calibri"/>
                <a:cs typeface="Calibri"/>
              </a:rPr>
              <a:t>POUR LES FEMMES</a:t>
            </a:r>
            <a:endParaRPr lang="fr-FR" sz="8250" b="1" spc="-15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solidFill>
                  <a:srgbClr val="231F20"/>
                </a:solidFill>
                <a:latin typeface="Calibri"/>
                <a:cs typeface="Calibri"/>
              </a:rPr>
              <a:t>ON N’A PAS BESOIN DE FAIRE DE LONGUES ÉTUDES</a:t>
            </a:r>
            <a:endParaRPr lang="fr-FR" sz="8250" b="1" spc="-150" dirty="0">
              <a:latin typeface="Calibri"/>
              <a:cs typeface="Calibri"/>
            </a:endParaRP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4540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5550878" y="3504971"/>
            <a:ext cx="4309745" cy="6525259"/>
            <a:chOff x="5550878" y="3504971"/>
            <a:chExt cx="4309745" cy="6525259"/>
          </a:xfrm>
        </p:grpSpPr>
        <p:sp>
          <p:nvSpPr>
            <p:cNvPr id="11" name="object 11"/>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2" name="object 12"/>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3" name="object 13"/>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4" name="object 14"/>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5" name="object 15"/>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6" name="object 16"/>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grpSp>
        <p:nvGrpSpPr>
          <p:cNvPr id="17" name="object 17"/>
          <p:cNvGrpSpPr/>
          <p:nvPr/>
        </p:nvGrpSpPr>
        <p:grpSpPr>
          <a:xfrm>
            <a:off x="5550878" y="3717202"/>
            <a:ext cx="4309745" cy="6312535"/>
            <a:chOff x="5550878" y="3717202"/>
            <a:chExt cx="4309745" cy="6312535"/>
          </a:xfrm>
        </p:grpSpPr>
        <p:sp>
          <p:nvSpPr>
            <p:cNvPr id="18" name="object 18"/>
            <p:cNvSpPr/>
            <p:nvPr/>
          </p:nvSpPr>
          <p:spPr>
            <a:xfrm>
              <a:off x="5550878" y="7160227"/>
              <a:ext cx="4309745" cy="2869565"/>
            </a:xfrm>
            <a:custGeom>
              <a:avLst/>
              <a:gdLst/>
              <a:ahLst/>
              <a:cxnLst/>
              <a:rect l="l" t="t" r="r" b="b"/>
              <a:pathLst>
                <a:path w="4309745" h="2869565">
                  <a:moveTo>
                    <a:pt x="4309523" y="0"/>
                  </a:moveTo>
                  <a:lnTo>
                    <a:pt x="2892943" y="4909"/>
                  </a:lnTo>
                  <a:lnTo>
                    <a:pt x="1939955" y="139414"/>
                  </a:lnTo>
                  <a:lnTo>
                    <a:pt x="1087657" y="522852"/>
                  </a:lnTo>
                  <a:lnTo>
                    <a:pt x="0" y="1222900"/>
                  </a:lnTo>
                  <a:lnTo>
                    <a:pt x="0" y="2869445"/>
                  </a:lnTo>
                  <a:lnTo>
                    <a:pt x="811918" y="2869445"/>
                  </a:lnTo>
                  <a:lnTo>
                    <a:pt x="1634732" y="2161148"/>
                  </a:lnTo>
                  <a:lnTo>
                    <a:pt x="2336899" y="1722477"/>
                  </a:lnTo>
                  <a:lnTo>
                    <a:pt x="3131277" y="1519391"/>
                  </a:lnTo>
                  <a:lnTo>
                    <a:pt x="4309523" y="1408831"/>
                  </a:lnTo>
                  <a:lnTo>
                    <a:pt x="4309523" y="0"/>
                  </a:lnTo>
                  <a:close/>
                </a:path>
              </a:pathLst>
            </a:custGeom>
            <a:solidFill>
              <a:srgbClr val="FBECB0"/>
            </a:solidFill>
          </p:spPr>
          <p:txBody>
            <a:bodyPr wrap="square" lIns="0" tIns="0" rIns="0" bIns="0" rtlCol="0"/>
            <a:lstStyle/>
            <a:p>
              <a:endParaRPr dirty="0">
                <a:latin typeface="+mn-lt"/>
              </a:endParaRPr>
            </a:p>
          </p:txBody>
        </p:sp>
        <p:sp>
          <p:nvSpPr>
            <p:cNvPr id="19" name="object 19"/>
            <p:cNvSpPr/>
            <p:nvPr/>
          </p:nvSpPr>
          <p:spPr>
            <a:xfrm>
              <a:off x="5550878" y="6374413"/>
              <a:ext cx="4309745" cy="1544320"/>
            </a:xfrm>
            <a:custGeom>
              <a:avLst/>
              <a:gdLst/>
              <a:ahLst/>
              <a:cxnLst/>
              <a:rect l="l" t="t" r="r" b="b"/>
              <a:pathLst>
                <a:path w="4309745" h="1544320">
                  <a:moveTo>
                    <a:pt x="3863840" y="0"/>
                  </a:moveTo>
                  <a:lnTo>
                    <a:pt x="1617184" y="0"/>
                  </a:lnTo>
                  <a:lnTo>
                    <a:pt x="1275556" y="67381"/>
                  </a:lnTo>
                  <a:lnTo>
                    <a:pt x="0" y="454699"/>
                  </a:lnTo>
                  <a:lnTo>
                    <a:pt x="0" y="1544059"/>
                  </a:lnTo>
                  <a:lnTo>
                    <a:pt x="1087657" y="928501"/>
                  </a:lnTo>
                  <a:lnTo>
                    <a:pt x="1939955" y="591664"/>
                  </a:lnTo>
                  <a:lnTo>
                    <a:pt x="2892943" y="474331"/>
                  </a:lnTo>
                  <a:lnTo>
                    <a:pt x="4309523" y="471790"/>
                  </a:lnTo>
                  <a:lnTo>
                    <a:pt x="4309523" y="57538"/>
                  </a:lnTo>
                  <a:lnTo>
                    <a:pt x="3863840" y="0"/>
                  </a:lnTo>
                  <a:close/>
                </a:path>
              </a:pathLst>
            </a:custGeom>
            <a:solidFill>
              <a:srgbClr val="FBECB0">
                <a:alpha val="69999"/>
              </a:srgbClr>
            </a:solidFill>
          </p:spPr>
          <p:txBody>
            <a:bodyPr wrap="square" lIns="0" tIns="0" rIns="0" bIns="0" rtlCol="0"/>
            <a:lstStyle/>
            <a:p>
              <a:endParaRPr dirty="0">
                <a:latin typeface="+mn-lt"/>
              </a:endParaRPr>
            </a:p>
          </p:txBody>
        </p:sp>
        <p:sp>
          <p:nvSpPr>
            <p:cNvPr id="20" name="object 20"/>
            <p:cNvSpPr/>
            <p:nvPr/>
          </p:nvSpPr>
          <p:spPr>
            <a:xfrm>
              <a:off x="8070637" y="7723904"/>
              <a:ext cx="730885" cy="1029969"/>
            </a:xfrm>
            <a:custGeom>
              <a:avLst/>
              <a:gdLst/>
              <a:ahLst/>
              <a:cxnLst/>
              <a:rect l="l" t="t" r="r" b="b"/>
              <a:pathLst>
                <a:path w="730884" h="1029970">
                  <a:moveTo>
                    <a:pt x="365245" y="0"/>
                  </a:moveTo>
                  <a:lnTo>
                    <a:pt x="358153" y="34837"/>
                  </a:lnTo>
                  <a:lnTo>
                    <a:pt x="351702" y="67745"/>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51702" y="962003"/>
                  </a:lnTo>
                  <a:lnTo>
                    <a:pt x="358153" y="994911"/>
                  </a:lnTo>
                  <a:lnTo>
                    <a:pt x="365245" y="1029738"/>
                  </a:lnTo>
                  <a:lnTo>
                    <a:pt x="372326" y="994908"/>
                  </a:lnTo>
                  <a:lnTo>
                    <a:pt x="378775" y="961995"/>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lnTo>
                    <a:pt x="378775" y="67750"/>
                  </a:lnTo>
                  <a:lnTo>
                    <a:pt x="372326" y="34838"/>
                  </a:lnTo>
                  <a:lnTo>
                    <a:pt x="365245" y="0"/>
                  </a:lnTo>
                  <a:close/>
                </a:path>
              </a:pathLst>
            </a:custGeom>
            <a:solidFill>
              <a:srgbClr val="FFFFFF"/>
            </a:solidFill>
          </p:spPr>
          <p:txBody>
            <a:bodyPr wrap="square" lIns="0" tIns="0" rIns="0" bIns="0" rtlCol="0"/>
            <a:lstStyle/>
            <a:p>
              <a:endParaRPr dirty="0">
                <a:latin typeface="+mn-lt"/>
              </a:endParaRPr>
            </a:p>
          </p:txBody>
        </p:sp>
        <p:sp>
          <p:nvSpPr>
            <p:cNvPr id="21" name="object 21"/>
            <p:cNvSpPr/>
            <p:nvPr/>
          </p:nvSpPr>
          <p:spPr>
            <a:xfrm>
              <a:off x="8070637" y="7723904"/>
              <a:ext cx="730885" cy="1029969"/>
            </a:xfrm>
            <a:custGeom>
              <a:avLst/>
              <a:gdLst/>
              <a:ahLst/>
              <a:cxnLst/>
              <a:rect l="l" t="t" r="r" b="b"/>
              <a:pathLst>
                <a:path w="730884" h="1029970">
                  <a:moveTo>
                    <a:pt x="389956" y="128079"/>
                  </a:moveTo>
                  <a:lnTo>
                    <a:pt x="384636" y="98807"/>
                  </a:lnTo>
                  <a:lnTo>
                    <a:pt x="378775" y="67750"/>
                  </a:lnTo>
                  <a:lnTo>
                    <a:pt x="372326" y="34838"/>
                  </a:lnTo>
                  <a:lnTo>
                    <a:pt x="365245" y="0"/>
                  </a:lnTo>
                  <a:lnTo>
                    <a:pt x="358153" y="34837"/>
                  </a:lnTo>
                  <a:lnTo>
                    <a:pt x="351702" y="67745"/>
                  </a:lnTo>
                  <a:lnTo>
                    <a:pt x="345842" y="98798"/>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45842" y="930943"/>
                  </a:lnTo>
                  <a:lnTo>
                    <a:pt x="351702" y="962003"/>
                  </a:lnTo>
                  <a:lnTo>
                    <a:pt x="358153" y="994911"/>
                  </a:lnTo>
                  <a:lnTo>
                    <a:pt x="365245" y="1029738"/>
                  </a:lnTo>
                  <a:lnTo>
                    <a:pt x="372326" y="994908"/>
                  </a:lnTo>
                  <a:lnTo>
                    <a:pt x="378775" y="961995"/>
                  </a:lnTo>
                  <a:lnTo>
                    <a:pt x="384636" y="930934"/>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22" name="object 22"/>
            <p:cNvSpPr/>
            <p:nvPr/>
          </p:nvSpPr>
          <p:spPr>
            <a:xfrm>
              <a:off x="8924446" y="7501346"/>
              <a:ext cx="278765" cy="393065"/>
            </a:xfrm>
            <a:custGeom>
              <a:avLst/>
              <a:gdLst/>
              <a:ahLst/>
              <a:cxnLst/>
              <a:rect l="l" t="t" r="r" b="b"/>
              <a:pathLst>
                <a:path w="278765" h="393065">
                  <a:moveTo>
                    <a:pt x="139220" y="0"/>
                  </a:move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6514" y="379200"/>
                  </a:lnTo>
                  <a:lnTo>
                    <a:pt x="139220" y="392469"/>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lnTo>
                    <a:pt x="141915" y="13280"/>
                  </a:lnTo>
                  <a:lnTo>
                    <a:pt x="139220" y="0"/>
                  </a:lnTo>
                  <a:close/>
                </a:path>
              </a:pathLst>
            </a:custGeom>
            <a:solidFill>
              <a:srgbClr val="FFFFFF"/>
            </a:solidFill>
          </p:spPr>
          <p:txBody>
            <a:bodyPr wrap="square" lIns="0" tIns="0" rIns="0" bIns="0" rtlCol="0"/>
            <a:lstStyle/>
            <a:p>
              <a:endParaRPr dirty="0">
                <a:latin typeface="+mn-lt"/>
              </a:endParaRPr>
            </a:p>
          </p:txBody>
        </p:sp>
        <p:sp>
          <p:nvSpPr>
            <p:cNvPr id="23" name="object 23"/>
            <p:cNvSpPr/>
            <p:nvPr/>
          </p:nvSpPr>
          <p:spPr>
            <a:xfrm>
              <a:off x="8924446" y="7501346"/>
              <a:ext cx="278765" cy="393065"/>
            </a:xfrm>
            <a:custGeom>
              <a:avLst/>
              <a:gdLst/>
              <a:ahLst/>
              <a:cxnLst/>
              <a:rect l="l" t="t" r="r" b="b"/>
              <a:pathLst>
                <a:path w="278765" h="393065">
                  <a:moveTo>
                    <a:pt x="148634" y="48825"/>
                  </a:moveTo>
                  <a:lnTo>
                    <a:pt x="146605" y="37665"/>
                  </a:lnTo>
                  <a:lnTo>
                    <a:pt x="144371" y="25826"/>
                  </a:lnTo>
                  <a:lnTo>
                    <a:pt x="141915" y="13280"/>
                  </a:lnTo>
                  <a:lnTo>
                    <a:pt x="139220" y="0"/>
                  </a:lnTo>
                  <a:lnTo>
                    <a:pt x="136514" y="13280"/>
                  </a:lnTo>
                  <a:lnTo>
                    <a:pt x="134052" y="25825"/>
                  </a:ln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1815" y="354824"/>
                  </a:lnTo>
                  <a:lnTo>
                    <a:pt x="134052" y="366658"/>
                  </a:lnTo>
                  <a:lnTo>
                    <a:pt x="136514" y="379200"/>
                  </a:lnTo>
                  <a:lnTo>
                    <a:pt x="139220" y="392469"/>
                  </a:lnTo>
                  <a:lnTo>
                    <a:pt x="141915" y="379199"/>
                  </a:lnTo>
                  <a:lnTo>
                    <a:pt x="144371" y="366656"/>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close/>
                </a:path>
              </a:pathLst>
            </a:custGeom>
            <a:ln w="72437">
              <a:solidFill>
                <a:srgbClr val="FFFFFF"/>
              </a:solidFill>
            </a:ln>
          </p:spPr>
          <p:txBody>
            <a:bodyPr wrap="square" lIns="0" tIns="0" rIns="0" bIns="0" rtlCol="0"/>
            <a:lstStyle/>
            <a:p>
              <a:endParaRPr dirty="0">
                <a:latin typeface="+mn-lt"/>
              </a:endParaRPr>
            </a:p>
          </p:txBody>
        </p:sp>
        <p:sp>
          <p:nvSpPr>
            <p:cNvPr id="24" name="object 24"/>
            <p:cNvSpPr/>
            <p:nvPr/>
          </p:nvSpPr>
          <p:spPr>
            <a:xfrm>
              <a:off x="7433275" y="7758199"/>
              <a:ext cx="278765" cy="393065"/>
            </a:xfrm>
            <a:custGeom>
              <a:avLst/>
              <a:gdLst/>
              <a:ahLst/>
              <a:cxnLst/>
              <a:rect l="l" t="t" r="r" b="b"/>
              <a:pathLst>
                <a:path w="278765" h="393065">
                  <a:moveTo>
                    <a:pt x="139220" y="0"/>
                  </a:move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6515" y="379195"/>
                  </a:lnTo>
                  <a:lnTo>
                    <a:pt x="139220" y="392469"/>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lnTo>
                    <a:pt x="141915" y="13274"/>
                  </a:lnTo>
                  <a:lnTo>
                    <a:pt x="139220" y="0"/>
                  </a:lnTo>
                  <a:close/>
                </a:path>
              </a:pathLst>
            </a:custGeom>
            <a:solidFill>
              <a:srgbClr val="FFFFFF"/>
            </a:solidFill>
          </p:spPr>
          <p:txBody>
            <a:bodyPr wrap="square" lIns="0" tIns="0" rIns="0" bIns="0" rtlCol="0"/>
            <a:lstStyle/>
            <a:p>
              <a:endParaRPr dirty="0">
                <a:latin typeface="+mn-lt"/>
              </a:endParaRPr>
            </a:p>
          </p:txBody>
        </p:sp>
        <p:sp>
          <p:nvSpPr>
            <p:cNvPr id="25" name="object 25"/>
            <p:cNvSpPr/>
            <p:nvPr/>
          </p:nvSpPr>
          <p:spPr>
            <a:xfrm>
              <a:off x="7433275" y="7758199"/>
              <a:ext cx="278765" cy="393065"/>
            </a:xfrm>
            <a:custGeom>
              <a:avLst/>
              <a:gdLst/>
              <a:ahLst/>
              <a:cxnLst/>
              <a:rect l="l" t="t" r="r" b="b"/>
              <a:pathLst>
                <a:path w="278765" h="393065">
                  <a:moveTo>
                    <a:pt x="148634" y="48815"/>
                  </a:moveTo>
                  <a:lnTo>
                    <a:pt x="146605" y="37655"/>
                  </a:lnTo>
                  <a:lnTo>
                    <a:pt x="144371" y="25817"/>
                  </a:lnTo>
                  <a:lnTo>
                    <a:pt x="141915" y="13274"/>
                  </a:lnTo>
                  <a:lnTo>
                    <a:pt x="139220" y="0"/>
                  </a:lnTo>
                  <a:lnTo>
                    <a:pt x="136515" y="13274"/>
                  </a:lnTo>
                  <a:lnTo>
                    <a:pt x="134056" y="25817"/>
                  </a:ln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1820" y="354818"/>
                  </a:lnTo>
                  <a:lnTo>
                    <a:pt x="134056" y="366653"/>
                  </a:lnTo>
                  <a:lnTo>
                    <a:pt x="136515" y="379195"/>
                  </a:lnTo>
                  <a:lnTo>
                    <a:pt x="139220" y="392469"/>
                  </a:lnTo>
                  <a:lnTo>
                    <a:pt x="141915" y="379195"/>
                  </a:lnTo>
                  <a:lnTo>
                    <a:pt x="144371" y="366653"/>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close/>
                </a:path>
              </a:pathLst>
            </a:custGeom>
            <a:ln w="72437">
              <a:solidFill>
                <a:srgbClr val="FFFFFF"/>
              </a:solidFill>
            </a:ln>
          </p:spPr>
          <p:txBody>
            <a:bodyPr wrap="square" lIns="0" tIns="0" rIns="0" bIns="0" rtlCol="0"/>
            <a:lstStyle/>
            <a:p>
              <a:endParaRPr dirty="0">
                <a:latin typeface="+mn-lt"/>
              </a:endParaRPr>
            </a:p>
          </p:txBody>
        </p:sp>
        <p:sp>
          <p:nvSpPr>
            <p:cNvPr id="26" name="object 26"/>
            <p:cNvSpPr/>
            <p:nvPr/>
          </p:nvSpPr>
          <p:spPr>
            <a:xfrm>
              <a:off x="8180731" y="6377127"/>
              <a:ext cx="278765" cy="393065"/>
            </a:xfrm>
            <a:custGeom>
              <a:avLst/>
              <a:gdLst/>
              <a:ahLst/>
              <a:cxnLst/>
              <a:rect l="l" t="t" r="r" b="b"/>
              <a:pathLst>
                <a:path w="278765" h="393065">
                  <a:moveTo>
                    <a:pt x="139199" y="0"/>
                  </a:move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lnTo>
                    <a:pt x="136505" y="379191"/>
                  </a:lnTo>
                  <a:lnTo>
                    <a:pt x="139199" y="392469"/>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1906" y="13272"/>
                  </a:lnTo>
                  <a:lnTo>
                    <a:pt x="139199" y="0"/>
                  </a:lnTo>
                  <a:close/>
                </a:path>
              </a:pathLst>
            </a:custGeom>
            <a:solidFill>
              <a:srgbClr val="FFFFFF"/>
            </a:solidFill>
          </p:spPr>
          <p:txBody>
            <a:bodyPr wrap="square" lIns="0" tIns="0" rIns="0" bIns="0" rtlCol="0"/>
            <a:lstStyle/>
            <a:p>
              <a:endParaRPr dirty="0">
                <a:latin typeface="+mn-lt"/>
              </a:endParaRPr>
            </a:p>
          </p:txBody>
        </p:sp>
        <p:sp>
          <p:nvSpPr>
            <p:cNvPr id="27" name="object 27"/>
            <p:cNvSpPr/>
            <p:nvPr/>
          </p:nvSpPr>
          <p:spPr>
            <a:xfrm>
              <a:off x="8180731" y="6377127"/>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2" y="379189"/>
                  </a:lnTo>
                  <a:lnTo>
                    <a:pt x="144364" y="366644"/>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6604" y="37646"/>
                  </a:lnTo>
                  <a:lnTo>
                    <a:pt x="144368" y="25812"/>
                  </a:lnTo>
                  <a:lnTo>
                    <a:pt x="141906" y="13272"/>
                  </a:lnTo>
                  <a:lnTo>
                    <a:pt x="139199" y="0"/>
                  </a:lnTo>
                  <a:lnTo>
                    <a:pt x="136505" y="13268"/>
                  </a:lnTo>
                  <a:lnTo>
                    <a:pt x="134049" y="25808"/>
                  </a:ln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28" name="object 28"/>
            <p:cNvSpPr/>
            <p:nvPr/>
          </p:nvSpPr>
          <p:spPr>
            <a:xfrm>
              <a:off x="8919605" y="3938610"/>
              <a:ext cx="730885" cy="1029969"/>
            </a:xfrm>
            <a:custGeom>
              <a:avLst/>
              <a:gdLst/>
              <a:ahLst/>
              <a:cxnLst/>
              <a:rect l="l" t="t" r="r" b="b"/>
              <a:pathLst>
                <a:path w="730884" h="1029970">
                  <a:moveTo>
                    <a:pt x="365245" y="0"/>
                  </a:moveTo>
                  <a:lnTo>
                    <a:pt x="358153" y="34832"/>
                  </a:lnTo>
                  <a:lnTo>
                    <a:pt x="351702" y="67741"/>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51702" y="962007"/>
                  </a:lnTo>
                  <a:lnTo>
                    <a:pt x="358153" y="994911"/>
                  </a:lnTo>
                  <a:lnTo>
                    <a:pt x="365245" y="1029738"/>
                  </a:lnTo>
                  <a:lnTo>
                    <a:pt x="372326" y="994911"/>
                  </a:lnTo>
                  <a:lnTo>
                    <a:pt x="378775" y="962004"/>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lnTo>
                    <a:pt x="378775" y="67742"/>
                  </a:lnTo>
                  <a:lnTo>
                    <a:pt x="372326" y="34832"/>
                  </a:lnTo>
                  <a:lnTo>
                    <a:pt x="365245" y="0"/>
                  </a:lnTo>
                  <a:close/>
                </a:path>
              </a:pathLst>
            </a:custGeom>
            <a:solidFill>
              <a:srgbClr val="FFFFFF"/>
            </a:solidFill>
          </p:spPr>
          <p:txBody>
            <a:bodyPr wrap="square" lIns="0" tIns="0" rIns="0" bIns="0" rtlCol="0"/>
            <a:lstStyle/>
            <a:p>
              <a:endParaRPr dirty="0">
                <a:latin typeface="+mn-lt"/>
              </a:endParaRPr>
            </a:p>
          </p:txBody>
        </p:sp>
        <p:sp>
          <p:nvSpPr>
            <p:cNvPr id="29" name="object 29"/>
            <p:cNvSpPr/>
            <p:nvPr/>
          </p:nvSpPr>
          <p:spPr>
            <a:xfrm>
              <a:off x="8919605" y="3938610"/>
              <a:ext cx="730885" cy="1029969"/>
            </a:xfrm>
            <a:custGeom>
              <a:avLst/>
              <a:gdLst/>
              <a:ahLst/>
              <a:cxnLst/>
              <a:rect l="l" t="t" r="r" b="b"/>
              <a:pathLst>
                <a:path w="730884" h="1029970">
                  <a:moveTo>
                    <a:pt x="389956" y="128079"/>
                  </a:moveTo>
                  <a:lnTo>
                    <a:pt x="384636" y="98801"/>
                  </a:lnTo>
                  <a:lnTo>
                    <a:pt x="378775" y="67742"/>
                  </a:lnTo>
                  <a:lnTo>
                    <a:pt x="372326" y="34832"/>
                  </a:lnTo>
                  <a:lnTo>
                    <a:pt x="365245" y="0"/>
                  </a:lnTo>
                  <a:lnTo>
                    <a:pt x="358153" y="34832"/>
                  </a:lnTo>
                  <a:lnTo>
                    <a:pt x="351702" y="67741"/>
                  </a:lnTo>
                  <a:lnTo>
                    <a:pt x="345842" y="98796"/>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45842" y="930956"/>
                  </a:lnTo>
                  <a:lnTo>
                    <a:pt x="351702" y="962007"/>
                  </a:lnTo>
                  <a:lnTo>
                    <a:pt x="358153" y="994911"/>
                  </a:lnTo>
                  <a:lnTo>
                    <a:pt x="365245" y="1029738"/>
                  </a:lnTo>
                  <a:lnTo>
                    <a:pt x="372326" y="994911"/>
                  </a:lnTo>
                  <a:lnTo>
                    <a:pt x="378775" y="962004"/>
                  </a:lnTo>
                  <a:lnTo>
                    <a:pt x="384636" y="930947"/>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30" name="object 30"/>
            <p:cNvSpPr/>
            <p:nvPr/>
          </p:nvSpPr>
          <p:spPr>
            <a:xfrm>
              <a:off x="8513443" y="3753421"/>
              <a:ext cx="278765" cy="393065"/>
            </a:xfrm>
            <a:custGeom>
              <a:avLst/>
              <a:gdLst/>
              <a:ahLst/>
              <a:cxnLst/>
              <a:rect l="l" t="t" r="r" b="b"/>
              <a:pathLst>
                <a:path w="278765" h="393064">
                  <a:moveTo>
                    <a:pt x="139199" y="0"/>
                  </a:move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lnTo>
                    <a:pt x="136505" y="379186"/>
                  </a:lnTo>
                  <a:lnTo>
                    <a:pt x="139199" y="392459"/>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1906" y="13268"/>
                  </a:lnTo>
                  <a:lnTo>
                    <a:pt x="139199" y="0"/>
                  </a:lnTo>
                  <a:close/>
                </a:path>
              </a:pathLst>
            </a:custGeom>
            <a:solidFill>
              <a:srgbClr val="FFFFFF"/>
            </a:solidFill>
          </p:spPr>
          <p:txBody>
            <a:bodyPr wrap="square" lIns="0" tIns="0" rIns="0" bIns="0" rtlCol="0"/>
            <a:lstStyle/>
            <a:p>
              <a:endParaRPr dirty="0">
                <a:latin typeface="+mn-lt"/>
              </a:endParaRPr>
            </a:p>
          </p:txBody>
        </p:sp>
        <p:sp>
          <p:nvSpPr>
            <p:cNvPr id="31" name="object 31"/>
            <p:cNvSpPr/>
            <p:nvPr/>
          </p:nvSpPr>
          <p:spPr>
            <a:xfrm>
              <a:off x="8513443" y="3753421"/>
              <a:ext cx="278765" cy="393065"/>
            </a:xfrm>
            <a:custGeom>
              <a:avLst/>
              <a:gdLst/>
              <a:ahLst/>
              <a:cxnLst/>
              <a:rect l="l" t="t" r="r" b="b"/>
              <a:pathLst>
                <a:path w="278765" h="393064">
                  <a:moveTo>
                    <a:pt x="129786" y="343654"/>
                  </a:moveTo>
                  <a:lnTo>
                    <a:pt x="131815" y="354812"/>
                  </a:lnTo>
                  <a:lnTo>
                    <a:pt x="134049" y="366647"/>
                  </a:lnTo>
                  <a:lnTo>
                    <a:pt x="136505" y="379186"/>
                  </a:lnTo>
                  <a:lnTo>
                    <a:pt x="139199" y="392459"/>
                  </a:lnTo>
                  <a:lnTo>
                    <a:pt x="141906" y="379185"/>
                  </a:lnTo>
                  <a:lnTo>
                    <a:pt x="144368" y="366643"/>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6604" y="37645"/>
                  </a:lnTo>
                  <a:lnTo>
                    <a:pt x="144368" y="25808"/>
                  </a:lnTo>
                  <a:lnTo>
                    <a:pt x="141906" y="13268"/>
                  </a:lnTo>
                  <a:lnTo>
                    <a:pt x="139199" y="0"/>
                  </a:lnTo>
                  <a:lnTo>
                    <a:pt x="136505" y="13268"/>
                  </a:lnTo>
                  <a:lnTo>
                    <a:pt x="134049" y="25808"/>
                  </a:ln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32" name="object 32"/>
            <p:cNvSpPr/>
            <p:nvPr/>
          </p:nvSpPr>
          <p:spPr>
            <a:xfrm>
              <a:off x="6048131" y="7698979"/>
              <a:ext cx="730885" cy="1029969"/>
            </a:xfrm>
            <a:custGeom>
              <a:avLst/>
              <a:gdLst/>
              <a:ahLst/>
              <a:cxnLst/>
              <a:rect l="l" t="t" r="r" b="b"/>
              <a:pathLst>
                <a:path w="730884" h="1029970">
                  <a:moveTo>
                    <a:pt x="365266" y="0"/>
                  </a:move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lnTo>
                    <a:pt x="378796" y="67742"/>
                  </a:lnTo>
                  <a:lnTo>
                    <a:pt x="372347" y="34832"/>
                  </a:lnTo>
                  <a:lnTo>
                    <a:pt x="365266" y="0"/>
                  </a:lnTo>
                  <a:close/>
                </a:path>
              </a:pathLst>
            </a:custGeom>
            <a:solidFill>
              <a:srgbClr val="FFFFFF"/>
            </a:solidFill>
          </p:spPr>
          <p:txBody>
            <a:bodyPr wrap="square" lIns="0" tIns="0" rIns="0" bIns="0" rtlCol="0"/>
            <a:lstStyle/>
            <a:p>
              <a:endParaRPr dirty="0">
                <a:latin typeface="+mn-lt"/>
              </a:endParaRPr>
            </a:p>
          </p:txBody>
        </p:sp>
        <p:sp>
          <p:nvSpPr>
            <p:cNvPr id="33" name="object 33"/>
            <p:cNvSpPr/>
            <p:nvPr/>
          </p:nvSpPr>
          <p:spPr>
            <a:xfrm>
              <a:off x="6048131" y="7698979"/>
              <a:ext cx="730885" cy="1029969"/>
            </a:xfrm>
            <a:custGeom>
              <a:avLst/>
              <a:gdLst/>
              <a:ahLst/>
              <a:cxnLst/>
              <a:rect l="l" t="t" r="r" b="b"/>
              <a:pathLst>
                <a:path w="730884" h="1029970">
                  <a:moveTo>
                    <a:pt x="389977" y="128079"/>
                  </a:moveTo>
                  <a:lnTo>
                    <a:pt x="384657" y="98801"/>
                  </a:lnTo>
                  <a:lnTo>
                    <a:pt x="378796" y="67742"/>
                  </a:lnTo>
                  <a:lnTo>
                    <a:pt x="372347" y="34832"/>
                  </a:lnTo>
                  <a:lnTo>
                    <a:pt x="365266" y="0"/>
                  </a:ln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4652" y="930943"/>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close/>
                </a:path>
              </a:pathLst>
            </a:custGeom>
            <a:ln w="72437">
              <a:solidFill>
                <a:srgbClr val="FFFFFF"/>
              </a:solidFill>
            </a:ln>
          </p:spPr>
          <p:txBody>
            <a:bodyPr wrap="square" lIns="0" tIns="0" rIns="0" bIns="0" rtlCol="0"/>
            <a:lstStyle/>
            <a:p>
              <a:endParaRPr dirty="0">
                <a:latin typeface="+mn-lt"/>
              </a:endParaRPr>
            </a:p>
          </p:txBody>
        </p:sp>
        <p:sp>
          <p:nvSpPr>
            <p:cNvPr id="34" name="object 34"/>
            <p:cNvSpPr/>
            <p:nvPr/>
          </p:nvSpPr>
          <p:spPr>
            <a:xfrm>
              <a:off x="8686066" y="9298183"/>
              <a:ext cx="278765" cy="393065"/>
            </a:xfrm>
            <a:custGeom>
              <a:avLst/>
              <a:gdLst/>
              <a:ahLst/>
              <a:cxnLst/>
              <a:rect l="l" t="t" r="r" b="b"/>
              <a:pathLst>
                <a:path w="278765" h="393065">
                  <a:moveTo>
                    <a:pt x="139199" y="0"/>
                  </a:move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lnTo>
                    <a:pt x="136505" y="379191"/>
                  </a:lnTo>
                  <a:lnTo>
                    <a:pt x="139199" y="392469"/>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1905" y="13274"/>
                  </a:lnTo>
                  <a:lnTo>
                    <a:pt x="139199" y="0"/>
                  </a:lnTo>
                  <a:close/>
                </a:path>
              </a:pathLst>
            </a:custGeom>
            <a:solidFill>
              <a:srgbClr val="FFFFFF"/>
            </a:solidFill>
          </p:spPr>
          <p:txBody>
            <a:bodyPr wrap="square" lIns="0" tIns="0" rIns="0" bIns="0" rtlCol="0"/>
            <a:lstStyle/>
            <a:p>
              <a:endParaRPr dirty="0">
                <a:latin typeface="+mn-lt"/>
              </a:endParaRPr>
            </a:p>
          </p:txBody>
        </p:sp>
        <p:sp>
          <p:nvSpPr>
            <p:cNvPr id="35" name="object 35"/>
            <p:cNvSpPr/>
            <p:nvPr/>
          </p:nvSpPr>
          <p:spPr>
            <a:xfrm>
              <a:off x="8686066" y="9298183"/>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0" y="379189"/>
                  </a:lnTo>
                  <a:lnTo>
                    <a:pt x="144359" y="366644"/>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6600" y="37651"/>
                  </a:lnTo>
                  <a:lnTo>
                    <a:pt x="144364" y="25815"/>
                  </a:lnTo>
                  <a:lnTo>
                    <a:pt x="141905" y="13274"/>
                  </a:lnTo>
                  <a:lnTo>
                    <a:pt x="139199" y="0"/>
                  </a:lnTo>
                  <a:lnTo>
                    <a:pt x="136505" y="13272"/>
                  </a:lnTo>
                  <a:lnTo>
                    <a:pt x="134049" y="25812"/>
                  </a:ln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36" name="object 36"/>
            <p:cNvSpPr/>
            <p:nvPr/>
          </p:nvSpPr>
          <p:spPr>
            <a:xfrm>
              <a:off x="5807704" y="4444778"/>
              <a:ext cx="481330" cy="678180"/>
            </a:xfrm>
            <a:custGeom>
              <a:avLst/>
              <a:gdLst/>
              <a:ahLst/>
              <a:cxnLst/>
              <a:rect l="l" t="t" r="r" b="b"/>
              <a:pathLst>
                <a:path w="481329" h="678179">
                  <a:moveTo>
                    <a:pt x="240432" y="0"/>
                  </a:moveTo>
                  <a:lnTo>
                    <a:pt x="231524" y="44594"/>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31524" y="633249"/>
                  </a:lnTo>
                  <a:lnTo>
                    <a:pt x="240432" y="677843"/>
                  </a:lnTo>
                  <a:lnTo>
                    <a:pt x="249345" y="633249"/>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lnTo>
                    <a:pt x="249345" y="44598"/>
                  </a:lnTo>
                  <a:lnTo>
                    <a:pt x="240432" y="0"/>
                  </a:lnTo>
                  <a:close/>
                </a:path>
              </a:pathLst>
            </a:custGeom>
            <a:solidFill>
              <a:srgbClr val="FFFFFF"/>
            </a:solidFill>
          </p:spPr>
          <p:txBody>
            <a:bodyPr wrap="square" lIns="0" tIns="0" rIns="0" bIns="0" rtlCol="0"/>
            <a:lstStyle/>
            <a:p>
              <a:endParaRPr dirty="0">
                <a:latin typeface="+mn-lt"/>
              </a:endParaRPr>
            </a:p>
          </p:txBody>
        </p:sp>
        <p:sp>
          <p:nvSpPr>
            <p:cNvPr id="37" name="object 37"/>
            <p:cNvSpPr/>
            <p:nvPr/>
          </p:nvSpPr>
          <p:spPr>
            <a:xfrm>
              <a:off x="5807704" y="4444778"/>
              <a:ext cx="481330" cy="678180"/>
            </a:xfrm>
            <a:custGeom>
              <a:avLst/>
              <a:gdLst/>
              <a:ahLst/>
              <a:cxnLst/>
              <a:rect l="l" t="t" r="r" b="b"/>
              <a:pathLst>
                <a:path w="481329" h="678179">
                  <a:moveTo>
                    <a:pt x="256704" y="84311"/>
                  </a:moveTo>
                  <a:lnTo>
                    <a:pt x="253204" y="65041"/>
                  </a:lnTo>
                  <a:lnTo>
                    <a:pt x="249345" y="44598"/>
                  </a:lnTo>
                  <a:lnTo>
                    <a:pt x="245098" y="22933"/>
                  </a:lnTo>
                  <a:lnTo>
                    <a:pt x="240432" y="0"/>
                  </a:lnTo>
                  <a:lnTo>
                    <a:pt x="235768" y="22931"/>
                  </a:lnTo>
                  <a:lnTo>
                    <a:pt x="231524" y="44594"/>
                  </a:lnTo>
                  <a:lnTo>
                    <a:pt x="227669" y="65037"/>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27669" y="612805"/>
                  </a:lnTo>
                  <a:lnTo>
                    <a:pt x="231524" y="633249"/>
                  </a:lnTo>
                  <a:lnTo>
                    <a:pt x="235768" y="654911"/>
                  </a:lnTo>
                  <a:lnTo>
                    <a:pt x="240432" y="677843"/>
                  </a:lnTo>
                  <a:lnTo>
                    <a:pt x="245098" y="654911"/>
                  </a:lnTo>
                  <a:lnTo>
                    <a:pt x="249345" y="633249"/>
                  </a:lnTo>
                  <a:lnTo>
                    <a:pt x="253204" y="612805"/>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close/>
                </a:path>
              </a:pathLst>
            </a:custGeom>
            <a:ln w="72437">
              <a:solidFill>
                <a:srgbClr val="FFFFFF"/>
              </a:solidFill>
            </a:ln>
          </p:spPr>
          <p:txBody>
            <a:bodyPr wrap="square" lIns="0" tIns="0" rIns="0" bIns="0" rtlCol="0"/>
            <a:lstStyle/>
            <a:p>
              <a:endParaRPr dirty="0">
                <a:latin typeface="+mn-lt"/>
              </a:endParaRPr>
            </a:p>
          </p:txBody>
        </p:sp>
      </p:grpSp>
      <p:sp>
        <p:nvSpPr>
          <p:cNvPr id="38" name="object 38"/>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40" dirty="0">
                <a:latin typeface="+mn-lt"/>
                <a:cs typeface="Book Antiqua"/>
              </a:rPr>
              <a:t> </a:t>
            </a:r>
            <a:r>
              <a:rPr lang="fr-FR" sz="2800" b="1" spc="70" dirty="0">
                <a:latin typeface="+mn-lt"/>
                <a:cs typeface="Book Antiqua"/>
              </a:rPr>
              <a:t>TOUS</a:t>
            </a:r>
            <a:r>
              <a:rPr lang="fr-FR" sz="2800" b="1" spc="-135" dirty="0">
                <a:latin typeface="+mn-lt"/>
                <a:cs typeface="Book Antiqua"/>
              </a:rPr>
              <a:t> </a:t>
            </a:r>
            <a:r>
              <a:rPr lang="fr-FR" sz="2800" b="1" spc="225" dirty="0">
                <a:latin typeface="+mn-lt"/>
                <a:cs typeface="Book Antiqua"/>
              </a:rPr>
              <a:t>LES</a:t>
            </a:r>
            <a:r>
              <a:rPr lang="fr-FR" sz="2800" b="1" spc="-140" dirty="0">
                <a:latin typeface="+mn-lt"/>
                <a:cs typeface="Book Antiqua"/>
              </a:rPr>
              <a:t> </a:t>
            </a:r>
            <a:r>
              <a:rPr lang="fr-FR" sz="2800" b="1" spc="-10" dirty="0">
                <a:latin typeface="+mn-lt"/>
                <a:cs typeface="Book Antiqua"/>
              </a:rPr>
              <a:t>INCIDENTS</a:t>
            </a:r>
            <a:endParaRPr lang="fr-FR" sz="2800" b="1" dirty="0">
              <a:latin typeface="+mn-lt"/>
              <a:cs typeface="Book Antiqua"/>
            </a:endParaRPr>
          </a:p>
        </p:txBody>
      </p:sp>
      <p:sp>
        <p:nvSpPr>
          <p:cNvPr id="39" name="object 39"/>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25" dirty="0">
                <a:latin typeface="+mn-lt"/>
                <a:cs typeface="Book Antiqua"/>
              </a:rPr>
              <a:t> </a:t>
            </a:r>
            <a:r>
              <a:rPr lang="fr-FR" sz="2800" b="1" spc="125" dirty="0">
                <a:latin typeface="+mn-lt"/>
                <a:cs typeface="Book Antiqua"/>
              </a:rPr>
              <a:t>SÉCURITÉ</a:t>
            </a:r>
            <a:r>
              <a:rPr lang="fr-FR" sz="2800" b="1" spc="-120" dirty="0">
                <a:latin typeface="+mn-lt"/>
                <a:cs typeface="Book Antiqua"/>
              </a:rPr>
              <a:t> </a:t>
            </a:r>
            <a:r>
              <a:rPr lang="fr-FR" sz="2800" b="1" spc="60" dirty="0">
                <a:latin typeface="+mn-lt"/>
                <a:cs typeface="Book Antiqua"/>
              </a:rPr>
              <a:t>AURAIENT</a:t>
            </a:r>
            <a:endParaRPr lang="fr-FR" sz="2800" b="1" dirty="0">
              <a:latin typeface="+mn-lt"/>
              <a:cs typeface="Book Antiqua"/>
            </a:endParaRPr>
          </a:p>
        </p:txBody>
      </p:sp>
      <p:sp>
        <p:nvSpPr>
          <p:cNvPr id="40" name="object 40"/>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PU </a:t>
            </a:r>
            <a:r>
              <a:rPr lang="fr-FR" sz="2800" b="1" spc="-145" dirty="0">
                <a:latin typeface="+mn-lt"/>
                <a:cs typeface="Book Antiqua"/>
              </a:rPr>
              <a:t> </a:t>
            </a:r>
            <a:r>
              <a:rPr lang="fr-FR" sz="2800" b="1" spc="250" dirty="0">
                <a:latin typeface="+mn-lt"/>
                <a:cs typeface="Book Antiqua"/>
              </a:rPr>
              <a:t>ÊTRE</a:t>
            </a:r>
            <a:r>
              <a:rPr lang="fr-FR" sz="2800" b="1" spc="-145" dirty="0">
                <a:latin typeface="+mn-lt"/>
                <a:cs typeface="Book Antiqua"/>
              </a:rPr>
              <a:t> </a:t>
            </a:r>
            <a:r>
              <a:rPr lang="fr-FR" sz="8000" b="1" spc="195" baseline="-18379" dirty="0">
                <a:latin typeface="+mn-lt"/>
                <a:cs typeface="Book Antiqua"/>
              </a:rPr>
              <a:t>ÉVITÉS</a:t>
            </a:r>
            <a:endParaRPr lang="fr-FR" sz="8000" b="1" baseline="-18379" dirty="0">
              <a:latin typeface="+mn-lt"/>
              <a:cs typeface="Book Antiqua"/>
            </a:endParaRPr>
          </a:p>
        </p:txBody>
      </p:sp>
      <p:sp>
        <p:nvSpPr>
          <p:cNvPr id="41" name="object 41"/>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HYGIÈNE</a:t>
            </a:r>
            <a:endParaRPr lang="fr-FR" sz="4400" b="1" dirty="0">
              <a:latin typeface="+mn-lt"/>
              <a:cs typeface="Book Antiqua"/>
            </a:endParaRPr>
          </a:p>
        </p:txBody>
      </p:sp>
      <p:sp>
        <p:nvSpPr>
          <p:cNvPr id="42" name="object 42"/>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DE BASE AVAIENT ÉTÉ MISES EN PLACE</a:t>
            </a:r>
          </a:p>
        </p:txBody>
      </p:sp>
      <p:sp>
        <p:nvSpPr>
          <p:cNvPr id="46" name="object 46">
            <a:hlinkClick r:id="rId3"/>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7" name="object 47"/>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49" name="ZoneTexte 48">
            <a:extLst>
              <a:ext uri="{FF2B5EF4-FFF2-40B4-BE49-F238E27FC236}">
                <a16:creationId xmlns:a16="http://schemas.microsoft.com/office/drawing/2014/main" id="{162D2BEB-C879-F364-FEE5-34C1EFA63526}"/>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sz="1800" b="1" dirty="0">
                <a:latin typeface="+mn-lt"/>
                <a:cs typeface="Book Antiqua"/>
              </a:rPr>
              <a:t>SI</a:t>
            </a:r>
            <a:r>
              <a:rPr lang="fr-FR" sz="1800" b="1" spc="-90" dirty="0">
                <a:latin typeface="+mn-lt"/>
                <a:cs typeface="Book Antiqua"/>
              </a:rPr>
              <a:t> </a:t>
            </a:r>
            <a:r>
              <a:rPr lang="fr-FR" sz="1800" b="1" dirty="0">
                <a:latin typeface="+mn-lt"/>
                <a:cs typeface="Book Antiqua"/>
              </a:rPr>
              <a:t>DES</a:t>
            </a:r>
            <a:r>
              <a:rPr lang="fr-FR" sz="1800" b="1" spc="-85" dirty="0">
                <a:latin typeface="+mn-lt"/>
                <a:cs typeface="Book Antiqua"/>
              </a:rPr>
              <a:t> </a:t>
            </a:r>
            <a:r>
              <a:rPr lang="fr-FR" sz="1800" b="1" spc="125" dirty="0">
                <a:latin typeface="+mn-lt"/>
                <a:cs typeface="Book Antiqua"/>
              </a:rPr>
              <a:t>RÈGLES</a:t>
            </a:r>
            <a:r>
              <a:rPr lang="fr-FR" sz="1800" b="1" spc="-85" dirty="0">
                <a:latin typeface="+mn-lt"/>
                <a:cs typeface="Book Antiqua"/>
              </a:rPr>
              <a:t> </a:t>
            </a:r>
            <a:r>
              <a:rPr lang="fr-FR" sz="1800" b="1" spc="-25" dirty="0">
                <a:latin typeface="+mn-lt"/>
                <a:cs typeface="Book Antiqua"/>
              </a:rPr>
              <a:t>DE</a:t>
            </a:r>
            <a:endParaRPr lang="fr-FR" sz="1800" b="1" dirty="0">
              <a:latin typeface="+mn-lt"/>
              <a:cs typeface="Book Antiqua"/>
            </a:endParaRPr>
          </a:p>
        </p:txBody>
      </p:sp>
      <p:sp>
        <p:nvSpPr>
          <p:cNvPr id="59" name="object 2">
            <a:extLst>
              <a:ext uri="{FF2B5EF4-FFF2-40B4-BE49-F238E27FC236}">
                <a16:creationId xmlns:a16="http://schemas.microsoft.com/office/drawing/2014/main" id="{98CB10EE-0F40-E47F-28B7-AB48DED0CA97}"/>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grpSp>
        <p:nvGrpSpPr>
          <p:cNvPr id="60" name="object 3">
            <a:extLst>
              <a:ext uri="{FF2B5EF4-FFF2-40B4-BE49-F238E27FC236}">
                <a16:creationId xmlns:a16="http://schemas.microsoft.com/office/drawing/2014/main" id="{7F655E3C-A836-75EA-7965-19CF493A5AB6}"/>
              </a:ext>
            </a:extLst>
          </p:cNvPr>
          <p:cNvGrpSpPr/>
          <p:nvPr/>
        </p:nvGrpSpPr>
        <p:grpSpPr>
          <a:xfrm>
            <a:off x="858612" y="2392346"/>
            <a:ext cx="4309110" cy="6523990"/>
            <a:chOff x="858612" y="2392346"/>
            <a:chExt cx="4309110" cy="6523990"/>
          </a:xfrm>
        </p:grpSpPr>
        <p:sp>
          <p:nvSpPr>
            <p:cNvPr id="61" name="object 4">
              <a:extLst>
                <a:ext uri="{FF2B5EF4-FFF2-40B4-BE49-F238E27FC236}">
                  <a16:creationId xmlns:a16="http://schemas.microsoft.com/office/drawing/2014/main" id="{215B2FE7-9366-A91E-9A44-C01E2F3D1C18}"/>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62" name="object 5">
              <a:extLst>
                <a:ext uri="{FF2B5EF4-FFF2-40B4-BE49-F238E27FC236}">
                  <a16:creationId xmlns:a16="http://schemas.microsoft.com/office/drawing/2014/main" id="{66332450-C554-6AEF-346A-901C544412DD}"/>
                </a:ext>
              </a:extLst>
            </p:cNvPr>
            <p:cNvPicPr/>
            <p:nvPr/>
          </p:nvPicPr>
          <p:blipFill>
            <a:blip r:embed="rId4" cstate="print"/>
            <a:stretch>
              <a:fillRect/>
            </a:stretch>
          </p:blipFill>
          <p:spPr>
            <a:xfrm>
              <a:off x="858612" y="2392346"/>
              <a:ext cx="4121265" cy="6309091"/>
            </a:xfrm>
            <a:prstGeom prst="rect">
              <a:avLst/>
            </a:prstGeom>
          </p:spPr>
        </p:pic>
      </p:grpSp>
      <p:sp>
        <p:nvSpPr>
          <p:cNvPr id="63" name="object 6">
            <a:extLst>
              <a:ext uri="{FF2B5EF4-FFF2-40B4-BE49-F238E27FC236}">
                <a16:creationId xmlns:a16="http://schemas.microsoft.com/office/drawing/2014/main" id="{CAEFA42E-CDD8-B5E6-06B3-688C42271D15}"/>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CHAQUE JOUR, SOIT</a:t>
            </a:r>
          </a:p>
        </p:txBody>
      </p:sp>
      <p:sp>
        <p:nvSpPr>
          <p:cNvPr id="64" name="object 8">
            <a:extLst>
              <a:ext uri="{FF2B5EF4-FFF2-40B4-BE49-F238E27FC236}">
                <a16:creationId xmlns:a16="http://schemas.microsoft.com/office/drawing/2014/main" id="{C593D071-C419-9A21-C65E-73882CEEF57F}"/>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D'ATTAQUES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SUR</a:t>
            </a:r>
            <a:r>
              <a:rPr lang="fr-FR" sz="2800" b="1" spc="-45" dirty="0">
                <a:latin typeface="Calibri"/>
                <a:cs typeface="Calibri"/>
              </a:rPr>
              <a:t> </a:t>
            </a:r>
            <a:r>
              <a:rPr lang="fr-FR" sz="2800" b="1" spc="305" dirty="0">
                <a:latin typeface="Calibri"/>
                <a:cs typeface="Calibri"/>
              </a:rPr>
              <a:t>LES</a:t>
            </a:r>
            <a:r>
              <a:rPr lang="fr-FR" sz="2800" b="1" spc="-45" dirty="0">
                <a:latin typeface="Calibri"/>
                <a:cs typeface="Calibri"/>
              </a:rPr>
              <a:t> </a:t>
            </a:r>
            <a:r>
              <a:rPr lang="fr-FR" sz="2800" b="1" dirty="0">
                <a:latin typeface="Calibri"/>
                <a:cs typeface="Calibri"/>
              </a:rPr>
              <a:t>MOTS</a:t>
            </a:r>
            <a:r>
              <a:rPr lang="fr-FR" sz="2800" b="1" spc="-45" dirty="0">
                <a:latin typeface="Calibri"/>
                <a:cs typeface="Calibri"/>
              </a:rPr>
              <a:t> </a:t>
            </a:r>
            <a:r>
              <a:rPr lang="fr-FR" sz="2800" b="1" dirty="0">
                <a:latin typeface="Calibri"/>
                <a:cs typeface="Calibri"/>
              </a:rPr>
              <a:t>DE</a:t>
            </a:r>
            <a:r>
              <a:rPr lang="fr-FR" sz="2800" b="1" spc="-40" dirty="0">
                <a:latin typeface="Calibri"/>
                <a:cs typeface="Calibri"/>
              </a:rPr>
              <a:t> </a:t>
            </a:r>
            <a:r>
              <a:rPr lang="fr-FR" sz="2800" b="1" spc="100" dirty="0">
                <a:latin typeface="Calibri"/>
                <a:cs typeface="Calibri"/>
              </a:rPr>
              <a:t>PASSE</a:t>
            </a:r>
            <a:endParaRPr lang="fr-FR" sz="2800" b="1" dirty="0">
              <a:latin typeface="Calibri"/>
              <a:cs typeface="Calibri"/>
            </a:endParaRPr>
          </a:p>
        </p:txBody>
      </p:sp>
      <p:sp>
        <p:nvSpPr>
          <p:cNvPr id="65" name="object 9">
            <a:extLst>
              <a:ext uri="{FF2B5EF4-FFF2-40B4-BE49-F238E27FC236}">
                <a16:creationId xmlns:a16="http://schemas.microsoft.com/office/drawing/2014/main" id="{57DEB5D1-5346-1655-F0B8-C2255A72491E}"/>
              </a:ext>
            </a:extLst>
          </p:cNvPr>
          <p:cNvSpPr txBox="1"/>
          <p:nvPr/>
        </p:nvSpPr>
        <p:spPr>
          <a:xfrm>
            <a:off x="1513183" y="2492726"/>
            <a:ext cx="3013075" cy="1099404"/>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LES</a:t>
            </a:r>
            <a:r>
              <a:rPr lang="fr-FR" sz="4000" b="1" spc="-125" dirty="0">
                <a:latin typeface="Calibri"/>
                <a:cs typeface="Calibri"/>
              </a:rPr>
              <a:t> </a:t>
            </a:r>
            <a:r>
              <a:rPr lang="fr-FR" sz="4000" b="1" spc="225" dirty="0">
                <a:latin typeface="Calibri"/>
                <a:cs typeface="Calibri"/>
              </a:rPr>
              <a:t>PIRATES</a:t>
            </a:r>
            <a:endParaRPr lang="fr-FR" sz="4000" b="1" dirty="0">
              <a:latin typeface="Calibri"/>
              <a:cs typeface="Calibri"/>
            </a:endParaRPr>
          </a:p>
          <a:p>
            <a:pPr marL="6350">
              <a:lnSpc>
                <a:spcPts val="2970"/>
              </a:lnSpc>
            </a:pPr>
            <a:r>
              <a:rPr lang="fr-FR" b="1" spc="210" dirty="0">
                <a:latin typeface="Calibri"/>
                <a:cs typeface="Calibri"/>
              </a:rPr>
              <a:t>LANCENT</a:t>
            </a:r>
            <a:r>
              <a:rPr lang="fr-FR" b="1" spc="-55" dirty="0">
                <a:latin typeface="Calibri"/>
                <a:cs typeface="Calibri"/>
              </a:rPr>
              <a:t> </a:t>
            </a:r>
            <a:r>
              <a:rPr lang="fr-FR" b="1" spc="65" dirty="0">
                <a:latin typeface="Calibri"/>
                <a:cs typeface="Calibri"/>
              </a:rPr>
              <a:t>EN</a:t>
            </a:r>
            <a:r>
              <a:rPr lang="fr-FR" b="1" spc="-55" dirty="0">
                <a:latin typeface="Calibri"/>
                <a:cs typeface="Calibri"/>
              </a:rPr>
              <a:t> </a:t>
            </a:r>
            <a:r>
              <a:rPr lang="fr-FR" b="1" spc="-10" dirty="0">
                <a:latin typeface="Calibri"/>
                <a:cs typeface="Calibri"/>
              </a:rPr>
              <a:t>MOYENNE</a:t>
            </a:r>
            <a:endParaRPr lang="fr-FR" b="1" dirty="0">
              <a:latin typeface="Calibri"/>
              <a:cs typeface="Calibri"/>
            </a:endParaRPr>
          </a:p>
        </p:txBody>
      </p:sp>
      <p:sp>
        <p:nvSpPr>
          <p:cNvPr id="66" name="object 10">
            <a:hlinkClick r:id="rId5"/>
            <a:extLst>
              <a:ext uri="{FF2B5EF4-FFF2-40B4-BE49-F238E27FC236}">
                <a16:creationId xmlns:a16="http://schemas.microsoft.com/office/drawing/2014/main" id="{A72A6E37-9B73-88A5-6055-1F868C939539}"/>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67" name="object 11">
            <a:extLst>
              <a:ext uri="{FF2B5EF4-FFF2-40B4-BE49-F238E27FC236}">
                <a16:creationId xmlns:a16="http://schemas.microsoft.com/office/drawing/2014/main" id="{47622BC6-A881-A739-076B-F489A5C0DA3C}"/>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68" name="object 7">
            <a:extLst>
              <a:ext uri="{FF2B5EF4-FFF2-40B4-BE49-F238E27FC236}">
                <a16:creationId xmlns:a16="http://schemas.microsoft.com/office/drawing/2014/main" id="{BD19BAE0-C16A-40AF-0458-090E179ECE7D}"/>
              </a:ext>
            </a:extLst>
          </p:cNvPr>
          <p:cNvSpPr txBox="1"/>
          <p:nvPr/>
        </p:nvSpPr>
        <p:spPr>
          <a:xfrm>
            <a:off x="1474154" y="7324880"/>
            <a:ext cx="3320096" cy="1183016"/>
          </a:xfrm>
          <a:prstGeom prst="rect">
            <a:avLst/>
          </a:prstGeom>
        </p:spPr>
        <p:txBody>
          <a:bodyPr vert="horz" wrap="square" lIns="0" tIns="13335" rIns="0" bIns="0" rtlCol="0">
            <a:spAutoFit/>
          </a:bodyPr>
          <a:lstStyle/>
          <a:p>
            <a:pPr marL="25400">
              <a:lnSpc>
                <a:spcPct val="100000"/>
              </a:lnSpc>
              <a:spcBef>
                <a:spcPts val="105"/>
              </a:spcBef>
            </a:pPr>
            <a:r>
              <a:rPr sz="11400" b="1" spc="-15" baseline="-19371" dirty="0">
                <a:latin typeface="Calibri"/>
                <a:cs typeface="Calibri"/>
              </a:rPr>
              <a:t>579</a:t>
            </a:r>
            <a:r>
              <a:rPr lang="fr-FR" sz="2800" b="1" spc="-10" dirty="0">
                <a:latin typeface="Calibri"/>
                <a:cs typeface="Calibri"/>
              </a:rPr>
              <a:t>/SECONDE</a:t>
            </a:r>
            <a:endParaRPr sz="3300" b="1"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4198228" y="7788275"/>
            <a:ext cx="11707644" cy="1110817"/>
          </a:xfrm>
          <a:prstGeom prst="rect">
            <a:avLst/>
          </a:prstGeom>
        </p:spPr>
        <p:txBody>
          <a:bodyPr vert="horz" wrap="square" lIns="0" tIns="137795" rIns="0" bIns="0" rtlCol="0">
            <a:spAutoFit/>
          </a:bodyPr>
          <a:lstStyle/>
          <a:p>
            <a:pPr marL="1781175" marR="1820545" algn="ctr">
              <a:lnSpc>
                <a:spcPct val="103899"/>
              </a:lnSpc>
              <a:spcBef>
                <a:spcPts val="2035"/>
              </a:spcBef>
            </a:pPr>
            <a:r>
              <a:rPr sz="2050" b="1" spc="110" dirty="0">
                <a:solidFill>
                  <a:srgbClr val="9A604D"/>
                </a:solidFill>
                <a:latin typeface="Calibri"/>
                <a:cs typeface="Calibri"/>
              </a:rPr>
              <a:t>Il</a:t>
            </a:r>
            <a:r>
              <a:rPr sz="2050" b="1" spc="55" dirty="0">
                <a:solidFill>
                  <a:srgbClr val="9A604D"/>
                </a:solidFill>
                <a:latin typeface="Calibri"/>
                <a:cs typeface="Calibri"/>
              </a:rPr>
              <a:t> </a:t>
            </a:r>
            <a:r>
              <a:rPr sz="2050" b="1" dirty="0">
                <a:solidFill>
                  <a:srgbClr val="9A604D"/>
                </a:solidFill>
                <a:latin typeface="Calibri"/>
                <a:cs typeface="Calibri"/>
              </a:rPr>
              <a:t>n’est</a:t>
            </a:r>
            <a:r>
              <a:rPr sz="2050" b="1" spc="75" dirty="0">
                <a:solidFill>
                  <a:srgbClr val="9A604D"/>
                </a:solidFill>
                <a:latin typeface="Calibri"/>
                <a:cs typeface="Calibri"/>
              </a:rPr>
              <a:t> </a:t>
            </a:r>
            <a:r>
              <a:rPr sz="2050" b="1" spc="50" dirty="0">
                <a:solidFill>
                  <a:srgbClr val="9A604D"/>
                </a:solidFill>
                <a:latin typeface="Calibri"/>
                <a:cs typeface="Calibri"/>
              </a:rPr>
              <a:t>pas</a:t>
            </a:r>
            <a:r>
              <a:rPr sz="2050" b="1" spc="65" dirty="0">
                <a:solidFill>
                  <a:srgbClr val="9A604D"/>
                </a:solidFill>
                <a:latin typeface="Calibri"/>
                <a:cs typeface="Calibri"/>
              </a:rPr>
              <a:t> </a:t>
            </a:r>
            <a:r>
              <a:rPr sz="2050" b="1" spc="45" dirty="0">
                <a:solidFill>
                  <a:srgbClr val="9A604D"/>
                </a:solidFill>
                <a:latin typeface="Calibri"/>
                <a:cs typeface="Calibri"/>
              </a:rPr>
              <a:t>nécessaire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75" dirty="0">
                <a:solidFill>
                  <a:srgbClr val="9A604D"/>
                </a:solidFill>
                <a:latin typeface="Calibri"/>
                <a:cs typeface="Calibri"/>
              </a:rPr>
              <a:t> </a:t>
            </a:r>
            <a:r>
              <a:rPr sz="2050" b="1" dirty="0">
                <a:solidFill>
                  <a:srgbClr val="9A604D"/>
                </a:solidFill>
                <a:latin typeface="Calibri"/>
                <a:cs typeface="Calibri"/>
              </a:rPr>
              <a:t>faire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75" dirty="0">
                <a:solidFill>
                  <a:srgbClr val="9A604D"/>
                </a:solidFill>
                <a:latin typeface="Calibri"/>
                <a:cs typeface="Calibri"/>
              </a:rPr>
              <a:t> </a:t>
            </a:r>
            <a:r>
              <a:rPr sz="2050" b="1" spc="55" dirty="0">
                <a:solidFill>
                  <a:srgbClr val="9A604D"/>
                </a:solidFill>
                <a:latin typeface="Calibri"/>
                <a:cs typeface="Calibri"/>
              </a:rPr>
              <a:t>longues</a:t>
            </a:r>
            <a:r>
              <a:rPr sz="2050" b="1" spc="70" dirty="0">
                <a:solidFill>
                  <a:srgbClr val="9A604D"/>
                </a:solidFill>
                <a:latin typeface="Calibri"/>
                <a:cs typeface="Calibri"/>
              </a:rPr>
              <a:t> </a:t>
            </a:r>
            <a:r>
              <a:rPr sz="2050" b="1" dirty="0">
                <a:solidFill>
                  <a:srgbClr val="9A604D"/>
                </a:solidFill>
                <a:latin typeface="Calibri"/>
                <a:cs typeface="Calibri"/>
              </a:rPr>
              <a:t>études</a:t>
            </a:r>
            <a:r>
              <a:rPr sz="2050" b="1" spc="75" dirty="0">
                <a:solidFill>
                  <a:srgbClr val="9A604D"/>
                </a:solidFill>
                <a:latin typeface="Calibri"/>
                <a:cs typeface="Calibri"/>
              </a:rPr>
              <a:t> </a:t>
            </a:r>
            <a:r>
              <a:rPr sz="2050" b="1" dirty="0">
                <a:solidFill>
                  <a:srgbClr val="9A604D"/>
                </a:solidFill>
                <a:latin typeface="Calibri"/>
                <a:cs typeface="Calibri"/>
              </a:rPr>
              <a:t>pour</a:t>
            </a:r>
            <a:r>
              <a:rPr sz="2050" b="1" spc="65" dirty="0">
                <a:solidFill>
                  <a:srgbClr val="9A604D"/>
                </a:solidFill>
                <a:latin typeface="Calibri"/>
                <a:cs typeface="Calibri"/>
              </a:rPr>
              <a:t> </a:t>
            </a:r>
            <a:r>
              <a:rPr sz="2050" b="1" spc="50" dirty="0">
                <a:solidFill>
                  <a:srgbClr val="9A604D"/>
                </a:solidFill>
                <a:latin typeface="Calibri"/>
                <a:cs typeface="Calibri"/>
              </a:rPr>
              <a:t>travailler</a:t>
            </a:r>
            <a:r>
              <a:rPr sz="2050" b="1" spc="70" dirty="0">
                <a:solidFill>
                  <a:srgbClr val="9A604D"/>
                </a:solidFill>
                <a:latin typeface="Calibri"/>
                <a:cs typeface="Calibri"/>
              </a:rPr>
              <a:t> </a:t>
            </a:r>
            <a:r>
              <a:rPr sz="2050" b="1" dirty="0">
                <a:solidFill>
                  <a:srgbClr val="9A604D"/>
                </a:solidFill>
                <a:latin typeface="Calibri"/>
                <a:cs typeface="Calibri"/>
              </a:rPr>
              <a:t>dans</a:t>
            </a:r>
            <a:r>
              <a:rPr sz="2050" b="1" spc="75" dirty="0">
                <a:solidFill>
                  <a:srgbClr val="9A604D"/>
                </a:solidFill>
                <a:latin typeface="Calibri"/>
                <a:cs typeface="Calibri"/>
              </a:rPr>
              <a:t> </a:t>
            </a:r>
            <a:r>
              <a:rPr sz="2050" b="1" spc="70" dirty="0">
                <a:solidFill>
                  <a:srgbClr val="9A604D"/>
                </a:solidFill>
                <a:latin typeface="Calibri"/>
                <a:cs typeface="Calibri"/>
              </a:rPr>
              <a:t>la </a:t>
            </a:r>
            <a:r>
              <a:rPr sz="2050" b="1" spc="45" dirty="0">
                <a:solidFill>
                  <a:srgbClr val="9A604D"/>
                </a:solidFill>
                <a:latin typeface="Calibri"/>
                <a:cs typeface="Calibri"/>
              </a:rPr>
              <a:t>cybersécurité,</a:t>
            </a:r>
            <a:r>
              <a:rPr sz="2050" b="1" spc="75" dirty="0">
                <a:solidFill>
                  <a:srgbClr val="9A604D"/>
                </a:solidFill>
                <a:latin typeface="Calibri"/>
                <a:cs typeface="Calibri"/>
              </a:rPr>
              <a:t> </a:t>
            </a:r>
            <a:r>
              <a:rPr sz="2050" b="1" spc="60" dirty="0">
                <a:solidFill>
                  <a:srgbClr val="9A604D"/>
                </a:solidFill>
                <a:latin typeface="Calibri"/>
                <a:cs typeface="Calibri"/>
              </a:rPr>
              <a:t>mais</a:t>
            </a:r>
            <a:r>
              <a:rPr sz="2050" b="1" spc="80" dirty="0">
                <a:solidFill>
                  <a:srgbClr val="9A604D"/>
                </a:solidFill>
                <a:latin typeface="Calibri"/>
                <a:cs typeface="Calibri"/>
              </a:rPr>
              <a:t> </a:t>
            </a:r>
            <a:r>
              <a:rPr sz="2050" b="1" spc="114" dirty="0">
                <a:solidFill>
                  <a:srgbClr val="9A604D"/>
                </a:solidFill>
                <a:latin typeface="Calibri"/>
                <a:cs typeface="Calibri"/>
              </a:rPr>
              <a:t>il</a:t>
            </a:r>
            <a:r>
              <a:rPr sz="2050" b="1" spc="85" dirty="0">
                <a:solidFill>
                  <a:srgbClr val="9A604D"/>
                </a:solidFill>
                <a:latin typeface="Calibri"/>
                <a:cs typeface="Calibri"/>
              </a:rPr>
              <a:t> </a:t>
            </a:r>
            <a:r>
              <a:rPr sz="2050" b="1" spc="50" dirty="0">
                <a:solidFill>
                  <a:srgbClr val="9A604D"/>
                </a:solidFill>
                <a:latin typeface="Calibri"/>
                <a:cs typeface="Calibri"/>
              </a:rPr>
              <a:t>est</a:t>
            </a:r>
            <a:r>
              <a:rPr sz="2050" b="1" spc="85" dirty="0">
                <a:solidFill>
                  <a:srgbClr val="9A604D"/>
                </a:solidFill>
                <a:latin typeface="Calibri"/>
                <a:cs typeface="Calibri"/>
              </a:rPr>
              <a:t> </a:t>
            </a:r>
            <a:r>
              <a:rPr sz="2050" b="1" dirty="0">
                <a:solidFill>
                  <a:srgbClr val="9A604D"/>
                </a:solidFill>
                <a:latin typeface="Calibri"/>
                <a:cs typeface="Calibri"/>
              </a:rPr>
              <a:t>important</a:t>
            </a:r>
            <a:r>
              <a:rPr sz="2050" b="1" spc="85" dirty="0">
                <a:solidFill>
                  <a:srgbClr val="9A604D"/>
                </a:solidFill>
                <a:latin typeface="Calibri"/>
                <a:cs typeface="Calibri"/>
              </a:rPr>
              <a:t> </a:t>
            </a:r>
            <a:r>
              <a:rPr sz="2050" b="1" dirty="0">
                <a:solidFill>
                  <a:srgbClr val="9A604D"/>
                </a:solidFill>
                <a:latin typeface="Calibri"/>
                <a:cs typeface="Calibri"/>
              </a:rPr>
              <a:t>d’avoir</a:t>
            </a:r>
            <a:r>
              <a:rPr sz="2050" b="1" spc="75" dirty="0">
                <a:solidFill>
                  <a:srgbClr val="9A604D"/>
                </a:solidFill>
                <a:latin typeface="Calibri"/>
                <a:cs typeface="Calibri"/>
              </a:rPr>
              <a:t> </a:t>
            </a:r>
            <a:r>
              <a:rPr sz="2050" b="1" dirty="0">
                <a:solidFill>
                  <a:srgbClr val="9A604D"/>
                </a:solidFill>
                <a:latin typeface="Calibri"/>
                <a:cs typeface="Calibri"/>
              </a:rPr>
              <a:t>une</a:t>
            </a:r>
            <a:r>
              <a:rPr sz="2050" b="1" spc="80" dirty="0">
                <a:solidFill>
                  <a:srgbClr val="9A604D"/>
                </a:solidFill>
                <a:latin typeface="Calibri"/>
                <a:cs typeface="Calibri"/>
              </a:rPr>
              <a:t> </a:t>
            </a:r>
            <a:r>
              <a:rPr sz="2050" b="1" dirty="0">
                <a:solidFill>
                  <a:srgbClr val="9A604D"/>
                </a:solidFill>
                <a:latin typeface="Calibri"/>
                <a:cs typeface="Calibri"/>
              </a:rPr>
              <a:t>bonne</a:t>
            </a:r>
            <a:r>
              <a:rPr sz="2050" b="1" spc="85" dirty="0">
                <a:solidFill>
                  <a:srgbClr val="9A604D"/>
                </a:solidFill>
                <a:latin typeface="Calibri"/>
                <a:cs typeface="Calibri"/>
              </a:rPr>
              <a:t> </a:t>
            </a:r>
            <a:r>
              <a:rPr sz="2050" b="1" spc="-10" dirty="0">
                <a:solidFill>
                  <a:srgbClr val="9A604D"/>
                </a:solidFill>
                <a:latin typeface="Calibri"/>
                <a:cs typeface="Calibri"/>
              </a:rPr>
              <a:t>compréhension </a:t>
            </a:r>
            <a:r>
              <a:rPr sz="2050" b="1" dirty="0">
                <a:solidFill>
                  <a:srgbClr val="9A604D"/>
                </a:solidFill>
                <a:latin typeface="Calibri"/>
                <a:cs typeface="Calibri"/>
              </a:rPr>
              <a:t>des</a:t>
            </a:r>
            <a:r>
              <a:rPr sz="2050" b="1" spc="90" dirty="0">
                <a:solidFill>
                  <a:srgbClr val="9A604D"/>
                </a:solidFill>
                <a:latin typeface="Calibri"/>
                <a:cs typeface="Calibri"/>
              </a:rPr>
              <a:t> </a:t>
            </a:r>
            <a:r>
              <a:rPr sz="2050" b="1" dirty="0">
                <a:solidFill>
                  <a:srgbClr val="9A604D"/>
                </a:solidFill>
                <a:latin typeface="Calibri"/>
                <a:cs typeface="Calibri"/>
              </a:rPr>
              <a:t>concepts</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dirty="0">
                <a:solidFill>
                  <a:srgbClr val="9A604D"/>
                </a:solidFill>
                <a:latin typeface="Calibri"/>
                <a:cs typeface="Calibri"/>
              </a:rPr>
              <a:t>base</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spc="95" dirty="0">
                <a:solidFill>
                  <a:srgbClr val="9A604D"/>
                </a:solidFill>
                <a:latin typeface="Calibri"/>
                <a:cs typeface="Calibri"/>
              </a:rPr>
              <a:t>la</a:t>
            </a:r>
            <a:r>
              <a:rPr sz="2050" b="1" spc="85" dirty="0">
                <a:solidFill>
                  <a:srgbClr val="9A604D"/>
                </a:solidFill>
                <a:latin typeface="Calibri"/>
                <a:cs typeface="Calibri"/>
              </a:rPr>
              <a:t> </a:t>
            </a:r>
            <a:r>
              <a:rPr sz="2050" b="1" spc="50" dirty="0">
                <a:solidFill>
                  <a:srgbClr val="9A604D"/>
                </a:solidFill>
                <a:latin typeface="Calibri"/>
                <a:cs typeface="Calibri"/>
              </a:rPr>
              <a:t>sécurité</a:t>
            </a:r>
            <a:r>
              <a:rPr sz="2050" b="1" spc="90" dirty="0">
                <a:solidFill>
                  <a:srgbClr val="9A604D"/>
                </a:solidFill>
                <a:latin typeface="Calibri"/>
                <a:cs typeface="Calibri"/>
              </a:rPr>
              <a:t> </a:t>
            </a:r>
            <a:r>
              <a:rPr sz="2050" b="1" spc="-10" dirty="0">
                <a:solidFill>
                  <a:srgbClr val="9A604D"/>
                </a:solidFill>
                <a:latin typeface="Calibri"/>
                <a:cs typeface="Calibri"/>
              </a:rPr>
              <a:t>informatique.</a:t>
            </a:r>
            <a:endParaRPr sz="2050" b="1" dirty="0">
              <a:latin typeface="Calibri"/>
              <a:cs typeface="Calibri"/>
            </a:endParaRPr>
          </a:p>
        </p:txBody>
      </p:sp>
      <p:sp>
        <p:nvSpPr>
          <p:cNvPr id="27" name="object 10">
            <a:extLst>
              <a:ext uri="{FF2B5EF4-FFF2-40B4-BE49-F238E27FC236}">
                <a16:creationId xmlns:a16="http://schemas.microsoft.com/office/drawing/2014/main" id="{055D4C96-811C-8645-C8B2-C18F9E394F3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D6152995-5035-6DC5-7B76-0E5DA9A3C97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6370FB12-CB59-DA78-F2D3-D435798B0039}"/>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92C4B260-3926-2025-275F-637D61A8005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22FCA69A-5314-4264-A2C5-99BCD2F91120}"/>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DF8173E2-A7FC-33E6-1E70-1AC640DF896B}"/>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48CB5AF8-69C7-531B-98CC-30C7F7A959D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35EC9871-F37D-4A56-B398-E5C044316F6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75AFBBB4-34C0-B3CC-6198-6739FA51E20D}"/>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9049ACFB-A4FC-6774-DFDB-69A3EFA99BC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451D4733-B2B0-8CB9-461D-1179041B0E60}"/>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A4FC9F6E-9A2F-98DE-B572-D5BFD3AD01B4}"/>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C7CBBBA0-D1F6-D83D-147F-14DD9EF6FC4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A97BA8AC-CF72-8077-7B2B-B28C2052E94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941E9FCE-0F51-7B6F-96EB-CED5B061FEA3}"/>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6A6C0B05-4106-3B45-E031-10A82937FF8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4E04708C-DFA3-E658-1ACD-8732501BA0B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82ED207E-5075-A819-4A4A-34D56CCC955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BDE1D1BA-A507-9E6B-C6EF-894D97ACA58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1BDB51CE-F58F-EE3C-2174-959E312D9032}"/>
                </a:ext>
              </a:extLst>
            </p:cNvPr>
            <p:cNvPicPr/>
            <p:nvPr/>
          </p:nvPicPr>
          <p:blipFill>
            <a:blip r:embed="rId4" cstate="print"/>
            <a:stretch>
              <a:fillRect/>
            </a:stretch>
          </p:blipFill>
          <p:spPr>
            <a:xfrm>
              <a:off x="7098407" y="664936"/>
              <a:ext cx="90708" cy="160403"/>
            </a:xfrm>
            <a:prstGeom prst="rect">
              <a:avLst/>
            </a:prstGeom>
          </p:spPr>
        </p:pic>
      </p:grpSp>
      <p:sp>
        <p:nvSpPr>
          <p:cNvPr id="51" name="object 2">
            <a:extLst>
              <a:ext uri="{FF2B5EF4-FFF2-40B4-BE49-F238E27FC236}">
                <a16:creationId xmlns:a16="http://schemas.microsoft.com/office/drawing/2014/main" id="{D5C2522D-EA68-2263-6948-4FB28C7DDFFF}"/>
              </a:ext>
            </a:extLst>
          </p:cNvPr>
          <p:cNvSpPr txBox="1"/>
          <p:nvPr/>
        </p:nvSpPr>
        <p:spPr>
          <a:xfrm>
            <a:off x="7325043" y="3864830"/>
            <a:ext cx="54540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2" name="object 4">
            <a:extLst>
              <a:ext uri="{FF2B5EF4-FFF2-40B4-BE49-F238E27FC236}">
                <a16:creationId xmlns:a16="http://schemas.microsoft.com/office/drawing/2014/main" id="{7EB46B8F-80DB-EA7C-B9E0-5947D8C3417C}"/>
              </a:ext>
            </a:extLst>
          </p:cNvPr>
          <p:cNvSpPr/>
          <p:nvPr/>
        </p:nvSpPr>
        <p:spPr>
          <a:xfrm>
            <a:off x="8482913" y="339712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53" name="object 5">
            <a:extLst>
              <a:ext uri="{FF2B5EF4-FFF2-40B4-BE49-F238E27FC236}">
                <a16:creationId xmlns:a16="http://schemas.microsoft.com/office/drawing/2014/main" id="{8E8830ED-063E-A7C7-825F-D1DE341E3590}"/>
              </a:ext>
            </a:extLst>
          </p:cNvPr>
          <p:cNvSpPr txBox="1"/>
          <p:nvPr/>
        </p:nvSpPr>
        <p:spPr>
          <a:xfrm rot="20880000">
            <a:off x="8825167" y="3875835"/>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
        <p:nvSpPr>
          <p:cNvPr id="54" name="object 3">
            <a:extLst>
              <a:ext uri="{FF2B5EF4-FFF2-40B4-BE49-F238E27FC236}">
                <a16:creationId xmlns:a16="http://schemas.microsoft.com/office/drawing/2014/main" id="{876BBD44-FF67-A399-A5F4-D9E4948ED41A}"/>
              </a:ext>
            </a:extLst>
          </p:cNvPr>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solidFill>
                  <a:srgbClr val="231F20"/>
                </a:solidFill>
                <a:latin typeface="Calibri"/>
                <a:cs typeface="Calibri"/>
              </a:rPr>
              <a:t>ON N’A PAS BESOIN DE FAIRE DE LONGUES ÉTUDES</a:t>
            </a:r>
            <a:endParaRPr lang="fr-FR" sz="8250" b="1" spc="-150"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LES MÉTIERS CYBER NE SONT PAS BIEN PAYÉS</a:t>
            </a:r>
            <a:endParaRPr lang="fr-FR" sz="8250" b="1" spc="-150" dirty="0">
              <a:latin typeface="Calibri"/>
              <a:cs typeface="Calibri"/>
            </a:endParaRP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4294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rot="840000">
            <a:off x="8892486" y="3934666"/>
            <a:ext cx="2333209" cy="1028700"/>
          </a:xfrm>
          <a:prstGeom prst="rect">
            <a:avLst/>
          </a:prstGeom>
        </p:spPr>
        <p:txBody>
          <a:bodyPr vert="horz" wrap="square" lIns="0" tIns="0" rIns="0" bIns="0" rtlCol="0">
            <a:spAutoFit/>
          </a:bodyPr>
          <a:lstStyle/>
          <a:p>
            <a:pPr>
              <a:lnSpc>
                <a:spcPts val="7775"/>
              </a:lnSpc>
            </a:pPr>
            <a:r>
              <a:rPr sz="8100" spc="540" dirty="0">
                <a:solidFill>
                  <a:srgbClr val="FFFFFF"/>
                </a:solidFill>
                <a:latin typeface="Calibri"/>
                <a:cs typeface="Calibri"/>
              </a:rPr>
              <a:t>faux</a:t>
            </a:r>
            <a:endParaRPr sz="8100" dirty="0">
              <a:latin typeface="Calibri"/>
              <a:cs typeface="Calibri"/>
            </a:endParaRPr>
          </a:p>
        </p:txBody>
      </p:sp>
      <p:sp>
        <p:nvSpPr>
          <p:cNvPr id="6" name="object 6"/>
          <p:cNvSpPr txBox="1"/>
          <p:nvPr/>
        </p:nvSpPr>
        <p:spPr>
          <a:xfrm>
            <a:off x="4929347" y="7712075"/>
            <a:ext cx="10245407" cy="1426481"/>
          </a:xfrm>
          <a:prstGeom prst="rect">
            <a:avLst/>
          </a:prstGeom>
        </p:spPr>
        <p:txBody>
          <a:bodyPr vert="horz" wrap="square" lIns="0" tIns="137795" rIns="0" bIns="0" rtlCol="0">
            <a:spAutoFit/>
          </a:bodyPr>
          <a:lstStyle/>
          <a:p>
            <a:pPr algn="ctr">
              <a:lnSpc>
                <a:spcPct val="100000"/>
              </a:lnSpc>
              <a:spcBef>
                <a:spcPts val="2235"/>
              </a:spcBef>
            </a:pPr>
            <a:r>
              <a:rPr sz="2050" b="1" spc="85" dirty="0">
                <a:solidFill>
                  <a:srgbClr val="9A604D"/>
                </a:solidFill>
                <a:latin typeface="Calibri"/>
                <a:cs typeface="Calibri"/>
              </a:rPr>
              <a:t>Les</a:t>
            </a:r>
            <a:r>
              <a:rPr sz="2050" b="1" spc="100" dirty="0">
                <a:solidFill>
                  <a:srgbClr val="9A604D"/>
                </a:solidFill>
                <a:latin typeface="Calibri"/>
                <a:cs typeface="Calibri"/>
              </a:rPr>
              <a:t> </a:t>
            </a:r>
            <a:r>
              <a:rPr sz="2050" b="1" dirty="0">
                <a:solidFill>
                  <a:srgbClr val="9A604D"/>
                </a:solidFill>
                <a:latin typeface="Calibri"/>
                <a:cs typeface="Calibri"/>
              </a:rPr>
              <a:t>métiers</a:t>
            </a:r>
            <a:r>
              <a:rPr sz="2050" b="1" spc="105" dirty="0">
                <a:solidFill>
                  <a:srgbClr val="9A604D"/>
                </a:solidFill>
                <a:latin typeface="Calibri"/>
                <a:cs typeface="Calibri"/>
              </a:rPr>
              <a:t> </a:t>
            </a:r>
            <a:r>
              <a:rPr sz="2050" b="1" dirty="0">
                <a:solidFill>
                  <a:srgbClr val="9A604D"/>
                </a:solidFill>
                <a:latin typeface="Calibri"/>
                <a:cs typeface="Calibri"/>
              </a:rPr>
              <a:t>de</a:t>
            </a:r>
            <a:r>
              <a:rPr sz="2050" b="1" spc="100" dirty="0">
                <a:solidFill>
                  <a:srgbClr val="9A604D"/>
                </a:solidFill>
                <a:latin typeface="Calibri"/>
                <a:cs typeface="Calibri"/>
              </a:rPr>
              <a:t> </a:t>
            </a:r>
            <a:r>
              <a:rPr sz="2050" b="1" spc="95" dirty="0">
                <a:solidFill>
                  <a:srgbClr val="9A604D"/>
                </a:solidFill>
                <a:latin typeface="Calibri"/>
                <a:cs typeface="Calibri"/>
              </a:rPr>
              <a:t>la</a:t>
            </a:r>
            <a:r>
              <a:rPr sz="2050" b="1" spc="100" dirty="0">
                <a:solidFill>
                  <a:srgbClr val="9A604D"/>
                </a:solidFill>
                <a:latin typeface="Calibri"/>
                <a:cs typeface="Calibri"/>
              </a:rPr>
              <a:t> </a:t>
            </a:r>
            <a:r>
              <a:rPr sz="2050" b="1" spc="45" dirty="0">
                <a:solidFill>
                  <a:srgbClr val="9A604D"/>
                </a:solidFill>
                <a:latin typeface="Calibri"/>
                <a:cs typeface="Calibri"/>
              </a:rPr>
              <a:t>cybersécurité</a:t>
            </a:r>
            <a:r>
              <a:rPr sz="2050" b="1" spc="105" dirty="0">
                <a:solidFill>
                  <a:srgbClr val="9A604D"/>
                </a:solidFill>
                <a:latin typeface="Calibri"/>
                <a:cs typeface="Calibri"/>
              </a:rPr>
              <a:t> </a:t>
            </a:r>
            <a:r>
              <a:rPr sz="2050" b="1" dirty="0">
                <a:solidFill>
                  <a:srgbClr val="9A604D"/>
                </a:solidFill>
                <a:latin typeface="Calibri"/>
                <a:cs typeface="Calibri"/>
              </a:rPr>
              <a:t>sont</a:t>
            </a:r>
            <a:r>
              <a:rPr sz="2050" b="1" spc="95" dirty="0">
                <a:solidFill>
                  <a:srgbClr val="9A604D"/>
                </a:solidFill>
                <a:latin typeface="Calibri"/>
                <a:cs typeface="Calibri"/>
              </a:rPr>
              <a:t> </a:t>
            </a:r>
            <a:r>
              <a:rPr sz="2050" b="1" dirty="0">
                <a:solidFill>
                  <a:srgbClr val="9A604D"/>
                </a:solidFill>
                <a:latin typeface="Calibri"/>
                <a:cs typeface="Calibri"/>
              </a:rPr>
              <a:t>plutôt</a:t>
            </a:r>
            <a:r>
              <a:rPr sz="2050" b="1" spc="100" dirty="0">
                <a:solidFill>
                  <a:srgbClr val="9A604D"/>
                </a:solidFill>
                <a:latin typeface="Calibri"/>
                <a:cs typeface="Calibri"/>
              </a:rPr>
              <a:t> </a:t>
            </a:r>
            <a:r>
              <a:rPr sz="2050" b="1" dirty="0">
                <a:solidFill>
                  <a:srgbClr val="9A604D"/>
                </a:solidFill>
                <a:latin typeface="Calibri"/>
                <a:cs typeface="Calibri"/>
              </a:rPr>
              <a:t>bien</a:t>
            </a:r>
            <a:r>
              <a:rPr sz="2050" b="1" spc="100" dirty="0">
                <a:solidFill>
                  <a:srgbClr val="9A604D"/>
                </a:solidFill>
                <a:latin typeface="Calibri"/>
                <a:cs typeface="Calibri"/>
              </a:rPr>
              <a:t> </a:t>
            </a:r>
            <a:r>
              <a:rPr sz="2050" b="1" spc="-10" dirty="0">
                <a:solidFill>
                  <a:srgbClr val="9A604D"/>
                </a:solidFill>
                <a:latin typeface="Calibri"/>
                <a:cs typeface="Calibri"/>
              </a:rPr>
              <a:t>payés.</a:t>
            </a:r>
            <a:endParaRPr sz="2050" b="1" dirty="0">
              <a:latin typeface="Calibri"/>
              <a:cs typeface="Calibri"/>
            </a:endParaRPr>
          </a:p>
          <a:p>
            <a:pPr algn="ctr">
              <a:lnSpc>
                <a:spcPct val="100000"/>
              </a:lnSpc>
              <a:spcBef>
                <a:spcPts val="95"/>
              </a:spcBef>
            </a:pPr>
            <a:r>
              <a:rPr sz="2050" b="1" spc="100" dirty="0">
                <a:solidFill>
                  <a:srgbClr val="9A604D"/>
                </a:solidFill>
                <a:latin typeface="Calibri"/>
                <a:cs typeface="Calibri"/>
              </a:rPr>
              <a:t>En</a:t>
            </a:r>
            <a:r>
              <a:rPr sz="2050" b="1" spc="65" dirty="0">
                <a:solidFill>
                  <a:srgbClr val="9A604D"/>
                </a:solidFill>
                <a:latin typeface="Calibri"/>
                <a:cs typeface="Calibri"/>
              </a:rPr>
              <a:t> </a:t>
            </a:r>
            <a:r>
              <a:rPr sz="2050" b="1" dirty="0">
                <a:solidFill>
                  <a:srgbClr val="9A604D"/>
                </a:solidFill>
                <a:latin typeface="Calibri"/>
                <a:cs typeface="Calibri"/>
              </a:rPr>
              <a:t>France,</a:t>
            </a:r>
            <a:r>
              <a:rPr sz="2050" b="1" spc="75" dirty="0">
                <a:solidFill>
                  <a:srgbClr val="9A604D"/>
                </a:solidFill>
                <a:latin typeface="Calibri"/>
                <a:cs typeface="Calibri"/>
              </a:rPr>
              <a:t> </a:t>
            </a:r>
            <a:r>
              <a:rPr sz="2050" b="1" dirty="0">
                <a:solidFill>
                  <a:srgbClr val="9A604D"/>
                </a:solidFill>
                <a:latin typeface="Calibri"/>
                <a:cs typeface="Calibri"/>
              </a:rPr>
              <a:t>l’enquête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65" dirty="0">
                <a:solidFill>
                  <a:srgbClr val="9A604D"/>
                </a:solidFill>
                <a:latin typeface="Calibri"/>
                <a:cs typeface="Calibri"/>
              </a:rPr>
              <a:t> </a:t>
            </a:r>
            <a:r>
              <a:rPr sz="2050" b="1" spc="70" dirty="0">
                <a:solidFill>
                  <a:srgbClr val="9A604D"/>
                </a:solidFill>
                <a:latin typeface="Calibri"/>
                <a:cs typeface="Calibri"/>
              </a:rPr>
              <a:t>l’ANSSI</a:t>
            </a:r>
            <a:r>
              <a:rPr sz="2050" b="1" spc="65" dirty="0">
                <a:solidFill>
                  <a:srgbClr val="9A604D"/>
                </a:solidFill>
                <a:latin typeface="Calibri"/>
                <a:cs typeface="Calibri"/>
              </a:rPr>
              <a:t> </a:t>
            </a:r>
            <a:r>
              <a:rPr sz="2050" b="1" spc="55" dirty="0">
                <a:solidFill>
                  <a:srgbClr val="9A604D"/>
                </a:solidFill>
                <a:latin typeface="Calibri"/>
                <a:cs typeface="Calibri"/>
              </a:rPr>
              <a:t>sur</a:t>
            </a:r>
            <a:r>
              <a:rPr sz="2050" b="1" spc="65" dirty="0">
                <a:solidFill>
                  <a:srgbClr val="9A604D"/>
                </a:solidFill>
                <a:latin typeface="Calibri"/>
                <a:cs typeface="Calibri"/>
              </a:rPr>
              <a:t> </a:t>
            </a:r>
            <a:r>
              <a:rPr sz="2050" b="1" spc="70" dirty="0">
                <a:solidFill>
                  <a:srgbClr val="9A604D"/>
                </a:solidFill>
                <a:latin typeface="Calibri"/>
                <a:cs typeface="Calibri"/>
              </a:rPr>
              <a:t>les </a:t>
            </a:r>
            <a:r>
              <a:rPr sz="2050" b="1" spc="114" dirty="0">
                <a:solidFill>
                  <a:srgbClr val="9A604D"/>
                </a:solidFill>
                <a:latin typeface="Calibri"/>
                <a:cs typeface="Calibri"/>
              </a:rPr>
              <a:t>«</a:t>
            </a:r>
            <a:r>
              <a:rPr sz="2050" b="1" spc="70" dirty="0">
                <a:solidFill>
                  <a:srgbClr val="9A604D"/>
                </a:solidFill>
                <a:latin typeface="Calibri"/>
                <a:cs typeface="Calibri"/>
              </a:rPr>
              <a:t> </a:t>
            </a:r>
            <a:r>
              <a:rPr sz="2050" b="1" dirty="0">
                <a:solidFill>
                  <a:srgbClr val="9A604D"/>
                </a:solidFill>
                <a:latin typeface="Calibri"/>
                <a:cs typeface="Calibri"/>
              </a:rPr>
              <a:t>profils</a:t>
            </a:r>
            <a:r>
              <a:rPr sz="2050" b="1" spc="6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spc="95" dirty="0">
                <a:solidFill>
                  <a:srgbClr val="9A604D"/>
                </a:solidFill>
                <a:latin typeface="Calibri"/>
                <a:cs typeface="Calibri"/>
              </a:rPr>
              <a:t>la</a:t>
            </a:r>
            <a:r>
              <a:rPr sz="2050" b="1" spc="70" dirty="0">
                <a:solidFill>
                  <a:srgbClr val="9A604D"/>
                </a:solidFill>
                <a:latin typeface="Calibri"/>
                <a:cs typeface="Calibri"/>
              </a:rPr>
              <a:t> </a:t>
            </a:r>
            <a:r>
              <a:rPr sz="2050" b="1" spc="45" dirty="0">
                <a:solidFill>
                  <a:srgbClr val="9A604D"/>
                </a:solidFill>
                <a:latin typeface="Calibri"/>
                <a:cs typeface="Calibri"/>
              </a:rPr>
              <a:t>cybersécurité</a:t>
            </a:r>
            <a:r>
              <a:rPr sz="2050" b="1" spc="70" dirty="0">
                <a:solidFill>
                  <a:srgbClr val="9A604D"/>
                </a:solidFill>
                <a:latin typeface="Calibri"/>
                <a:cs typeface="Calibri"/>
              </a:rPr>
              <a:t> </a:t>
            </a:r>
            <a:r>
              <a:rPr sz="2050" b="1" spc="65" dirty="0">
                <a:solidFill>
                  <a:srgbClr val="9A604D"/>
                </a:solidFill>
                <a:latin typeface="Calibri"/>
                <a:cs typeface="Calibri"/>
              </a:rPr>
              <a:t>»</a:t>
            </a:r>
            <a:endParaRPr sz="2050" b="1" dirty="0">
              <a:latin typeface="Calibri"/>
              <a:cs typeface="Calibri"/>
            </a:endParaRPr>
          </a:p>
          <a:p>
            <a:pPr marL="1786889" marR="1779905" algn="ctr">
              <a:lnSpc>
                <a:spcPct val="103899"/>
              </a:lnSpc>
            </a:pPr>
            <a:r>
              <a:rPr sz="2050" b="1" dirty="0">
                <a:solidFill>
                  <a:srgbClr val="9A604D"/>
                </a:solidFill>
                <a:latin typeface="Calibri"/>
                <a:cs typeface="Calibri"/>
              </a:rPr>
              <a:t>datant</a:t>
            </a:r>
            <a:r>
              <a:rPr sz="2050" b="1" spc="45" dirty="0">
                <a:solidFill>
                  <a:srgbClr val="9A604D"/>
                </a:solidFill>
                <a:latin typeface="Calibri"/>
                <a:cs typeface="Calibri"/>
              </a:rPr>
              <a:t> </a:t>
            </a:r>
            <a:r>
              <a:rPr sz="2050" b="1" dirty="0">
                <a:solidFill>
                  <a:srgbClr val="9A604D"/>
                </a:solidFill>
                <a:latin typeface="Calibri"/>
                <a:cs typeface="Calibri"/>
              </a:rPr>
              <a:t>d’octobre</a:t>
            </a:r>
            <a:r>
              <a:rPr sz="2050" b="1" spc="55" dirty="0">
                <a:solidFill>
                  <a:srgbClr val="9A604D"/>
                </a:solidFill>
                <a:latin typeface="Calibri"/>
                <a:cs typeface="Calibri"/>
              </a:rPr>
              <a:t> </a:t>
            </a:r>
            <a:r>
              <a:rPr sz="2050" b="1" spc="70" dirty="0">
                <a:solidFill>
                  <a:srgbClr val="9A604D"/>
                </a:solidFill>
                <a:latin typeface="Calibri"/>
                <a:cs typeface="Calibri"/>
              </a:rPr>
              <a:t>2021</a:t>
            </a:r>
            <a:r>
              <a:rPr sz="2050" b="1" spc="55" dirty="0">
                <a:solidFill>
                  <a:srgbClr val="9A604D"/>
                </a:solidFill>
                <a:latin typeface="Calibri"/>
                <a:cs typeface="Calibri"/>
              </a:rPr>
              <a:t> </a:t>
            </a:r>
            <a:r>
              <a:rPr sz="2050" b="1" dirty="0">
                <a:solidFill>
                  <a:srgbClr val="9A604D"/>
                </a:solidFill>
                <a:latin typeface="Calibri"/>
                <a:cs typeface="Calibri"/>
              </a:rPr>
              <a:t>montre</a:t>
            </a:r>
            <a:r>
              <a:rPr sz="2050" b="1" spc="60" dirty="0">
                <a:solidFill>
                  <a:srgbClr val="9A604D"/>
                </a:solidFill>
                <a:latin typeface="Calibri"/>
                <a:cs typeface="Calibri"/>
              </a:rPr>
              <a:t> </a:t>
            </a:r>
            <a:r>
              <a:rPr sz="2050" b="1" dirty="0">
                <a:solidFill>
                  <a:srgbClr val="9A604D"/>
                </a:solidFill>
                <a:latin typeface="Calibri"/>
                <a:cs typeface="Calibri"/>
              </a:rPr>
              <a:t>que</a:t>
            </a:r>
            <a:r>
              <a:rPr sz="2050" b="1" spc="55" dirty="0">
                <a:solidFill>
                  <a:srgbClr val="9A604D"/>
                </a:solidFill>
                <a:latin typeface="Calibri"/>
                <a:cs typeface="Calibri"/>
              </a:rPr>
              <a:t> </a:t>
            </a:r>
            <a:r>
              <a:rPr sz="2050" b="1" spc="70" dirty="0">
                <a:solidFill>
                  <a:srgbClr val="9A604D"/>
                </a:solidFill>
                <a:latin typeface="Calibri"/>
                <a:cs typeface="Calibri"/>
              </a:rPr>
              <a:t>52</a:t>
            </a:r>
            <a:r>
              <a:rPr sz="2050" b="1" spc="55" dirty="0">
                <a:solidFill>
                  <a:srgbClr val="9A604D"/>
                </a:solidFill>
                <a:latin typeface="Calibri"/>
                <a:cs typeface="Calibri"/>
              </a:rPr>
              <a:t> </a:t>
            </a:r>
            <a:r>
              <a:rPr sz="2050" b="1" spc="425" dirty="0">
                <a:solidFill>
                  <a:srgbClr val="9A604D"/>
                </a:solidFill>
                <a:latin typeface="Calibri"/>
                <a:cs typeface="Calibri"/>
              </a:rPr>
              <a:t>%</a:t>
            </a:r>
            <a:r>
              <a:rPr sz="2050" b="1" spc="50" dirty="0">
                <a:solidFill>
                  <a:srgbClr val="9A604D"/>
                </a:solidFill>
                <a:latin typeface="Calibri"/>
                <a:cs typeface="Calibri"/>
              </a:rPr>
              <a:t> </a:t>
            </a:r>
            <a:r>
              <a:rPr sz="2050" b="1" dirty="0">
                <a:solidFill>
                  <a:srgbClr val="9A604D"/>
                </a:solidFill>
                <a:latin typeface="Calibri"/>
                <a:cs typeface="Calibri"/>
              </a:rPr>
              <a:t>des</a:t>
            </a:r>
            <a:r>
              <a:rPr sz="2050" b="1" spc="60" dirty="0">
                <a:solidFill>
                  <a:srgbClr val="9A604D"/>
                </a:solidFill>
                <a:latin typeface="Calibri"/>
                <a:cs typeface="Calibri"/>
              </a:rPr>
              <a:t> </a:t>
            </a:r>
            <a:r>
              <a:rPr sz="2050" b="1" spc="35" dirty="0">
                <a:solidFill>
                  <a:srgbClr val="9A604D"/>
                </a:solidFill>
                <a:latin typeface="Calibri"/>
                <a:cs typeface="Calibri"/>
              </a:rPr>
              <a:t>professionnels </a:t>
            </a:r>
            <a:r>
              <a:rPr sz="2050" b="1" dirty="0">
                <a:solidFill>
                  <a:srgbClr val="9A604D"/>
                </a:solidFill>
                <a:latin typeface="Calibri"/>
                <a:cs typeface="Calibri"/>
              </a:rPr>
              <a:t>de</a:t>
            </a:r>
            <a:r>
              <a:rPr sz="2050" b="1" spc="25" dirty="0">
                <a:solidFill>
                  <a:srgbClr val="9A604D"/>
                </a:solidFill>
                <a:latin typeface="Calibri"/>
                <a:cs typeface="Calibri"/>
              </a:rPr>
              <a:t> </a:t>
            </a:r>
            <a:r>
              <a:rPr sz="2050" b="1" spc="95" dirty="0">
                <a:solidFill>
                  <a:srgbClr val="9A604D"/>
                </a:solidFill>
                <a:latin typeface="Calibri"/>
                <a:cs typeface="Calibri"/>
              </a:rPr>
              <a:t>la</a:t>
            </a:r>
            <a:r>
              <a:rPr sz="2050" b="1" spc="40" dirty="0">
                <a:solidFill>
                  <a:srgbClr val="9A604D"/>
                </a:solidFill>
                <a:latin typeface="Calibri"/>
                <a:cs typeface="Calibri"/>
              </a:rPr>
              <a:t> </a:t>
            </a:r>
            <a:r>
              <a:rPr sz="2050" b="1" spc="45" dirty="0">
                <a:solidFill>
                  <a:srgbClr val="9A604D"/>
                </a:solidFill>
                <a:latin typeface="Calibri"/>
                <a:cs typeface="Calibri"/>
              </a:rPr>
              <a:t>cybersécurité</a:t>
            </a:r>
            <a:r>
              <a:rPr sz="2050" b="1" spc="40" dirty="0">
                <a:solidFill>
                  <a:srgbClr val="9A604D"/>
                </a:solidFill>
                <a:latin typeface="Calibri"/>
                <a:cs typeface="Calibri"/>
              </a:rPr>
              <a:t> </a:t>
            </a:r>
            <a:r>
              <a:rPr sz="2050" b="1" dirty="0">
                <a:solidFill>
                  <a:srgbClr val="9A604D"/>
                </a:solidFill>
                <a:latin typeface="Calibri"/>
                <a:cs typeface="Calibri"/>
              </a:rPr>
              <a:t>touchent</a:t>
            </a:r>
            <a:r>
              <a:rPr sz="2050" b="1" spc="30" dirty="0">
                <a:solidFill>
                  <a:srgbClr val="9A604D"/>
                </a:solidFill>
                <a:latin typeface="Calibri"/>
                <a:cs typeface="Calibri"/>
              </a:rPr>
              <a:t> </a:t>
            </a:r>
            <a:r>
              <a:rPr sz="2050" b="1" spc="70" dirty="0">
                <a:solidFill>
                  <a:srgbClr val="9A604D"/>
                </a:solidFill>
                <a:latin typeface="Calibri"/>
                <a:cs typeface="Calibri"/>
              </a:rPr>
              <a:t>55</a:t>
            </a:r>
            <a:r>
              <a:rPr sz="2050" b="1" spc="40" dirty="0">
                <a:solidFill>
                  <a:srgbClr val="9A604D"/>
                </a:solidFill>
                <a:latin typeface="Calibri"/>
                <a:cs typeface="Calibri"/>
              </a:rPr>
              <a:t> </a:t>
            </a:r>
            <a:r>
              <a:rPr sz="2050" b="1" spc="70" dirty="0">
                <a:solidFill>
                  <a:srgbClr val="9A604D"/>
                </a:solidFill>
                <a:latin typeface="Calibri"/>
                <a:cs typeface="Calibri"/>
              </a:rPr>
              <a:t>000</a:t>
            </a:r>
            <a:r>
              <a:rPr sz="2050" b="1" spc="35" dirty="0">
                <a:solidFill>
                  <a:srgbClr val="9A604D"/>
                </a:solidFill>
                <a:latin typeface="Calibri"/>
                <a:cs typeface="Calibri"/>
              </a:rPr>
              <a:t> </a:t>
            </a:r>
            <a:r>
              <a:rPr sz="2050" b="1" spc="70" dirty="0">
                <a:solidFill>
                  <a:srgbClr val="9A604D"/>
                </a:solidFill>
                <a:latin typeface="Calibri"/>
                <a:cs typeface="Calibri"/>
              </a:rPr>
              <a:t>€</a:t>
            </a:r>
            <a:r>
              <a:rPr sz="2050" b="1" spc="40" dirty="0">
                <a:solidFill>
                  <a:srgbClr val="9A604D"/>
                </a:solidFill>
                <a:latin typeface="Calibri"/>
                <a:cs typeface="Calibri"/>
              </a:rPr>
              <a:t> </a:t>
            </a:r>
            <a:r>
              <a:rPr sz="2050" b="1" dirty="0">
                <a:solidFill>
                  <a:srgbClr val="9A604D"/>
                </a:solidFill>
                <a:latin typeface="Calibri"/>
                <a:cs typeface="Calibri"/>
              </a:rPr>
              <a:t>ou</a:t>
            </a:r>
            <a:r>
              <a:rPr sz="2050" b="1" spc="35" dirty="0">
                <a:solidFill>
                  <a:srgbClr val="9A604D"/>
                </a:solidFill>
                <a:latin typeface="Calibri"/>
                <a:cs typeface="Calibri"/>
              </a:rPr>
              <a:t> </a:t>
            </a:r>
            <a:r>
              <a:rPr sz="2050" b="1" spc="65" dirty="0">
                <a:solidFill>
                  <a:srgbClr val="9A604D"/>
                </a:solidFill>
                <a:latin typeface="Calibri"/>
                <a:cs typeface="Calibri"/>
              </a:rPr>
              <a:t>plus</a:t>
            </a:r>
            <a:r>
              <a:rPr sz="2050" b="1" spc="30" dirty="0">
                <a:solidFill>
                  <a:srgbClr val="9A604D"/>
                </a:solidFill>
                <a:latin typeface="Calibri"/>
                <a:cs typeface="Calibri"/>
              </a:rPr>
              <a:t> </a:t>
            </a:r>
            <a:r>
              <a:rPr sz="2050" b="1" spc="50" dirty="0">
                <a:solidFill>
                  <a:srgbClr val="9A604D"/>
                </a:solidFill>
                <a:latin typeface="Calibri"/>
                <a:cs typeface="Calibri"/>
              </a:rPr>
              <a:t>bruts</a:t>
            </a:r>
            <a:r>
              <a:rPr sz="2050" b="1" spc="40" dirty="0">
                <a:solidFill>
                  <a:srgbClr val="9A604D"/>
                </a:solidFill>
                <a:latin typeface="Calibri"/>
                <a:cs typeface="Calibri"/>
              </a:rPr>
              <a:t> </a:t>
            </a:r>
            <a:r>
              <a:rPr sz="2050" b="1" dirty="0">
                <a:solidFill>
                  <a:srgbClr val="9A604D"/>
                </a:solidFill>
                <a:latin typeface="Calibri"/>
                <a:cs typeface="Calibri"/>
              </a:rPr>
              <a:t>par</a:t>
            </a:r>
            <a:r>
              <a:rPr sz="2050" b="1" spc="35" dirty="0">
                <a:solidFill>
                  <a:srgbClr val="9A604D"/>
                </a:solidFill>
                <a:latin typeface="Calibri"/>
                <a:cs typeface="Calibri"/>
              </a:rPr>
              <a:t> </a:t>
            </a:r>
            <a:r>
              <a:rPr sz="2050" b="1" spc="-25" dirty="0">
                <a:solidFill>
                  <a:srgbClr val="9A604D"/>
                </a:solidFill>
                <a:latin typeface="Calibri"/>
                <a:cs typeface="Calibri"/>
              </a:rPr>
              <a:t>an.</a:t>
            </a:r>
            <a:endParaRPr sz="2050" b="1" dirty="0">
              <a:latin typeface="Calibri"/>
              <a:cs typeface="Calibri"/>
            </a:endParaRPr>
          </a:p>
        </p:txBody>
      </p:sp>
      <p:sp>
        <p:nvSpPr>
          <p:cNvPr id="27" name="object 10">
            <a:extLst>
              <a:ext uri="{FF2B5EF4-FFF2-40B4-BE49-F238E27FC236}">
                <a16:creationId xmlns:a16="http://schemas.microsoft.com/office/drawing/2014/main" id="{13EA6446-675A-E47D-A9BA-D7EFFDC3B6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0E436364-36F1-1BB6-7C96-BD3623A6466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2D88C545-9BAE-E0AB-3776-BFA235CB40D0}"/>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2E802EE-4177-13FD-04E5-3AEF7E2BBA25}"/>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7688E2EB-2526-AE46-20D1-3C5D62EB946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DC214F23-815E-2A57-B5DA-D37B1ED5E94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3332B0D1-4B05-A5EF-164B-0E52ADC13675}"/>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B272B462-D09F-B2FB-4C1E-2F0300EB7D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20719E20-AA4D-45C9-7190-A1C1DB747610}"/>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66B8E386-3171-12B3-2FE5-8861ED95B845}"/>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01891595-E7D5-E90E-2E20-FFF260097818}"/>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ACC1FA2D-E9E6-3DD5-B89E-FD9B6536A9E4}"/>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A1A28B7B-626A-3AFF-FB5D-C9E46EA31798}"/>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B08518D2-83E7-5A5E-E120-BF16C4B8E00D}"/>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DD0B1920-4716-C59C-A518-B1BEBC6BAC96}"/>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00C8DE6B-F139-8F7A-5D39-AD588C3C7D25}"/>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0F844768-3702-3AA4-7419-2921D4D7A49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268D403F-34FF-B694-E666-C771251C13CF}"/>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823271BC-9710-8DCF-7B1E-5F954F0D47BE}"/>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2D5FC74D-CBDD-C845-9F2D-44BC6D6BD392}"/>
                </a:ext>
              </a:extLst>
            </p:cNvPr>
            <p:cNvPicPr/>
            <p:nvPr/>
          </p:nvPicPr>
          <p:blipFill>
            <a:blip r:embed="rId4" cstate="print"/>
            <a:stretch>
              <a:fillRect/>
            </a:stretch>
          </p:blipFill>
          <p:spPr>
            <a:xfrm>
              <a:off x="7098407" y="664936"/>
              <a:ext cx="90708" cy="160403"/>
            </a:xfrm>
            <a:prstGeom prst="rect">
              <a:avLst/>
            </a:prstGeom>
          </p:spPr>
        </p:pic>
      </p:grpSp>
      <p:sp>
        <p:nvSpPr>
          <p:cNvPr id="48" name="object 2">
            <a:extLst>
              <a:ext uri="{FF2B5EF4-FFF2-40B4-BE49-F238E27FC236}">
                <a16:creationId xmlns:a16="http://schemas.microsoft.com/office/drawing/2014/main" id="{995D81B3-E7F6-ACD0-243C-BDCA717198B1}"/>
              </a:ext>
            </a:extLst>
          </p:cNvPr>
          <p:cNvSpPr txBox="1"/>
          <p:nvPr/>
        </p:nvSpPr>
        <p:spPr>
          <a:xfrm>
            <a:off x="7337343" y="3864830"/>
            <a:ext cx="54294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49" name="object 4">
            <a:extLst>
              <a:ext uri="{FF2B5EF4-FFF2-40B4-BE49-F238E27FC236}">
                <a16:creationId xmlns:a16="http://schemas.microsoft.com/office/drawing/2014/main" id="{0C8BEAA1-6859-A436-1E44-89AB985312D5}"/>
              </a:ext>
            </a:extLst>
          </p:cNvPr>
          <p:cNvSpPr/>
          <p:nvPr/>
        </p:nvSpPr>
        <p:spPr>
          <a:xfrm>
            <a:off x="8669972" y="3329451"/>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0" name="object 5">
            <a:extLst>
              <a:ext uri="{FF2B5EF4-FFF2-40B4-BE49-F238E27FC236}">
                <a16:creationId xmlns:a16="http://schemas.microsoft.com/office/drawing/2014/main" id="{5B1F61D1-D38D-1B11-5725-B9CB1601CFC4}"/>
              </a:ext>
            </a:extLst>
          </p:cNvPr>
          <p:cNvSpPr txBox="1"/>
          <p:nvPr/>
        </p:nvSpPr>
        <p:spPr>
          <a:xfrm rot="840000">
            <a:off x="8944345" y="3834904"/>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1" name="object 3">
            <a:extLst>
              <a:ext uri="{FF2B5EF4-FFF2-40B4-BE49-F238E27FC236}">
                <a16:creationId xmlns:a16="http://schemas.microsoft.com/office/drawing/2014/main" id="{8696BC5C-FBEF-A646-E443-C729D7005424}"/>
              </a:ext>
            </a:extLst>
          </p:cNvPr>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LES MÉTIERS CYBER NE SONT PAS BIEN PAYÉS</a:t>
            </a:r>
            <a:endParaRPr lang="fr-FR" sz="8250" b="1" spc="-150" dirty="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502139"/>
            <a:ext cx="1448762" cy="2456600"/>
          </a:xfrm>
          <a:prstGeom prst="rect">
            <a:avLst/>
          </a:prstGeom>
        </p:spPr>
      </p:pic>
      <p:sp>
        <p:nvSpPr>
          <p:cNvPr id="3" name="object 3"/>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3279258"/>
            <a:ext cx="183784" cy="82332"/>
          </a:xfrm>
          <a:prstGeom prst="rect">
            <a:avLst/>
          </a:prstGeom>
        </p:spPr>
      </p:pic>
      <p:sp>
        <p:nvSpPr>
          <p:cNvPr id="6" name="object 6"/>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2032058"/>
            <a:ext cx="95697" cy="181799"/>
          </a:xfrm>
          <a:prstGeom prst="rect">
            <a:avLst/>
          </a:prstGeom>
        </p:spPr>
      </p:pic>
      <p:sp>
        <p:nvSpPr>
          <p:cNvPr id="8" name="object 8"/>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p:nvPr/>
        </p:nvSpPr>
        <p:spPr>
          <a:xfrm>
            <a:off x="7903954" y="4974581"/>
            <a:ext cx="45864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À RETENIR</a:t>
            </a:r>
            <a:r>
              <a:rPr lang="fr-FR" sz="7400" b="1" spc="-150" dirty="0">
                <a:solidFill>
                  <a:srgbClr val="231F20"/>
                </a:solidFill>
                <a:latin typeface="Calibri"/>
                <a:cs typeface="Calibri"/>
              </a:rPr>
              <a:t> :</a:t>
            </a:r>
            <a:endParaRPr lang="fr-FR" sz="7400" b="1" spc="-150" dirty="0">
              <a:latin typeface="Calibri"/>
              <a:cs typeface="Calibri"/>
            </a:endParaRPr>
          </a:p>
        </p:txBody>
      </p:sp>
      <p:sp>
        <p:nvSpPr>
          <p:cNvPr id="12" name="object 12"/>
          <p:cNvSpPr/>
          <p:nvPr/>
        </p:nvSpPr>
        <p:spPr>
          <a:xfrm>
            <a:off x="5359260" y="6739583"/>
            <a:ext cx="9384030" cy="2048510"/>
          </a:xfrm>
          <a:custGeom>
            <a:avLst/>
            <a:gdLst/>
            <a:ahLst/>
            <a:cxnLst/>
            <a:rect l="l" t="t" r="r" b="b"/>
            <a:pathLst>
              <a:path w="9384030" h="2048509">
                <a:moveTo>
                  <a:pt x="6838651" y="0"/>
                </a:moveTo>
                <a:lnTo>
                  <a:pt x="6100221" y="119"/>
                </a:lnTo>
                <a:lnTo>
                  <a:pt x="5303570" y="3146"/>
                </a:lnTo>
                <a:lnTo>
                  <a:pt x="4343705" y="10287"/>
                </a:lnTo>
                <a:lnTo>
                  <a:pt x="3205364" y="23175"/>
                </a:lnTo>
                <a:lnTo>
                  <a:pt x="1889619" y="43695"/>
                </a:lnTo>
                <a:lnTo>
                  <a:pt x="585296" y="70761"/>
                </a:lnTo>
                <a:lnTo>
                  <a:pt x="165830" y="81860"/>
                </a:lnTo>
                <a:lnTo>
                  <a:pt x="118137" y="89066"/>
                </a:lnTo>
                <a:lnTo>
                  <a:pt x="76568" y="106530"/>
                </a:lnTo>
                <a:lnTo>
                  <a:pt x="42875" y="132448"/>
                </a:lnTo>
                <a:lnTo>
                  <a:pt x="18808" y="165016"/>
                </a:lnTo>
                <a:lnTo>
                  <a:pt x="6118" y="202432"/>
                </a:lnTo>
                <a:lnTo>
                  <a:pt x="6557" y="242892"/>
                </a:lnTo>
                <a:lnTo>
                  <a:pt x="1870" y="1218312"/>
                </a:lnTo>
                <a:lnTo>
                  <a:pt x="0" y="1713465"/>
                </a:lnTo>
                <a:lnTo>
                  <a:pt x="670" y="1881360"/>
                </a:lnTo>
                <a:lnTo>
                  <a:pt x="3604" y="1875010"/>
                </a:lnTo>
                <a:lnTo>
                  <a:pt x="14316" y="1863095"/>
                </a:lnTo>
                <a:lnTo>
                  <a:pt x="38421" y="1876956"/>
                </a:lnTo>
                <a:lnTo>
                  <a:pt x="110496" y="1939832"/>
                </a:lnTo>
                <a:lnTo>
                  <a:pt x="150306" y="1967756"/>
                </a:lnTo>
                <a:lnTo>
                  <a:pt x="187190" y="1979279"/>
                </a:lnTo>
                <a:lnTo>
                  <a:pt x="581112" y="1977747"/>
                </a:lnTo>
                <a:lnTo>
                  <a:pt x="956828" y="1977632"/>
                </a:lnTo>
                <a:lnTo>
                  <a:pt x="1373986" y="1979089"/>
                </a:lnTo>
                <a:lnTo>
                  <a:pt x="1770415" y="1982035"/>
                </a:lnTo>
                <a:lnTo>
                  <a:pt x="2253162" y="1987630"/>
                </a:lnTo>
                <a:lnTo>
                  <a:pt x="2857148" y="1997443"/>
                </a:lnTo>
                <a:lnTo>
                  <a:pt x="4633445" y="2034197"/>
                </a:lnTo>
                <a:lnTo>
                  <a:pt x="5074608" y="2041387"/>
                </a:lnTo>
                <a:lnTo>
                  <a:pt x="5432039" y="2045540"/>
                </a:lnTo>
                <a:lnTo>
                  <a:pt x="5750855" y="2047707"/>
                </a:lnTo>
                <a:lnTo>
                  <a:pt x="6030367" y="2048285"/>
                </a:lnTo>
                <a:lnTo>
                  <a:pt x="6317090" y="2047527"/>
                </a:lnTo>
                <a:lnTo>
                  <a:pt x="6612398" y="2045283"/>
                </a:lnTo>
                <a:lnTo>
                  <a:pt x="6866037" y="2042171"/>
                </a:lnTo>
                <a:lnTo>
                  <a:pt x="7127387" y="2037837"/>
                </a:lnTo>
                <a:lnTo>
                  <a:pt x="7397244" y="2032196"/>
                </a:lnTo>
                <a:lnTo>
                  <a:pt x="7676401" y="2025161"/>
                </a:lnTo>
                <a:lnTo>
                  <a:pt x="7965655" y="2016647"/>
                </a:lnTo>
                <a:lnTo>
                  <a:pt x="8997875" y="1981111"/>
                </a:lnTo>
                <a:lnTo>
                  <a:pt x="9051961" y="1978665"/>
                </a:lnTo>
                <a:lnTo>
                  <a:pt x="9106398" y="1974067"/>
                </a:lnTo>
                <a:lnTo>
                  <a:pt x="9159625" y="1965854"/>
                </a:lnTo>
                <a:lnTo>
                  <a:pt x="9210082" y="1952561"/>
                </a:lnTo>
                <a:lnTo>
                  <a:pt x="9256207" y="1932726"/>
                </a:lnTo>
                <a:lnTo>
                  <a:pt x="9296442" y="1904883"/>
                </a:lnTo>
                <a:lnTo>
                  <a:pt x="9331243" y="1864584"/>
                </a:lnTo>
                <a:lnTo>
                  <a:pt x="9353715" y="1818631"/>
                </a:lnTo>
                <a:lnTo>
                  <a:pt x="9366678" y="1768938"/>
                </a:lnTo>
                <a:lnTo>
                  <a:pt x="9372946" y="1717416"/>
                </a:lnTo>
                <a:lnTo>
                  <a:pt x="9375340" y="1665979"/>
                </a:lnTo>
                <a:lnTo>
                  <a:pt x="9377873" y="1565384"/>
                </a:lnTo>
                <a:lnTo>
                  <a:pt x="9379954" y="1464781"/>
                </a:lnTo>
                <a:lnTo>
                  <a:pt x="9381581" y="1364172"/>
                </a:lnTo>
                <a:lnTo>
                  <a:pt x="9382755" y="1263558"/>
                </a:lnTo>
                <a:lnTo>
                  <a:pt x="9383476" y="1162942"/>
                </a:lnTo>
                <a:lnTo>
                  <a:pt x="9383743" y="1062324"/>
                </a:lnTo>
                <a:lnTo>
                  <a:pt x="9383558" y="961705"/>
                </a:lnTo>
                <a:lnTo>
                  <a:pt x="9382919" y="861089"/>
                </a:lnTo>
                <a:lnTo>
                  <a:pt x="9381826" y="760475"/>
                </a:lnTo>
                <a:lnTo>
                  <a:pt x="9380281" y="659865"/>
                </a:lnTo>
                <a:lnTo>
                  <a:pt x="9378281" y="559261"/>
                </a:lnTo>
                <a:lnTo>
                  <a:pt x="9375829" y="458665"/>
                </a:lnTo>
                <a:lnTo>
                  <a:pt x="9372923" y="358077"/>
                </a:lnTo>
                <a:lnTo>
                  <a:pt x="9369564" y="257499"/>
                </a:lnTo>
                <a:lnTo>
                  <a:pt x="9365751" y="156933"/>
                </a:lnTo>
                <a:lnTo>
                  <a:pt x="9363675" y="106655"/>
                </a:lnTo>
                <a:lnTo>
                  <a:pt x="9333363" y="49055"/>
                </a:lnTo>
                <a:lnTo>
                  <a:pt x="9263950" y="24406"/>
                </a:lnTo>
                <a:lnTo>
                  <a:pt x="8869720" y="17106"/>
                </a:lnTo>
                <a:lnTo>
                  <a:pt x="8465108" y="11196"/>
                </a:lnTo>
                <a:lnTo>
                  <a:pt x="7992186" y="6045"/>
                </a:lnTo>
                <a:lnTo>
                  <a:pt x="7449820" y="2153"/>
                </a:lnTo>
                <a:lnTo>
                  <a:pt x="6838651" y="0"/>
                </a:lnTo>
                <a:close/>
              </a:path>
            </a:pathLst>
          </a:custGeom>
          <a:solidFill>
            <a:srgbClr val="FCEDAF"/>
          </a:solidFill>
        </p:spPr>
        <p:txBody>
          <a:bodyPr wrap="square" lIns="0" tIns="0" rIns="0" bIns="0" rtlCol="0"/>
          <a:lstStyle/>
          <a:p>
            <a:endParaRPr dirty="0"/>
          </a:p>
        </p:txBody>
      </p:sp>
      <p:sp>
        <p:nvSpPr>
          <p:cNvPr id="13" name="object 13"/>
          <p:cNvSpPr txBox="1"/>
          <p:nvPr/>
        </p:nvSpPr>
        <p:spPr>
          <a:xfrm>
            <a:off x="6187803" y="7126804"/>
            <a:ext cx="7465023" cy="1274067"/>
          </a:xfrm>
          <a:prstGeom prst="rect">
            <a:avLst/>
          </a:prstGeom>
        </p:spPr>
        <p:txBody>
          <a:bodyPr vert="horz" wrap="square" lIns="0" tIns="12065" rIns="0" bIns="0" rtlCol="0">
            <a:spAutoFit/>
          </a:bodyPr>
          <a:lstStyle/>
          <a:p>
            <a:pPr marL="1489710" marR="5080" indent="-1477645" algn="ctr">
              <a:lnSpc>
                <a:spcPct val="100499"/>
              </a:lnSpc>
              <a:spcBef>
                <a:spcPts val="95"/>
              </a:spcBef>
            </a:pPr>
            <a:r>
              <a:rPr lang="fr-FR" sz="4100" b="1" spc="-150" dirty="0">
                <a:solidFill>
                  <a:srgbClr val="231F20"/>
                </a:solidFill>
                <a:latin typeface="Calibri"/>
                <a:cs typeface="Calibri"/>
              </a:rPr>
              <a:t>LA CYBERSÉCURITÉ EST À LA PORTÉE </a:t>
            </a:r>
            <a:br>
              <a:rPr lang="fr-FR" sz="4100" b="1" spc="-150" dirty="0">
                <a:solidFill>
                  <a:srgbClr val="231F20"/>
                </a:solidFill>
                <a:latin typeface="Calibri"/>
                <a:cs typeface="Calibri"/>
              </a:rPr>
            </a:br>
            <a:r>
              <a:rPr lang="fr-FR" sz="4100" b="1" spc="-150" dirty="0">
                <a:solidFill>
                  <a:srgbClr val="231F20"/>
                </a:solidFill>
                <a:latin typeface="Calibri"/>
                <a:cs typeface="Calibri"/>
              </a:rPr>
              <a:t>DE TOUTES ET DE TOUS !</a:t>
            </a:r>
            <a:endParaRPr lang="fr-FR" sz="4100" b="1" spc="-150" dirty="0">
              <a:latin typeface="Calibri"/>
              <a:cs typeface="Calibri"/>
            </a:endParaRPr>
          </a:p>
        </p:txBody>
      </p:sp>
      <p:sp>
        <p:nvSpPr>
          <p:cNvPr id="34" name="object 10">
            <a:extLst>
              <a:ext uri="{FF2B5EF4-FFF2-40B4-BE49-F238E27FC236}">
                <a16:creationId xmlns:a16="http://schemas.microsoft.com/office/drawing/2014/main" id="{99127E0E-BB11-2E6E-70DA-065F4130158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35" name="object 11">
            <a:extLst>
              <a:ext uri="{FF2B5EF4-FFF2-40B4-BE49-F238E27FC236}">
                <a16:creationId xmlns:a16="http://schemas.microsoft.com/office/drawing/2014/main" id="{4C3EB3AE-FA38-E240-057D-470C61958A4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36" name="object 12">
            <a:extLst>
              <a:ext uri="{FF2B5EF4-FFF2-40B4-BE49-F238E27FC236}">
                <a16:creationId xmlns:a16="http://schemas.microsoft.com/office/drawing/2014/main" id="{F01AC9DF-47AB-0A41-8969-E78A17D2B32B}"/>
              </a:ext>
            </a:extLst>
          </p:cNvPr>
          <p:cNvGrpSpPr/>
          <p:nvPr/>
        </p:nvGrpSpPr>
        <p:grpSpPr>
          <a:xfrm>
            <a:off x="712742" y="611303"/>
            <a:ext cx="18575020" cy="426084"/>
            <a:chOff x="712742" y="611303"/>
            <a:chExt cx="18575020" cy="426084"/>
          </a:xfrm>
        </p:grpSpPr>
        <p:sp>
          <p:nvSpPr>
            <p:cNvPr id="37" name="object 13">
              <a:extLst>
                <a:ext uri="{FF2B5EF4-FFF2-40B4-BE49-F238E27FC236}">
                  <a16:creationId xmlns:a16="http://schemas.microsoft.com/office/drawing/2014/main" id="{23AF03F3-93CB-FE0E-1C94-DD5A8F7A6FE4}"/>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8" name="object 14">
              <a:extLst>
                <a:ext uri="{FF2B5EF4-FFF2-40B4-BE49-F238E27FC236}">
                  <a16:creationId xmlns:a16="http://schemas.microsoft.com/office/drawing/2014/main" id="{3FE5EFB4-FED2-DCB3-F30A-37300287413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9" name="object 15">
              <a:extLst>
                <a:ext uri="{FF2B5EF4-FFF2-40B4-BE49-F238E27FC236}">
                  <a16:creationId xmlns:a16="http://schemas.microsoft.com/office/drawing/2014/main" id="{867B60D8-864C-1D58-473E-36B9E3F77A6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40" name="object 16">
              <a:extLst>
                <a:ext uri="{FF2B5EF4-FFF2-40B4-BE49-F238E27FC236}">
                  <a16:creationId xmlns:a16="http://schemas.microsoft.com/office/drawing/2014/main" id="{82842B95-56D0-9AB4-61C0-DDC02814B0CA}"/>
                </a:ext>
              </a:extLst>
            </p:cNvPr>
            <p:cNvPicPr/>
            <p:nvPr/>
          </p:nvPicPr>
          <p:blipFill>
            <a:blip r:embed="rId5" cstate="print"/>
            <a:stretch>
              <a:fillRect/>
            </a:stretch>
          </p:blipFill>
          <p:spPr>
            <a:xfrm>
              <a:off x="13154838" y="804034"/>
              <a:ext cx="101839" cy="104719"/>
            </a:xfrm>
            <a:prstGeom prst="rect">
              <a:avLst/>
            </a:prstGeom>
          </p:spPr>
        </p:pic>
        <p:sp>
          <p:nvSpPr>
            <p:cNvPr id="41" name="object 17">
              <a:extLst>
                <a:ext uri="{FF2B5EF4-FFF2-40B4-BE49-F238E27FC236}">
                  <a16:creationId xmlns:a16="http://schemas.microsoft.com/office/drawing/2014/main" id="{E539D6BE-A183-D390-D0E8-8AD7ADF6D7E9}"/>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42" name="object 18">
              <a:extLst>
                <a:ext uri="{FF2B5EF4-FFF2-40B4-BE49-F238E27FC236}">
                  <a16:creationId xmlns:a16="http://schemas.microsoft.com/office/drawing/2014/main" id="{F22D9EDC-5DED-834D-348E-12FED524B506}"/>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3" name="object 19">
              <a:extLst>
                <a:ext uri="{FF2B5EF4-FFF2-40B4-BE49-F238E27FC236}">
                  <a16:creationId xmlns:a16="http://schemas.microsoft.com/office/drawing/2014/main" id="{2D721B72-794B-282F-DCA0-37101336FD63}"/>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439A3FD8-34B9-2AB5-9E05-FED4B5AB135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9DE3747C-A1A1-2946-072A-99984043D24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46" name="object 22">
              <a:extLst>
                <a:ext uri="{FF2B5EF4-FFF2-40B4-BE49-F238E27FC236}">
                  <a16:creationId xmlns:a16="http://schemas.microsoft.com/office/drawing/2014/main" id="{C464DD4F-4D52-C14F-8F10-9B37F60B2E97}"/>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7" name="object 23">
              <a:extLst>
                <a:ext uri="{FF2B5EF4-FFF2-40B4-BE49-F238E27FC236}">
                  <a16:creationId xmlns:a16="http://schemas.microsoft.com/office/drawing/2014/main" id="{5FC00384-52F5-B575-4C3E-349F10B0BDC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8" name="object 24">
              <a:extLst>
                <a:ext uri="{FF2B5EF4-FFF2-40B4-BE49-F238E27FC236}">
                  <a16:creationId xmlns:a16="http://schemas.microsoft.com/office/drawing/2014/main" id="{D3D6F521-1260-9173-4019-AAA6157C77E0}"/>
                </a:ext>
              </a:extLst>
            </p:cNvPr>
            <p:cNvPicPr/>
            <p:nvPr/>
          </p:nvPicPr>
          <p:blipFill>
            <a:blip r:embed="rId6" cstate="print"/>
            <a:stretch>
              <a:fillRect/>
            </a:stretch>
          </p:blipFill>
          <p:spPr>
            <a:xfrm>
              <a:off x="898155" y="664936"/>
              <a:ext cx="90710" cy="160403"/>
            </a:xfrm>
            <a:prstGeom prst="rect">
              <a:avLst/>
            </a:prstGeom>
          </p:spPr>
        </p:pic>
        <p:sp>
          <p:nvSpPr>
            <p:cNvPr id="49" name="object 25">
              <a:extLst>
                <a:ext uri="{FF2B5EF4-FFF2-40B4-BE49-F238E27FC236}">
                  <a16:creationId xmlns:a16="http://schemas.microsoft.com/office/drawing/2014/main" id="{62985129-D2D4-5CA4-4533-C6E14FEBA9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B73988D1-65B5-0062-8207-72D6C4964D8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EA5BE090-E151-FA81-F360-D3F0B8923DE6}"/>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FC423A0E-3984-1BE6-7452-E9FBB3B7785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53" name="object 29">
              <a:extLst>
                <a:ext uri="{FF2B5EF4-FFF2-40B4-BE49-F238E27FC236}">
                  <a16:creationId xmlns:a16="http://schemas.microsoft.com/office/drawing/2014/main" id="{2A9B9E01-C6A7-1417-9364-A52C15FA4D30}"/>
                </a:ext>
              </a:extLst>
            </p:cNvPr>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1"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43261" y="6739890"/>
              <a:ext cx="8028989" cy="1048385"/>
            </a:xfrm>
            <a:custGeom>
              <a:avLst/>
              <a:gdLst/>
              <a:ahLst/>
              <a:cxnLst/>
              <a:rect l="l" t="t" r="r" b="b"/>
              <a:pathLst>
                <a:path w="7607300" h="1048384">
                  <a:moveTo>
                    <a:pt x="5678238" y="0"/>
                  </a:moveTo>
                  <a:lnTo>
                    <a:pt x="4754419" y="174"/>
                  </a:lnTo>
                  <a:lnTo>
                    <a:pt x="3543441" y="4930"/>
                  </a:lnTo>
                  <a:lnTo>
                    <a:pt x="1995943" y="17184"/>
                  </a:lnTo>
                  <a:lnTo>
                    <a:pt x="149026" y="41341"/>
                  </a:lnTo>
                  <a:lnTo>
                    <a:pt x="72950" y="49265"/>
                  </a:lnTo>
                  <a:lnTo>
                    <a:pt x="29466" y="67598"/>
                  </a:lnTo>
                  <a:lnTo>
                    <a:pt x="0" y="124123"/>
                  </a:lnTo>
                  <a:lnTo>
                    <a:pt x="11829" y="167819"/>
                  </a:lnTo>
                  <a:lnTo>
                    <a:pt x="22561" y="213513"/>
                  </a:lnTo>
                  <a:lnTo>
                    <a:pt x="32194" y="260942"/>
                  </a:lnTo>
                  <a:lnTo>
                    <a:pt x="40727" y="309843"/>
                  </a:lnTo>
                  <a:lnTo>
                    <a:pt x="48161" y="359951"/>
                  </a:lnTo>
                  <a:lnTo>
                    <a:pt x="54493" y="411003"/>
                  </a:lnTo>
                  <a:lnTo>
                    <a:pt x="59725" y="462735"/>
                  </a:lnTo>
                  <a:lnTo>
                    <a:pt x="63854" y="514885"/>
                  </a:lnTo>
                  <a:lnTo>
                    <a:pt x="66881" y="567187"/>
                  </a:lnTo>
                  <a:lnTo>
                    <a:pt x="68804" y="619380"/>
                  </a:lnTo>
                  <a:lnTo>
                    <a:pt x="69623" y="671198"/>
                  </a:lnTo>
                  <a:lnTo>
                    <a:pt x="69338" y="722379"/>
                  </a:lnTo>
                  <a:lnTo>
                    <a:pt x="67947" y="772658"/>
                  </a:lnTo>
                  <a:lnTo>
                    <a:pt x="65450" y="821772"/>
                  </a:lnTo>
                  <a:lnTo>
                    <a:pt x="61847" y="869458"/>
                  </a:lnTo>
                  <a:lnTo>
                    <a:pt x="57136" y="915452"/>
                  </a:lnTo>
                  <a:lnTo>
                    <a:pt x="51317" y="959491"/>
                  </a:lnTo>
                  <a:lnTo>
                    <a:pt x="56608" y="980085"/>
                  </a:lnTo>
                  <a:lnTo>
                    <a:pt x="76589" y="997119"/>
                  </a:lnTo>
                  <a:lnTo>
                    <a:pt x="107736" y="1008681"/>
                  </a:lnTo>
                  <a:lnTo>
                    <a:pt x="146529" y="1012861"/>
                  </a:lnTo>
                  <a:lnTo>
                    <a:pt x="664548" y="1011961"/>
                  </a:lnTo>
                  <a:lnTo>
                    <a:pt x="1202078" y="1013120"/>
                  </a:lnTo>
                  <a:lnTo>
                    <a:pt x="1803969" y="1016977"/>
                  </a:lnTo>
                  <a:lnTo>
                    <a:pt x="3988489" y="1043505"/>
                  </a:lnTo>
                  <a:lnTo>
                    <a:pt x="4435010" y="1046965"/>
                  </a:lnTo>
                  <a:lnTo>
                    <a:pt x="4802751" y="1048147"/>
                  </a:lnTo>
                  <a:lnTo>
                    <a:pt x="5136444" y="1047734"/>
                  </a:lnTo>
                  <a:lnTo>
                    <a:pt x="5484749" y="1045732"/>
                  </a:lnTo>
                  <a:lnTo>
                    <a:pt x="5797450" y="1042579"/>
                  </a:lnTo>
                  <a:lnTo>
                    <a:pt x="6125428" y="1037948"/>
                  </a:lnTo>
                  <a:lnTo>
                    <a:pt x="6470779" y="1031696"/>
                  </a:lnTo>
                  <a:lnTo>
                    <a:pt x="7293934" y="1013803"/>
                  </a:lnTo>
                  <a:lnTo>
                    <a:pt x="7346656" y="1012190"/>
                  </a:lnTo>
                  <a:lnTo>
                    <a:pt x="7399424" y="1008775"/>
                  </a:lnTo>
                  <a:lnTo>
                    <a:pt x="7450052" y="1002265"/>
                  </a:lnTo>
                  <a:lnTo>
                    <a:pt x="7496352" y="991364"/>
                  </a:lnTo>
                  <a:lnTo>
                    <a:pt x="7536137" y="974778"/>
                  </a:lnTo>
                  <a:lnTo>
                    <a:pt x="7569774" y="948504"/>
                  </a:lnTo>
                  <a:lnTo>
                    <a:pt x="7597307" y="885457"/>
                  </a:lnTo>
                  <a:lnTo>
                    <a:pt x="7602131" y="802630"/>
                  </a:lnTo>
                  <a:lnTo>
                    <a:pt x="7603783" y="752747"/>
                  </a:lnTo>
                  <a:lnTo>
                    <a:pt x="7605090" y="702862"/>
                  </a:lnTo>
                  <a:lnTo>
                    <a:pt x="7606052" y="652974"/>
                  </a:lnTo>
                  <a:lnTo>
                    <a:pt x="7606668" y="603084"/>
                  </a:lnTo>
                  <a:lnTo>
                    <a:pt x="7606940" y="553194"/>
                  </a:lnTo>
                  <a:lnTo>
                    <a:pt x="7606866" y="503304"/>
                  </a:lnTo>
                  <a:lnTo>
                    <a:pt x="7606447" y="453414"/>
                  </a:lnTo>
                  <a:lnTo>
                    <a:pt x="7605683" y="403526"/>
                  </a:lnTo>
                  <a:lnTo>
                    <a:pt x="7604574" y="353639"/>
                  </a:lnTo>
                  <a:lnTo>
                    <a:pt x="7603120" y="303755"/>
                  </a:lnTo>
                  <a:lnTo>
                    <a:pt x="7601320" y="253875"/>
                  </a:lnTo>
                  <a:lnTo>
                    <a:pt x="7599175" y="203998"/>
                  </a:lnTo>
                  <a:lnTo>
                    <a:pt x="7596685" y="154126"/>
                  </a:lnTo>
                  <a:lnTo>
                    <a:pt x="7593850" y="104259"/>
                  </a:lnTo>
                  <a:lnTo>
                    <a:pt x="7590669" y="54398"/>
                  </a:lnTo>
                  <a:lnTo>
                    <a:pt x="7566085" y="24916"/>
                  </a:lnTo>
                  <a:lnTo>
                    <a:pt x="7509781" y="12294"/>
                  </a:lnTo>
                  <a:lnTo>
                    <a:pt x="6998171" y="6700"/>
                  </a:lnTo>
                  <a:lnTo>
                    <a:pt x="6407493" y="2511"/>
                  </a:lnTo>
                  <a:lnTo>
                    <a:pt x="5678238"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9282301" y="3812197"/>
            <a:ext cx="823734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3</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LA CYBER, UN</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4264928" y="3519282"/>
            <a:ext cx="4430995" cy="5237345"/>
          </a:xfrm>
          <a:prstGeom prst="rect">
            <a:avLst/>
          </a:prstGeom>
        </p:spPr>
      </p:pic>
      <p:sp>
        <p:nvSpPr>
          <p:cNvPr id="18" name="object 6">
            <a:extLst>
              <a:ext uri="{FF2B5EF4-FFF2-40B4-BE49-F238E27FC236}">
                <a16:creationId xmlns:a16="http://schemas.microsoft.com/office/drawing/2014/main" id="{9623004B-06BF-C544-9439-337C61A9DD84}"/>
              </a:ext>
            </a:extLst>
          </p:cNvPr>
          <p:cNvSpPr txBox="1">
            <a:spLocks noGrp="1"/>
          </p:cNvSpPr>
          <p:nvPr>
            <p:ph type="subTitle" idx="4"/>
          </p:nvPr>
        </p:nvSpPr>
        <p:spPr>
          <a:xfrm>
            <a:off x="9282300" y="6164754"/>
            <a:ext cx="10142349" cy="1623521"/>
          </a:xfrm>
          <a:prstGeom prst="rect">
            <a:avLst/>
          </a:prstGeom>
        </p:spPr>
        <p:txBody>
          <a:bodyPr vert="horz" wrap="square" lIns="0" tIns="15240" rIns="0" bIns="0" rtlCol="0">
            <a:spAutoFit/>
          </a:bodyPr>
          <a:lstStyle/>
          <a:p>
            <a:pPr marL="12700">
              <a:lnSpc>
                <a:spcPct val="100000"/>
              </a:lnSpc>
              <a:spcBef>
                <a:spcPts val="120"/>
              </a:spcBef>
            </a:pPr>
            <a:r>
              <a:rPr lang="fr-FR" b="1" spc="-150" dirty="0"/>
              <a:t>OU DES MÉTIERS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32050" y="6031869"/>
            <a:ext cx="7136557" cy="1221740"/>
          </a:xfrm>
          <a:custGeom>
            <a:avLst/>
            <a:gdLst/>
            <a:ahLst/>
            <a:cxnLst/>
            <a:rect l="l" t="t" r="r" b="b"/>
            <a:pathLst>
              <a:path w="6877050" h="1221740">
                <a:moveTo>
                  <a:pt x="5010824" y="0"/>
                </a:moveTo>
                <a:lnTo>
                  <a:pt x="4332576" y="339"/>
                </a:lnTo>
                <a:lnTo>
                  <a:pt x="3539224" y="3695"/>
                </a:lnTo>
                <a:lnTo>
                  <a:pt x="2547879" y="11707"/>
                </a:lnTo>
                <a:lnTo>
                  <a:pt x="1366064" y="26267"/>
                </a:lnTo>
                <a:lnTo>
                  <a:pt x="201539" y="46842"/>
                </a:lnTo>
                <a:lnTo>
                  <a:pt x="116802" y="48798"/>
                </a:lnTo>
                <a:lnTo>
                  <a:pt x="65943" y="57610"/>
                </a:lnTo>
                <a:lnTo>
                  <a:pt x="26635" y="78970"/>
                </a:lnTo>
                <a:lnTo>
                  <a:pt x="3210" y="109252"/>
                </a:lnTo>
                <a:lnTo>
                  <a:pt x="0" y="144827"/>
                </a:lnTo>
                <a:lnTo>
                  <a:pt x="9615" y="190259"/>
                </a:lnTo>
                <a:lnTo>
                  <a:pt x="18435" y="237582"/>
                </a:lnTo>
                <a:lnTo>
                  <a:pt x="26461" y="286575"/>
                </a:lnTo>
                <a:lnTo>
                  <a:pt x="33690" y="337018"/>
                </a:lnTo>
                <a:lnTo>
                  <a:pt x="40124" y="388691"/>
                </a:lnTo>
                <a:lnTo>
                  <a:pt x="45762" y="441373"/>
                </a:lnTo>
                <a:lnTo>
                  <a:pt x="50603" y="494846"/>
                </a:lnTo>
                <a:lnTo>
                  <a:pt x="54646" y="548889"/>
                </a:lnTo>
                <a:lnTo>
                  <a:pt x="57892" y="603282"/>
                </a:lnTo>
                <a:lnTo>
                  <a:pt x="60341" y="657805"/>
                </a:lnTo>
                <a:lnTo>
                  <a:pt x="61990" y="712238"/>
                </a:lnTo>
                <a:lnTo>
                  <a:pt x="62841" y="766360"/>
                </a:lnTo>
                <a:lnTo>
                  <a:pt x="62893" y="819953"/>
                </a:lnTo>
                <a:lnTo>
                  <a:pt x="62145" y="872795"/>
                </a:lnTo>
                <a:lnTo>
                  <a:pt x="60597" y="924667"/>
                </a:lnTo>
                <a:lnTo>
                  <a:pt x="58248" y="975349"/>
                </a:lnTo>
                <a:lnTo>
                  <a:pt x="55099" y="1024621"/>
                </a:lnTo>
                <a:lnTo>
                  <a:pt x="51148" y="1072262"/>
                </a:lnTo>
                <a:lnTo>
                  <a:pt x="46396" y="1118054"/>
                </a:lnTo>
                <a:lnTo>
                  <a:pt x="51181" y="1142053"/>
                </a:lnTo>
                <a:lnTo>
                  <a:pt x="69241" y="1161900"/>
                </a:lnTo>
                <a:lnTo>
                  <a:pt x="97396" y="1175371"/>
                </a:lnTo>
                <a:lnTo>
                  <a:pt x="132467" y="1180240"/>
                </a:lnTo>
                <a:lnTo>
                  <a:pt x="459330" y="1179271"/>
                </a:lnTo>
                <a:lnTo>
                  <a:pt x="829220" y="1179512"/>
                </a:lnTo>
                <a:lnTo>
                  <a:pt x="1233168" y="1181446"/>
                </a:lnTo>
                <a:lnTo>
                  <a:pt x="1663388" y="1185399"/>
                </a:lnTo>
                <a:lnTo>
                  <a:pt x="2306003" y="1194468"/>
                </a:lnTo>
                <a:lnTo>
                  <a:pt x="3431061" y="1213548"/>
                </a:lnTo>
                <a:lnTo>
                  <a:pt x="3828668" y="1218457"/>
                </a:lnTo>
                <a:lnTo>
                  <a:pt x="4144225" y="1220763"/>
                </a:lnTo>
                <a:lnTo>
                  <a:pt x="4422466" y="1221390"/>
                </a:lnTo>
                <a:lnTo>
                  <a:pt x="4661754" y="1220789"/>
                </a:lnTo>
                <a:lnTo>
                  <a:pt x="4909359" y="1219029"/>
                </a:lnTo>
                <a:lnTo>
                  <a:pt x="5166753" y="1215980"/>
                </a:lnTo>
                <a:lnTo>
                  <a:pt x="5435412" y="1211512"/>
                </a:lnTo>
                <a:lnTo>
                  <a:pt x="5659438" y="1206828"/>
                </a:lnTo>
                <a:lnTo>
                  <a:pt x="5892371" y="1201088"/>
                </a:lnTo>
                <a:lnTo>
                  <a:pt x="6593987" y="1181329"/>
                </a:lnTo>
                <a:lnTo>
                  <a:pt x="6641658" y="1179456"/>
                </a:lnTo>
                <a:lnTo>
                  <a:pt x="6689365" y="1175481"/>
                </a:lnTo>
                <a:lnTo>
                  <a:pt x="6735135" y="1167898"/>
                </a:lnTo>
                <a:lnTo>
                  <a:pt x="6776989" y="1155199"/>
                </a:lnTo>
                <a:lnTo>
                  <a:pt x="6812954" y="1135875"/>
                </a:lnTo>
                <a:lnTo>
                  <a:pt x="6843367" y="1105266"/>
                </a:lnTo>
                <a:lnTo>
                  <a:pt x="6860458" y="1069834"/>
                </a:lnTo>
                <a:lnTo>
                  <a:pt x="6868263" y="1031808"/>
                </a:lnTo>
                <a:lnTo>
                  <a:pt x="6870816" y="993419"/>
                </a:lnTo>
                <a:lnTo>
                  <a:pt x="6872437" y="941764"/>
                </a:lnTo>
                <a:lnTo>
                  <a:pt x="6873810" y="890106"/>
                </a:lnTo>
                <a:lnTo>
                  <a:pt x="6874937" y="838446"/>
                </a:lnTo>
                <a:lnTo>
                  <a:pt x="6875817" y="786783"/>
                </a:lnTo>
                <a:lnTo>
                  <a:pt x="6876451" y="735119"/>
                </a:lnTo>
                <a:lnTo>
                  <a:pt x="6876838" y="683455"/>
                </a:lnTo>
                <a:lnTo>
                  <a:pt x="6876978" y="631789"/>
                </a:lnTo>
                <a:lnTo>
                  <a:pt x="6876872" y="580124"/>
                </a:lnTo>
                <a:lnTo>
                  <a:pt x="6876519" y="528459"/>
                </a:lnTo>
                <a:lnTo>
                  <a:pt x="6875920" y="476795"/>
                </a:lnTo>
                <a:lnTo>
                  <a:pt x="6875074" y="425134"/>
                </a:lnTo>
                <a:lnTo>
                  <a:pt x="6873982" y="373474"/>
                </a:lnTo>
                <a:lnTo>
                  <a:pt x="6872643" y="321817"/>
                </a:lnTo>
                <a:lnTo>
                  <a:pt x="6871058" y="270164"/>
                </a:lnTo>
                <a:lnTo>
                  <a:pt x="6869226" y="218514"/>
                </a:lnTo>
                <a:lnTo>
                  <a:pt x="6867147" y="166869"/>
                </a:lnTo>
                <a:lnTo>
                  <a:pt x="6864823" y="115228"/>
                </a:lnTo>
                <a:lnTo>
                  <a:pt x="6862251" y="63594"/>
                </a:lnTo>
                <a:lnTo>
                  <a:pt x="6840028" y="29252"/>
                </a:lnTo>
                <a:lnTo>
                  <a:pt x="6789133" y="14558"/>
                </a:lnTo>
                <a:lnTo>
                  <a:pt x="6449716" y="9543"/>
                </a:lnTo>
                <a:lnTo>
                  <a:pt x="6041046" y="5110"/>
                </a:lnTo>
                <a:lnTo>
                  <a:pt x="5561206" y="1770"/>
                </a:lnTo>
                <a:lnTo>
                  <a:pt x="5010824" y="0"/>
                </a:lnTo>
                <a:close/>
              </a:path>
            </a:pathLst>
          </a:custGeom>
          <a:solidFill>
            <a:srgbClr val="F8D943"/>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9022781" y="3865748"/>
            <a:ext cx="2355266" cy="1069265"/>
          </a:xfrm>
          <a:prstGeom prst="rect">
            <a:avLst/>
          </a:prstGeom>
        </p:spPr>
      </p:pic>
      <p:grpSp>
        <p:nvGrpSpPr>
          <p:cNvPr id="5" name="object 5"/>
          <p:cNvGrpSpPr/>
          <p:nvPr/>
        </p:nvGrpSpPr>
        <p:grpSpPr>
          <a:xfrm>
            <a:off x="9670760" y="2771384"/>
            <a:ext cx="1059815" cy="905510"/>
            <a:chOff x="9670760" y="2771384"/>
            <a:chExt cx="1059815" cy="905510"/>
          </a:xfrm>
        </p:grpSpPr>
        <p:sp>
          <p:nvSpPr>
            <p:cNvPr id="6" name="object 6"/>
            <p:cNvSpPr/>
            <p:nvPr/>
          </p:nvSpPr>
          <p:spPr>
            <a:xfrm>
              <a:off x="9670760" y="2771384"/>
              <a:ext cx="1059815" cy="905510"/>
            </a:xfrm>
            <a:custGeom>
              <a:avLst/>
              <a:gdLst/>
              <a:ahLst/>
              <a:cxnLst/>
              <a:rect l="l" t="t" r="r" b="b"/>
              <a:pathLst>
                <a:path w="1059815" h="905510">
                  <a:moveTo>
                    <a:pt x="252203" y="0"/>
                  </a:moveTo>
                  <a:lnTo>
                    <a:pt x="186289" y="29619"/>
                  </a:lnTo>
                  <a:lnTo>
                    <a:pt x="165965" y="61880"/>
                  </a:lnTo>
                  <a:lnTo>
                    <a:pt x="6221" y="482286"/>
                  </a:lnTo>
                  <a:lnTo>
                    <a:pt x="0" y="519914"/>
                  </a:lnTo>
                  <a:lnTo>
                    <a:pt x="8395" y="555758"/>
                  </a:lnTo>
                  <a:lnTo>
                    <a:pt x="29617" y="585833"/>
                  </a:lnTo>
                  <a:lnTo>
                    <a:pt x="61874" y="606157"/>
                  </a:lnTo>
                  <a:lnTo>
                    <a:pt x="263711" y="682866"/>
                  </a:lnTo>
                  <a:lnTo>
                    <a:pt x="341991" y="880986"/>
                  </a:lnTo>
                  <a:lnTo>
                    <a:pt x="351095" y="894520"/>
                  </a:lnTo>
                  <a:lnTo>
                    <a:pt x="364425" y="902731"/>
                  </a:lnTo>
                  <a:lnTo>
                    <a:pt x="379931" y="904884"/>
                  </a:lnTo>
                  <a:lnTo>
                    <a:pt x="395560" y="900242"/>
                  </a:lnTo>
                  <a:lnTo>
                    <a:pt x="575084" y="801156"/>
                  </a:lnTo>
                  <a:lnTo>
                    <a:pt x="769570" y="875059"/>
                  </a:lnTo>
                  <a:lnTo>
                    <a:pt x="807186" y="881281"/>
                  </a:lnTo>
                  <a:lnTo>
                    <a:pt x="873101" y="851663"/>
                  </a:lnTo>
                  <a:lnTo>
                    <a:pt x="893430" y="819407"/>
                  </a:lnTo>
                  <a:lnTo>
                    <a:pt x="1053174" y="398980"/>
                  </a:lnTo>
                  <a:lnTo>
                    <a:pt x="1059397" y="361362"/>
                  </a:lnTo>
                  <a:lnTo>
                    <a:pt x="1051004" y="325520"/>
                  </a:lnTo>
                  <a:lnTo>
                    <a:pt x="1029782" y="295440"/>
                  </a:lnTo>
                  <a:lnTo>
                    <a:pt x="997521" y="275109"/>
                  </a:lnTo>
                  <a:lnTo>
                    <a:pt x="289825" y="6217"/>
                  </a:lnTo>
                  <a:lnTo>
                    <a:pt x="252203" y="0"/>
                  </a:lnTo>
                  <a:close/>
                </a:path>
              </a:pathLst>
            </a:custGeom>
            <a:solidFill>
              <a:srgbClr val="F8D943"/>
            </a:solidFill>
          </p:spPr>
          <p:txBody>
            <a:bodyPr wrap="square" lIns="0" tIns="0" rIns="0" bIns="0" rtlCol="0"/>
            <a:lstStyle/>
            <a:p>
              <a:endParaRPr dirty="0"/>
            </a:p>
          </p:txBody>
        </p:sp>
        <p:sp>
          <p:nvSpPr>
            <p:cNvPr id="7" name="object 7"/>
            <p:cNvSpPr/>
            <p:nvPr/>
          </p:nvSpPr>
          <p:spPr>
            <a:xfrm>
              <a:off x="9978454" y="2924181"/>
              <a:ext cx="543560" cy="576580"/>
            </a:xfrm>
            <a:custGeom>
              <a:avLst/>
              <a:gdLst/>
              <a:ahLst/>
              <a:cxnLst/>
              <a:rect l="l" t="t" r="r" b="b"/>
              <a:pathLst>
                <a:path w="543559" h="576579">
                  <a:moveTo>
                    <a:pt x="96037" y="411060"/>
                  </a:moveTo>
                  <a:lnTo>
                    <a:pt x="80784" y="371665"/>
                  </a:lnTo>
                  <a:lnTo>
                    <a:pt x="58381" y="361619"/>
                  </a:lnTo>
                  <a:lnTo>
                    <a:pt x="44411" y="361708"/>
                  </a:lnTo>
                  <a:lnTo>
                    <a:pt x="39065" y="362229"/>
                  </a:lnTo>
                  <a:lnTo>
                    <a:pt x="34188" y="364337"/>
                  </a:lnTo>
                  <a:lnTo>
                    <a:pt x="23088" y="367538"/>
                  </a:lnTo>
                  <a:lnTo>
                    <a:pt x="4267" y="404609"/>
                  </a:lnTo>
                  <a:lnTo>
                    <a:pt x="0" y="427850"/>
                  </a:lnTo>
                  <a:lnTo>
                    <a:pt x="596" y="428701"/>
                  </a:lnTo>
                  <a:lnTo>
                    <a:pt x="2349" y="436168"/>
                  </a:lnTo>
                  <a:lnTo>
                    <a:pt x="31965" y="467766"/>
                  </a:lnTo>
                  <a:lnTo>
                    <a:pt x="53263" y="472897"/>
                  </a:lnTo>
                  <a:lnTo>
                    <a:pt x="62661" y="472401"/>
                  </a:lnTo>
                  <a:lnTo>
                    <a:pt x="90208" y="444881"/>
                  </a:lnTo>
                  <a:lnTo>
                    <a:pt x="93408" y="429996"/>
                  </a:lnTo>
                  <a:lnTo>
                    <a:pt x="94742" y="424243"/>
                  </a:lnTo>
                  <a:lnTo>
                    <a:pt x="95643" y="417842"/>
                  </a:lnTo>
                  <a:lnTo>
                    <a:pt x="96037" y="411060"/>
                  </a:lnTo>
                  <a:close/>
                </a:path>
                <a:path w="543559" h="576579">
                  <a:moveTo>
                    <a:pt x="168490" y="43548"/>
                  </a:moveTo>
                  <a:lnTo>
                    <a:pt x="154317" y="4089"/>
                  </a:lnTo>
                  <a:lnTo>
                    <a:pt x="153111" y="2781"/>
                  </a:lnTo>
                  <a:lnTo>
                    <a:pt x="143865" y="4089"/>
                  </a:lnTo>
                  <a:lnTo>
                    <a:pt x="140970" y="3556"/>
                  </a:lnTo>
                  <a:lnTo>
                    <a:pt x="134747" y="2959"/>
                  </a:lnTo>
                  <a:lnTo>
                    <a:pt x="128346" y="2260"/>
                  </a:lnTo>
                  <a:lnTo>
                    <a:pt x="121831" y="1409"/>
                  </a:lnTo>
                  <a:lnTo>
                    <a:pt x="115290" y="342"/>
                  </a:lnTo>
                  <a:lnTo>
                    <a:pt x="109359" y="0"/>
                  </a:lnTo>
                  <a:lnTo>
                    <a:pt x="81762" y="31699"/>
                  </a:lnTo>
                  <a:lnTo>
                    <a:pt x="68618" y="78816"/>
                  </a:lnTo>
                  <a:lnTo>
                    <a:pt x="58229" y="127254"/>
                  </a:lnTo>
                  <a:lnTo>
                    <a:pt x="55283" y="143167"/>
                  </a:lnTo>
                  <a:lnTo>
                    <a:pt x="51892" y="159981"/>
                  </a:lnTo>
                  <a:lnTo>
                    <a:pt x="48907" y="176885"/>
                  </a:lnTo>
                  <a:lnTo>
                    <a:pt x="46189" y="193840"/>
                  </a:lnTo>
                  <a:lnTo>
                    <a:pt x="43624" y="210820"/>
                  </a:lnTo>
                  <a:lnTo>
                    <a:pt x="34112" y="287108"/>
                  </a:lnTo>
                  <a:lnTo>
                    <a:pt x="33439" y="290728"/>
                  </a:lnTo>
                  <a:lnTo>
                    <a:pt x="50292" y="321602"/>
                  </a:lnTo>
                  <a:lnTo>
                    <a:pt x="52793" y="324307"/>
                  </a:lnTo>
                  <a:lnTo>
                    <a:pt x="59321" y="325513"/>
                  </a:lnTo>
                  <a:lnTo>
                    <a:pt x="67119" y="325932"/>
                  </a:lnTo>
                  <a:lnTo>
                    <a:pt x="82372" y="326999"/>
                  </a:lnTo>
                  <a:lnTo>
                    <a:pt x="89750" y="327342"/>
                  </a:lnTo>
                  <a:lnTo>
                    <a:pt x="98742" y="327494"/>
                  </a:lnTo>
                  <a:lnTo>
                    <a:pt x="106654" y="325196"/>
                  </a:lnTo>
                  <a:lnTo>
                    <a:pt x="112471" y="318020"/>
                  </a:lnTo>
                  <a:lnTo>
                    <a:pt x="115443" y="314058"/>
                  </a:lnTo>
                  <a:lnTo>
                    <a:pt x="117843" y="309245"/>
                  </a:lnTo>
                  <a:lnTo>
                    <a:pt x="119367" y="305015"/>
                  </a:lnTo>
                  <a:lnTo>
                    <a:pt x="122148" y="298030"/>
                  </a:lnTo>
                  <a:lnTo>
                    <a:pt x="124345" y="290169"/>
                  </a:lnTo>
                  <a:lnTo>
                    <a:pt x="126403" y="283044"/>
                  </a:lnTo>
                  <a:lnTo>
                    <a:pt x="129603" y="265620"/>
                  </a:lnTo>
                  <a:lnTo>
                    <a:pt x="131648" y="258127"/>
                  </a:lnTo>
                  <a:lnTo>
                    <a:pt x="133769" y="250634"/>
                  </a:lnTo>
                  <a:lnTo>
                    <a:pt x="135737" y="243116"/>
                  </a:lnTo>
                  <a:lnTo>
                    <a:pt x="137388" y="235534"/>
                  </a:lnTo>
                  <a:lnTo>
                    <a:pt x="152044" y="155676"/>
                  </a:lnTo>
                  <a:lnTo>
                    <a:pt x="153441" y="147485"/>
                  </a:lnTo>
                  <a:lnTo>
                    <a:pt x="155930" y="131064"/>
                  </a:lnTo>
                  <a:lnTo>
                    <a:pt x="157327" y="122872"/>
                  </a:lnTo>
                  <a:lnTo>
                    <a:pt x="159994" y="105791"/>
                  </a:lnTo>
                  <a:lnTo>
                    <a:pt x="162788" y="88519"/>
                  </a:lnTo>
                  <a:lnTo>
                    <a:pt x="165468" y="71081"/>
                  </a:lnTo>
                  <a:lnTo>
                    <a:pt x="167817" y="53505"/>
                  </a:lnTo>
                  <a:lnTo>
                    <a:pt x="168490" y="43548"/>
                  </a:lnTo>
                  <a:close/>
                </a:path>
                <a:path w="543559" h="576579">
                  <a:moveTo>
                    <a:pt x="211188" y="510387"/>
                  </a:moveTo>
                  <a:lnTo>
                    <a:pt x="185508" y="465912"/>
                  </a:lnTo>
                  <a:lnTo>
                    <a:pt x="168186" y="459663"/>
                  </a:lnTo>
                  <a:lnTo>
                    <a:pt x="150787" y="460006"/>
                  </a:lnTo>
                  <a:lnTo>
                    <a:pt x="116420" y="482447"/>
                  </a:lnTo>
                  <a:lnTo>
                    <a:pt x="101561" y="518045"/>
                  </a:lnTo>
                  <a:lnTo>
                    <a:pt x="104381" y="536651"/>
                  </a:lnTo>
                  <a:lnTo>
                    <a:pt x="142430" y="574954"/>
                  </a:lnTo>
                  <a:lnTo>
                    <a:pt x="161277" y="576440"/>
                  </a:lnTo>
                  <a:lnTo>
                    <a:pt x="179501" y="570598"/>
                  </a:lnTo>
                  <a:lnTo>
                    <a:pt x="203644" y="540651"/>
                  </a:lnTo>
                  <a:lnTo>
                    <a:pt x="211188" y="510387"/>
                  </a:lnTo>
                  <a:close/>
                </a:path>
                <a:path w="543559" h="576579">
                  <a:moveTo>
                    <a:pt x="542950" y="243611"/>
                  </a:moveTo>
                  <a:lnTo>
                    <a:pt x="533374" y="204190"/>
                  </a:lnTo>
                  <a:lnTo>
                    <a:pt x="508927" y="167741"/>
                  </a:lnTo>
                  <a:lnTo>
                    <a:pt x="478129" y="136372"/>
                  </a:lnTo>
                  <a:lnTo>
                    <a:pt x="445147" y="116459"/>
                  </a:lnTo>
                  <a:lnTo>
                    <a:pt x="407733" y="105587"/>
                  </a:lnTo>
                  <a:lnTo>
                    <a:pt x="390525" y="104000"/>
                  </a:lnTo>
                  <a:lnTo>
                    <a:pt x="373354" y="104101"/>
                  </a:lnTo>
                  <a:lnTo>
                    <a:pt x="335191" y="110769"/>
                  </a:lnTo>
                  <a:lnTo>
                    <a:pt x="303022" y="136804"/>
                  </a:lnTo>
                  <a:lnTo>
                    <a:pt x="295871" y="144741"/>
                  </a:lnTo>
                  <a:lnTo>
                    <a:pt x="289140" y="153250"/>
                  </a:lnTo>
                  <a:lnTo>
                    <a:pt x="284683" y="162560"/>
                  </a:lnTo>
                  <a:lnTo>
                    <a:pt x="282562" y="172631"/>
                  </a:lnTo>
                  <a:lnTo>
                    <a:pt x="282816" y="183388"/>
                  </a:lnTo>
                  <a:lnTo>
                    <a:pt x="282752" y="187782"/>
                  </a:lnTo>
                  <a:lnTo>
                    <a:pt x="284480" y="191300"/>
                  </a:lnTo>
                  <a:lnTo>
                    <a:pt x="325551" y="222808"/>
                  </a:lnTo>
                  <a:lnTo>
                    <a:pt x="331800" y="226352"/>
                  </a:lnTo>
                  <a:lnTo>
                    <a:pt x="338137" y="227495"/>
                  </a:lnTo>
                  <a:lnTo>
                    <a:pt x="344766" y="226352"/>
                  </a:lnTo>
                  <a:lnTo>
                    <a:pt x="351878" y="223100"/>
                  </a:lnTo>
                  <a:lnTo>
                    <a:pt x="358228" y="219125"/>
                  </a:lnTo>
                  <a:lnTo>
                    <a:pt x="363893" y="214630"/>
                  </a:lnTo>
                  <a:lnTo>
                    <a:pt x="370967" y="211188"/>
                  </a:lnTo>
                  <a:lnTo>
                    <a:pt x="377545" y="207708"/>
                  </a:lnTo>
                  <a:lnTo>
                    <a:pt x="384352" y="205435"/>
                  </a:lnTo>
                  <a:lnTo>
                    <a:pt x="391426" y="204190"/>
                  </a:lnTo>
                  <a:lnTo>
                    <a:pt x="398767" y="203784"/>
                  </a:lnTo>
                  <a:lnTo>
                    <a:pt x="410006" y="206857"/>
                  </a:lnTo>
                  <a:lnTo>
                    <a:pt x="420014" y="213029"/>
                  </a:lnTo>
                  <a:lnTo>
                    <a:pt x="427520" y="221640"/>
                  </a:lnTo>
                  <a:lnTo>
                    <a:pt x="431279" y="232029"/>
                  </a:lnTo>
                  <a:lnTo>
                    <a:pt x="431596" y="240969"/>
                  </a:lnTo>
                  <a:lnTo>
                    <a:pt x="430911" y="249986"/>
                  </a:lnTo>
                  <a:lnTo>
                    <a:pt x="405104" y="292277"/>
                  </a:lnTo>
                  <a:lnTo>
                    <a:pt x="369468" y="310222"/>
                  </a:lnTo>
                  <a:lnTo>
                    <a:pt x="356108" y="313677"/>
                  </a:lnTo>
                  <a:lnTo>
                    <a:pt x="337058" y="318808"/>
                  </a:lnTo>
                  <a:lnTo>
                    <a:pt x="324548" y="321983"/>
                  </a:lnTo>
                  <a:lnTo>
                    <a:pt x="312000" y="324916"/>
                  </a:lnTo>
                  <a:lnTo>
                    <a:pt x="299313" y="327647"/>
                  </a:lnTo>
                  <a:lnTo>
                    <a:pt x="283032" y="331343"/>
                  </a:lnTo>
                  <a:lnTo>
                    <a:pt x="236588" y="350304"/>
                  </a:lnTo>
                  <a:lnTo>
                    <a:pt x="201879" y="390080"/>
                  </a:lnTo>
                  <a:lnTo>
                    <a:pt x="197675" y="417982"/>
                  </a:lnTo>
                  <a:lnTo>
                    <a:pt x="199910" y="426948"/>
                  </a:lnTo>
                  <a:lnTo>
                    <a:pt x="231444" y="453834"/>
                  </a:lnTo>
                  <a:lnTo>
                    <a:pt x="254596" y="460184"/>
                  </a:lnTo>
                  <a:lnTo>
                    <a:pt x="262318" y="458762"/>
                  </a:lnTo>
                  <a:lnTo>
                    <a:pt x="269849" y="455434"/>
                  </a:lnTo>
                  <a:lnTo>
                    <a:pt x="281508" y="448995"/>
                  </a:lnTo>
                  <a:lnTo>
                    <a:pt x="293712" y="443611"/>
                  </a:lnTo>
                  <a:lnTo>
                    <a:pt x="331851" y="429742"/>
                  </a:lnTo>
                  <a:lnTo>
                    <a:pt x="360273" y="425373"/>
                  </a:lnTo>
                  <a:lnTo>
                    <a:pt x="374561" y="422008"/>
                  </a:lnTo>
                  <a:lnTo>
                    <a:pt x="388632" y="417855"/>
                  </a:lnTo>
                  <a:lnTo>
                    <a:pt x="402628" y="413524"/>
                  </a:lnTo>
                  <a:lnTo>
                    <a:pt x="411619" y="410476"/>
                  </a:lnTo>
                  <a:lnTo>
                    <a:pt x="417436" y="407200"/>
                  </a:lnTo>
                  <a:lnTo>
                    <a:pt x="422732" y="404622"/>
                  </a:lnTo>
                  <a:lnTo>
                    <a:pt x="464350" y="384441"/>
                  </a:lnTo>
                  <a:lnTo>
                    <a:pt x="492048" y="356082"/>
                  </a:lnTo>
                  <a:lnTo>
                    <a:pt x="505942" y="337959"/>
                  </a:lnTo>
                  <a:lnTo>
                    <a:pt x="505244" y="337439"/>
                  </a:lnTo>
                  <a:lnTo>
                    <a:pt x="510755" y="329399"/>
                  </a:lnTo>
                  <a:lnTo>
                    <a:pt x="521906" y="313677"/>
                  </a:lnTo>
                  <a:lnTo>
                    <a:pt x="527354" y="305727"/>
                  </a:lnTo>
                  <a:lnTo>
                    <a:pt x="530555" y="301561"/>
                  </a:lnTo>
                  <a:lnTo>
                    <a:pt x="531456" y="298932"/>
                  </a:lnTo>
                  <a:lnTo>
                    <a:pt x="536321" y="285483"/>
                  </a:lnTo>
                  <a:lnTo>
                    <a:pt x="540092" y="271830"/>
                  </a:lnTo>
                  <a:lnTo>
                    <a:pt x="542417" y="257886"/>
                  </a:lnTo>
                  <a:lnTo>
                    <a:pt x="542950" y="243611"/>
                  </a:lnTo>
                  <a:close/>
                </a:path>
              </a:pathLst>
            </a:custGeom>
            <a:solidFill>
              <a:srgbClr val="FFFFFF"/>
            </a:solidFill>
          </p:spPr>
          <p:txBody>
            <a:bodyPr wrap="square" lIns="0" tIns="0" rIns="0" bIns="0" rtlCol="0"/>
            <a:lstStyle/>
            <a:p>
              <a:endParaRPr dirty="0"/>
            </a:p>
          </p:txBody>
        </p:sp>
      </p:grpSp>
      <p:sp>
        <p:nvSpPr>
          <p:cNvPr id="8" name="object 8"/>
          <p:cNvSpPr/>
          <p:nvPr/>
        </p:nvSpPr>
        <p:spPr>
          <a:xfrm>
            <a:off x="11377306" y="3106984"/>
            <a:ext cx="205740" cy="414655"/>
          </a:xfrm>
          <a:custGeom>
            <a:avLst/>
            <a:gdLst/>
            <a:ahLst/>
            <a:cxnLst/>
            <a:rect l="l" t="t" r="r" b="b"/>
            <a:pathLst>
              <a:path w="205740" h="414654">
                <a:moveTo>
                  <a:pt x="160325" y="0"/>
                </a:moveTo>
                <a:lnTo>
                  <a:pt x="127906" y="28181"/>
                </a:lnTo>
                <a:lnTo>
                  <a:pt x="1491" y="365228"/>
                </a:lnTo>
                <a:lnTo>
                  <a:pt x="0" y="380281"/>
                </a:lnTo>
                <a:lnTo>
                  <a:pt x="5217" y="394942"/>
                </a:lnTo>
                <a:lnTo>
                  <a:pt x="15428" y="406820"/>
                </a:lnTo>
                <a:lnTo>
                  <a:pt x="28914" y="413520"/>
                </a:lnTo>
                <a:lnTo>
                  <a:pt x="44787" y="414280"/>
                </a:lnTo>
                <a:lnTo>
                  <a:pt x="58531" y="409452"/>
                </a:lnTo>
                <a:lnTo>
                  <a:pt x="69543" y="399803"/>
                </a:lnTo>
                <a:lnTo>
                  <a:pt x="77217" y="386097"/>
                </a:lnTo>
                <a:lnTo>
                  <a:pt x="203621" y="49060"/>
                </a:lnTo>
                <a:lnTo>
                  <a:pt x="205117" y="34006"/>
                </a:lnTo>
                <a:lnTo>
                  <a:pt x="199899" y="19341"/>
                </a:lnTo>
                <a:lnTo>
                  <a:pt x="189686" y="7460"/>
                </a:lnTo>
                <a:lnTo>
                  <a:pt x="176198" y="758"/>
                </a:lnTo>
                <a:lnTo>
                  <a:pt x="160325" y="0"/>
                </a:lnTo>
                <a:close/>
              </a:path>
            </a:pathLst>
          </a:custGeom>
          <a:solidFill>
            <a:srgbClr val="F8D943"/>
          </a:solidFill>
        </p:spPr>
        <p:txBody>
          <a:bodyPr wrap="square" lIns="0" tIns="0" rIns="0" bIns="0" rtlCol="0"/>
          <a:lstStyle/>
          <a:p>
            <a:endParaRPr dirty="0"/>
          </a:p>
        </p:txBody>
      </p:sp>
      <p:sp>
        <p:nvSpPr>
          <p:cNvPr id="9" name="object 9"/>
          <p:cNvSpPr/>
          <p:nvPr/>
        </p:nvSpPr>
        <p:spPr>
          <a:xfrm>
            <a:off x="12000838" y="3472099"/>
            <a:ext cx="503555" cy="298450"/>
          </a:xfrm>
          <a:custGeom>
            <a:avLst/>
            <a:gdLst/>
            <a:ahLst/>
            <a:cxnLst/>
            <a:rect l="l" t="t" r="r" b="b"/>
            <a:pathLst>
              <a:path w="503554" h="298450">
                <a:moveTo>
                  <a:pt x="459677" y="0"/>
                </a:moveTo>
                <a:lnTo>
                  <a:pt x="396567" y="27221"/>
                </a:lnTo>
                <a:lnTo>
                  <a:pt x="348580" y="50504"/>
                </a:lnTo>
                <a:lnTo>
                  <a:pt x="300812" y="74226"/>
                </a:lnTo>
                <a:lnTo>
                  <a:pt x="253265" y="98386"/>
                </a:lnTo>
                <a:lnTo>
                  <a:pt x="205943" y="122981"/>
                </a:lnTo>
                <a:lnTo>
                  <a:pt x="158848" y="148010"/>
                </a:lnTo>
                <a:lnTo>
                  <a:pt x="111984" y="173471"/>
                </a:lnTo>
                <a:lnTo>
                  <a:pt x="65354" y="199362"/>
                </a:lnTo>
                <a:lnTo>
                  <a:pt x="18960" y="225682"/>
                </a:lnTo>
                <a:lnTo>
                  <a:pt x="0" y="264814"/>
                </a:lnTo>
                <a:lnTo>
                  <a:pt x="4867" y="279397"/>
                </a:lnTo>
                <a:lnTo>
                  <a:pt x="15224" y="290889"/>
                </a:lnTo>
                <a:lnTo>
                  <a:pt x="28859" y="297348"/>
                </a:lnTo>
                <a:lnTo>
                  <a:pt x="43930" y="298355"/>
                </a:lnTo>
                <a:lnTo>
                  <a:pt x="58593" y="293491"/>
                </a:lnTo>
                <a:lnTo>
                  <a:pt x="104987" y="267172"/>
                </a:lnTo>
                <a:lnTo>
                  <a:pt x="151618" y="241281"/>
                </a:lnTo>
                <a:lnTo>
                  <a:pt x="198483" y="215822"/>
                </a:lnTo>
                <a:lnTo>
                  <a:pt x="245579" y="190794"/>
                </a:lnTo>
                <a:lnTo>
                  <a:pt x="292902" y="166199"/>
                </a:lnTo>
                <a:lnTo>
                  <a:pt x="340449" y="142040"/>
                </a:lnTo>
                <a:lnTo>
                  <a:pt x="388217" y="118318"/>
                </a:lnTo>
                <a:lnTo>
                  <a:pt x="436202" y="95033"/>
                </a:lnTo>
                <a:lnTo>
                  <a:pt x="484402" y="72189"/>
                </a:lnTo>
                <a:lnTo>
                  <a:pt x="496113" y="62406"/>
                </a:lnTo>
                <a:lnTo>
                  <a:pt x="502404" y="48369"/>
                </a:lnTo>
                <a:lnTo>
                  <a:pt x="503217" y="32811"/>
                </a:lnTo>
                <a:lnTo>
                  <a:pt x="498496" y="18463"/>
                </a:lnTo>
                <a:lnTo>
                  <a:pt x="487953" y="6687"/>
                </a:lnTo>
                <a:lnTo>
                  <a:pt x="474542" y="650"/>
                </a:lnTo>
                <a:lnTo>
                  <a:pt x="459677" y="0"/>
                </a:lnTo>
                <a:close/>
              </a:path>
            </a:pathLst>
          </a:custGeom>
          <a:solidFill>
            <a:srgbClr val="F8D943"/>
          </a:solidFill>
        </p:spPr>
        <p:txBody>
          <a:bodyPr wrap="square" lIns="0" tIns="0" rIns="0" bIns="0" rtlCol="0"/>
          <a:lstStyle/>
          <a:p>
            <a:endParaRPr dirty="0"/>
          </a:p>
        </p:txBody>
      </p:sp>
      <p:pic>
        <p:nvPicPr>
          <p:cNvPr id="10" name="object 10"/>
          <p:cNvPicPr/>
          <p:nvPr/>
        </p:nvPicPr>
        <p:blipFill>
          <a:blip r:embed="rId3" cstate="print"/>
          <a:stretch>
            <a:fillRect/>
          </a:stretch>
        </p:blipFill>
        <p:spPr>
          <a:xfrm>
            <a:off x="11676815" y="3487663"/>
            <a:ext cx="141285" cy="162894"/>
          </a:xfrm>
          <a:prstGeom prst="rect">
            <a:avLst/>
          </a:prstGeom>
        </p:spPr>
      </p:pic>
      <p:sp>
        <p:nvSpPr>
          <p:cNvPr id="11" name="object 11"/>
          <p:cNvSpPr/>
          <p:nvPr/>
        </p:nvSpPr>
        <p:spPr>
          <a:xfrm>
            <a:off x="11964689" y="4166276"/>
            <a:ext cx="294640" cy="218440"/>
          </a:xfrm>
          <a:custGeom>
            <a:avLst/>
            <a:gdLst/>
            <a:ahLst/>
            <a:cxnLst/>
            <a:rect l="l" t="t" r="r" b="b"/>
            <a:pathLst>
              <a:path w="294640" h="218439">
                <a:moveTo>
                  <a:pt x="38904" y="0"/>
                </a:moveTo>
                <a:lnTo>
                  <a:pt x="23888" y="2681"/>
                </a:lnTo>
                <a:lnTo>
                  <a:pt x="11210" y="11316"/>
                </a:lnTo>
                <a:lnTo>
                  <a:pt x="2954" y="24427"/>
                </a:lnTo>
                <a:lnTo>
                  <a:pt x="0" y="39134"/>
                </a:lnTo>
                <a:lnTo>
                  <a:pt x="2650" y="53814"/>
                </a:lnTo>
                <a:lnTo>
                  <a:pt x="45503" y="98785"/>
                </a:lnTo>
                <a:lnTo>
                  <a:pt x="81913" y="127991"/>
                </a:lnTo>
                <a:lnTo>
                  <a:pt x="120282" y="154418"/>
                </a:lnTo>
                <a:lnTo>
                  <a:pt x="160455" y="178025"/>
                </a:lnTo>
                <a:lnTo>
                  <a:pt x="202273" y="198773"/>
                </a:lnTo>
                <a:lnTo>
                  <a:pt x="245580" y="216619"/>
                </a:lnTo>
                <a:lnTo>
                  <a:pt x="260635" y="218091"/>
                </a:lnTo>
                <a:lnTo>
                  <a:pt x="275293" y="212880"/>
                </a:lnTo>
                <a:lnTo>
                  <a:pt x="287168" y="202683"/>
                </a:lnTo>
                <a:lnTo>
                  <a:pt x="293871" y="189195"/>
                </a:lnTo>
                <a:lnTo>
                  <a:pt x="294628" y="173333"/>
                </a:lnTo>
                <a:lnTo>
                  <a:pt x="289804" y="159573"/>
                </a:lnTo>
                <a:lnTo>
                  <a:pt x="280157" y="148546"/>
                </a:lnTo>
                <a:lnTo>
                  <a:pt x="266448" y="140883"/>
                </a:lnTo>
                <a:lnTo>
                  <a:pt x="256166" y="137008"/>
                </a:lnTo>
                <a:lnTo>
                  <a:pt x="251095" y="134967"/>
                </a:lnTo>
                <a:lnTo>
                  <a:pt x="250930" y="134967"/>
                </a:lnTo>
                <a:lnTo>
                  <a:pt x="243632" y="131961"/>
                </a:lnTo>
                <a:lnTo>
                  <a:pt x="243835" y="131961"/>
                </a:lnTo>
                <a:lnTo>
                  <a:pt x="236429" y="128675"/>
                </a:lnTo>
                <a:lnTo>
                  <a:pt x="201122" y="111240"/>
                </a:lnTo>
                <a:lnTo>
                  <a:pt x="159687" y="86863"/>
                </a:lnTo>
                <a:lnTo>
                  <a:pt x="126055" y="63576"/>
                </a:lnTo>
                <a:lnTo>
                  <a:pt x="118580" y="57807"/>
                </a:lnTo>
                <a:lnTo>
                  <a:pt x="116610" y="56257"/>
                </a:lnTo>
                <a:lnTo>
                  <a:pt x="78200" y="22535"/>
                </a:lnTo>
                <a:lnTo>
                  <a:pt x="66747" y="11316"/>
                </a:lnTo>
                <a:lnTo>
                  <a:pt x="53957" y="2976"/>
                </a:lnTo>
                <a:lnTo>
                  <a:pt x="38904" y="0"/>
                </a:lnTo>
                <a:close/>
              </a:path>
              <a:path w="294640" h="218439">
                <a:moveTo>
                  <a:pt x="243632" y="131961"/>
                </a:moveTo>
                <a:lnTo>
                  <a:pt x="250930" y="134967"/>
                </a:lnTo>
                <a:lnTo>
                  <a:pt x="247746" y="133618"/>
                </a:lnTo>
                <a:lnTo>
                  <a:pt x="243632" y="131961"/>
                </a:lnTo>
                <a:close/>
              </a:path>
              <a:path w="294640" h="218439">
                <a:moveTo>
                  <a:pt x="247746" y="133618"/>
                </a:moveTo>
                <a:lnTo>
                  <a:pt x="250930" y="134967"/>
                </a:lnTo>
                <a:lnTo>
                  <a:pt x="251095" y="134967"/>
                </a:lnTo>
                <a:lnTo>
                  <a:pt x="247746" y="133618"/>
                </a:lnTo>
                <a:close/>
              </a:path>
              <a:path w="294640" h="218439">
                <a:moveTo>
                  <a:pt x="243835" y="131961"/>
                </a:moveTo>
                <a:lnTo>
                  <a:pt x="243632" y="131961"/>
                </a:lnTo>
                <a:lnTo>
                  <a:pt x="247746" y="133618"/>
                </a:lnTo>
                <a:lnTo>
                  <a:pt x="243835" y="131961"/>
                </a:lnTo>
                <a:close/>
              </a:path>
            </a:pathLst>
          </a:custGeom>
          <a:solidFill>
            <a:srgbClr val="F8D943"/>
          </a:solidFill>
        </p:spPr>
        <p:txBody>
          <a:bodyPr wrap="square" lIns="0" tIns="0" rIns="0" bIns="0" rtlCol="0"/>
          <a:lstStyle/>
          <a:p>
            <a:endParaRPr dirty="0"/>
          </a:p>
        </p:txBody>
      </p:sp>
      <p:sp>
        <p:nvSpPr>
          <p:cNvPr id="12" name="object 12"/>
          <p:cNvSpPr/>
          <p:nvPr/>
        </p:nvSpPr>
        <p:spPr>
          <a:xfrm>
            <a:off x="8849970" y="3212878"/>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3"/>
                </a:lnTo>
                <a:lnTo>
                  <a:pt x="16765" y="135065"/>
                </a:lnTo>
                <a:lnTo>
                  <a:pt x="16213" y="182970"/>
                </a:lnTo>
                <a:lnTo>
                  <a:pt x="13324" y="230682"/>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6" y="24398"/>
                </a:lnTo>
                <a:lnTo>
                  <a:pt x="77609" y="11614"/>
                </a:lnTo>
                <a:lnTo>
                  <a:pt x="65692" y="2839"/>
                </a:lnTo>
                <a:lnTo>
                  <a:pt x="50256" y="0"/>
                </a:lnTo>
                <a:close/>
              </a:path>
            </a:pathLst>
          </a:custGeom>
          <a:solidFill>
            <a:srgbClr val="F8D943"/>
          </a:solidFill>
        </p:spPr>
        <p:txBody>
          <a:bodyPr wrap="square" lIns="0" tIns="0" rIns="0" bIns="0" rtlCol="0"/>
          <a:lstStyle/>
          <a:p>
            <a:endParaRPr dirty="0"/>
          </a:p>
        </p:txBody>
      </p:sp>
      <p:sp>
        <p:nvSpPr>
          <p:cNvPr id="13" name="object 13"/>
          <p:cNvSpPr/>
          <p:nvPr/>
        </p:nvSpPr>
        <p:spPr>
          <a:xfrm>
            <a:off x="8249426" y="3361843"/>
            <a:ext cx="335280" cy="391160"/>
          </a:xfrm>
          <a:custGeom>
            <a:avLst/>
            <a:gdLst/>
            <a:ahLst/>
            <a:cxnLst/>
            <a:rect l="l" t="t" r="r" b="b"/>
            <a:pathLst>
              <a:path w="335279" h="391160">
                <a:moveTo>
                  <a:pt x="33987" y="0"/>
                </a:moveTo>
                <a:lnTo>
                  <a:pt x="19248" y="4960"/>
                </a:lnTo>
                <a:lnTo>
                  <a:pt x="7946" y="15208"/>
                </a:lnTo>
                <a:lnTo>
                  <a:pt x="1230" y="28990"/>
                </a:lnTo>
                <a:lnTo>
                  <a:pt x="0" y="44186"/>
                </a:lnTo>
                <a:lnTo>
                  <a:pt x="5154" y="58675"/>
                </a:lnTo>
                <a:lnTo>
                  <a:pt x="33770" y="102118"/>
                </a:lnTo>
                <a:lnTo>
                  <a:pt x="63437" y="145068"/>
                </a:lnTo>
                <a:lnTo>
                  <a:pt x="94197" y="187336"/>
                </a:lnTo>
                <a:lnTo>
                  <a:pt x="126090" y="228736"/>
                </a:lnTo>
                <a:lnTo>
                  <a:pt x="159158" y="269078"/>
                </a:lnTo>
                <a:lnTo>
                  <a:pt x="193441" y="308175"/>
                </a:lnTo>
                <a:lnTo>
                  <a:pt x="233109" y="348672"/>
                </a:lnTo>
                <a:lnTo>
                  <a:pt x="276287" y="385367"/>
                </a:lnTo>
                <a:lnTo>
                  <a:pt x="290427" y="390942"/>
                </a:lnTo>
                <a:lnTo>
                  <a:pt x="305812" y="389418"/>
                </a:lnTo>
                <a:lnTo>
                  <a:pt x="319866" y="382347"/>
                </a:lnTo>
                <a:lnTo>
                  <a:pt x="330013" y="371284"/>
                </a:lnTo>
                <a:lnTo>
                  <a:pt x="335175" y="356180"/>
                </a:lnTo>
                <a:lnTo>
                  <a:pt x="333746" y="341680"/>
                </a:lnTo>
                <a:lnTo>
                  <a:pt x="326930" y="328550"/>
                </a:lnTo>
                <a:lnTo>
                  <a:pt x="315930" y="317557"/>
                </a:lnTo>
                <a:lnTo>
                  <a:pt x="316100" y="317557"/>
                </a:lnTo>
                <a:lnTo>
                  <a:pt x="281063" y="286144"/>
                </a:lnTo>
                <a:lnTo>
                  <a:pt x="238366" y="240805"/>
                </a:lnTo>
                <a:lnTo>
                  <a:pt x="205093" y="201487"/>
                </a:lnTo>
                <a:lnTo>
                  <a:pt x="183134" y="173960"/>
                </a:lnTo>
                <a:lnTo>
                  <a:pt x="155743" y="137840"/>
                </a:lnTo>
                <a:lnTo>
                  <a:pt x="124303" y="94410"/>
                </a:lnTo>
                <a:lnTo>
                  <a:pt x="92240" y="48079"/>
                </a:lnTo>
                <a:lnTo>
                  <a:pt x="72963" y="19043"/>
                </a:lnTo>
                <a:lnTo>
                  <a:pt x="62382" y="7776"/>
                </a:lnTo>
                <a:lnTo>
                  <a:pt x="48878" y="1184"/>
                </a:lnTo>
                <a:lnTo>
                  <a:pt x="33987" y="0"/>
                </a:lnTo>
                <a:close/>
              </a:path>
              <a:path w="335279" h="391160">
                <a:moveTo>
                  <a:pt x="316100" y="317557"/>
                </a:moveTo>
                <a:lnTo>
                  <a:pt x="315930" y="317557"/>
                </a:lnTo>
                <a:lnTo>
                  <a:pt x="319556" y="320298"/>
                </a:lnTo>
                <a:lnTo>
                  <a:pt x="318702" y="319602"/>
                </a:lnTo>
                <a:lnTo>
                  <a:pt x="316100" y="317557"/>
                </a:lnTo>
                <a:close/>
              </a:path>
              <a:path w="335279" h="391160">
                <a:moveTo>
                  <a:pt x="178562" y="168106"/>
                </a:moveTo>
                <a:lnTo>
                  <a:pt x="183106" y="173960"/>
                </a:lnTo>
                <a:lnTo>
                  <a:pt x="178562" y="168106"/>
                </a:lnTo>
                <a:close/>
              </a:path>
            </a:pathLst>
          </a:custGeom>
          <a:solidFill>
            <a:srgbClr val="F8D943"/>
          </a:solidFill>
        </p:spPr>
        <p:txBody>
          <a:bodyPr wrap="square" lIns="0" tIns="0" rIns="0" bIns="0" rtlCol="0"/>
          <a:lstStyle/>
          <a:p>
            <a:endParaRPr dirty="0"/>
          </a:p>
        </p:txBody>
      </p:sp>
      <p:sp>
        <p:nvSpPr>
          <p:cNvPr id="14" name="object 14"/>
          <p:cNvSpPr/>
          <p:nvPr/>
        </p:nvSpPr>
        <p:spPr>
          <a:xfrm>
            <a:off x="8251475" y="3996542"/>
            <a:ext cx="289560" cy="99695"/>
          </a:xfrm>
          <a:custGeom>
            <a:avLst/>
            <a:gdLst/>
            <a:ahLst/>
            <a:cxnLst/>
            <a:rect l="l" t="t" r="r" b="b"/>
            <a:pathLst>
              <a:path w="289559" h="99695">
                <a:moveTo>
                  <a:pt x="39265" y="0"/>
                </a:moveTo>
                <a:lnTo>
                  <a:pt x="24357" y="2510"/>
                </a:lnTo>
                <a:lnTo>
                  <a:pt x="11614" y="11465"/>
                </a:lnTo>
                <a:lnTo>
                  <a:pt x="2881" y="24504"/>
                </a:lnTo>
                <a:lnTo>
                  <a:pt x="0" y="39265"/>
                </a:lnTo>
                <a:lnTo>
                  <a:pt x="3483" y="54791"/>
                </a:lnTo>
                <a:lnTo>
                  <a:pt x="11783" y="66708"/>
                </a:lnTo>
                <a:lnTo>
                  <a:pt x="24008" y="74721"/>
                </a:lnTo>
                <a:lnTo>
                  <a:pt x="39265" y="78531"/>
                </a:lnTo>
                <a:lnTo>
                  <a:pt x="249971" y="99106"/>
                </a:lnTo>
                <a:lnTo>
                  <a:pt x="264881" y="96596"/>
                </a:lnTo>
                <a:lnTo>
                  <a:pt x="277626" y="87641"/>
                </a:lnTo>
                <a:lnTo>
                  <a:pt x="286360" y="74602"/>
                </a:lnTo>
                <a:lnTo>
                  <a:pt x="289237" y="59841"/>
                </a:lnTo>
                <a:lnTo>
                  <a:pt x="285753" y="44311"/>
                </a:lnTo>
                <a:lnTo>
                  <a:pt x="277453" y="32394"/>
                </a:lnTo>
                <a:lnTo>
                  <a:pt x="265228" y="24384"/>
                </a:lnTo>
                <a:lnTo>
                  <a:pt x="249971" y="20575"/>
                </a:lnTo>
                <a:lnTo>
                  <a:pt x="39265" y="0"/>
                </a:lnTo>
                <a:close/>
              </a:path>
            </a:pathLst>
          </a:custGeom>
          <a:solidFill>
            <a:srgbClr val="F8D943"/>
          </a:solidFill>
        </p:spPr>
        <p:txBody>
          <a:bodyPr wrap="square" lIns="0" tIns="0" rIns="0" bIns="0" rtlCol="0"/>
          <a:lstStyle/>
          <a:p>
            <a:endParaRPr dirty="0"/>
          </a:p>
        </p:txBody>
      </p:sp>
      <p:sp>
        <p:nvSpPr>
          <p:cNvPr id="15" name="object 15"/>
          <p:cNvSpPr/>
          <p:nvPr/>
        </p:nvSpPr>
        <p:spPr>
          <a:xfrm>
            <a:off x="11806381" y="7200901"/>
            <a:ext cx="4517390" cy="0"/>
          </a:xfrm>
          <a:custGeom>
            <a:avLst/>
            <a:gdLst/>
            <a:ahLst/>
            <a:cxnLst/>
            <a:rect l="l" t="t" r="r" b="b"/>
            <a:pathLst>
              <a:path w="4517390">
                <a:moveTo>
                  <a:pt x="0" y="0"/>
                </a:moveTo>
                <a:lnTo>
                  <a:pt x="4517286" y="0"/>
                </a:lnTo>
              </a:path>
            </a:pathLst>
          </a:custGeom>
          <a:ln w="73296">
            <a:solidFill>
              <a:srgbClr val="1D1D1B"/>
            </a:solidFill>
          </a:ln>
        </p:spPr>
        <p:txBody>
          <a:bodyPr wrap="square" lIns="0" tIns="0" rIns="0" bIns="0" rtlCol="0"/>
          <a:lstStyle/>
          <a:p>
            <a:endParaRPr dirty="0"/>
          </a:p>
        </p:txBody>
      </p:sp>
      <p:sp>
        <p:nvSpPr>
          <p:cNvPr id="16" name="object 16"/>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7" name="object 17"/>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18" name="object 18"/>
          <p:cNvGrpSpPr/>
          <p:nvPr/>
        </p:nvGrpSpPr>
        <p:grpSpPr>
          <a:xfrm>
            <a:off x="665686" y="609177"/>
            <a:ext cx="18575020" cy="430530"/>
            <a:chOff x="665686" y="609177"/>
            <a:chExt cx="18575020" cy="430530"/>
          </a:xfrm>
        </p:grpSpPr>
        <p:sp>
          <p:nvSpPr>
            <p:cNvPr id="19" name="object 19"/>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0" name="object 20"/>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1" name="object 21"/>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13107779" y="801902"/>
              <a:ext cx="101839" cy="104719"/>
            </a:xfrm>
            <a:prstGeom prst="rect">
              <a:avLst/>
            </a:prstGeom>
          </p:spPr>
        </p:pic>
        <p:sp>
          <p:nvSpPr>
            <p:cNvPr id="23" name="object 23"/>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24" name="object 24"/>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25" name="object 25"/>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6" name="object 26"/>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dirty="0"/>
            </a:p>
          </p:txBody>
        </p:sp>
        <p:sp>
          <p:nvSpPr>
            <p:cNvPr id="27" name="object 27"/>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28" name="object 28"/>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9" name="object 29"/>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0" name="object 30"/>
            <p:cNvPicPr/>
            <p:nvPr/>
          </p:nvPicPr>
          <p:blipFill>
            <a:blip r:embed="rId5" cstate="print"/>
            <a:stretch>
              <a:fillRect/>
            </a:stretch>
          </p:blipFill>
          <p:spPr>
            <a:xfrm>
              <a:off x="851097" y="662810"/>
              <a:ext cx="90711" cy="160403"/>
            </a:xfrm>
            <a:prstGeom prst="rect">
              <a:avLst/>
            </a:prstGeom>
          </p:spPr>
        </p:pic>
        <p:sp>
          <p:nvSpPr>
            <p:cNvPr id="31" name="object 31"/>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dirty="0"/>
            </a:p>
          </p:txBody>
        </p:sp>
        <p:sp>
          <p:nvSpPr>
            <p:cNvPr id="32" name="object 32"/>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dirty="0"/>
            </a:p>
          </p:txBody>
        </p:sp>
        <p:sp>
          <p:nvSpPr>
            <p:cNvPr id="33" name="object 33"/>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4" name="object 34"/>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5" name="object 35"/>
            <p:cNvPicPr/>
            <p:nvPr/>
          </p:nvPicPr>
          <p:blipFill>
            <a:blip r:embed="rId5" cstate="print"/>
            <a:stretch>
              <a:fillRect/>
            </a:stretch>
          </p:blipFill>
          <p:spPr>
            <a:xfrm>
              <a:off x="7051349" y="662810"/>
              <a:ext cx="90708" cy="160403"/>
            </a:xfrm>
            <a:prstGeom prst="rect">
              <a:avLst/>
            </a:prstGeom>
          </p:spPr>
        </p:pic>
        <p:sp>
          <p:nvSpPr>
            <p:cNvPr id="36" name="object 36"/>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7" name="object 37"/>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dirty="0"/>
            </a:p>
          </p:txBody>
        </p:sp>
        <p:sp>
          <p:nvSpPr>
            <p:cNvPr id="38" name="object 38"/>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39" name="object 39"/>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40"/>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41"/>
            <p:cNvPicPr/>
            <p:nvPr/>
          </p:nvPicPr>
          <p:blipFill>
            <a:blip r:embed="rId5" cstate="print"/>
            <a:stretch>
              <a:fillRect/>
            </a:stretch>
          </p:blipFill>
          <p:spPr>
            <a:xfrm>
              <a:off x="13003627" y="662810"/>
              <a:ext cx="90710" cy="160403"/>
            </a:xfrm>
            <a:prstGeom prst="rect">
              <a:avLst/>
            </a:prstGeom>
          </p:spPr>
        </p:pic>
      </p:grpSp>
      <p:sp>
        <p:nvSpPr>
          <p:cNvPr id="42" name="object 3">
            <a:extLst>
              <a:ext uri="{FF2B5EF4-FFF2-40B4-BE49-F238E27FC236}">
                <a16:creationId xmlns:a16="http://schemas.microsoft.com/office/drawing/2014/main" id="{83A04981-842E-BF3E-A59A-8FEFB055620F}"/>
              </a:ext>
            </a:extLst>
          </p:cNvPr>
          <p:cNvSpPr txBox="1"/>
          <p:nvPr/>
        </p:nvSpPr>
        <p:spPr>
          <a:xfrm>
            <a:off x="2584450" y="5411754"/>
            <a:ext cx="16518071" cy="2071721"/>
          </a:xfrm>
          <a:prstGeom prst="rect">
            <a:avLst/>
          </a:prstGeom>
        </p:spPr>
        <p:txBody>
          <a:bodyPr vert="horz" wrap="square" lIns="0" tIns="17145" rIns="0" bIns="0" rtlCol="0">
            <a:spAutoFit/>
          </a:bodyPr>
          <a:lstStyle/>
          <a:p>
            <a:pPr marL="12700">
              <a:lnSpc>
                <a:spcPct val="100000"/>
              </a:lnSpc>
              <a:spcBef>
                <a:spcPts val="135"/>
              </a:spcBef>
            </a:pPr>
            <a:r>
              <a:rPr lang="fr-FR" sz="13350" b="1" spc="-150" dirty="0">
                <a:solidFill>
                  <a:srgbClr val="1D1D1B"/>
                </a:solidFill>
                <a:latin typeface="Calibri"/>
                <a:cs typeface="Calibri"/>
              </a:rPr>
              <a:t>PRÉVENIR OU GUÉRIR ?</a:t>
            </a:r>
            <a:endParaRPr lang="fr-FR" sz="13350" b="1" spc="-150" dirty="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26439" y="5041365"/>
            <a:ext cx="3530611" cy="2114490"/>
          </a:xfrm>
          <a:prstGeom prst="rect">
            <a:avLst/>
          </a:prstGeom>
        </p:spPr>
        <p:txBody>
          <a:bodyPr vert="horz" wrap="square" lIns="0" tIns="201295" rIns="0" bIns="0" rtlCol="0">
            <a:spAutoFit/>
          </a:bodyPr>
          <a:lstStyle/>
          <a:p>
            <a:pPr marL="12700" marR="5080" indent="41275">
              <a:lnSpc>
                <a:spcPts val="7420"/>
              </a:lnSpc>
              <a:spcBef>
                <a:spcPts val="1585"/>
              </a:spcBef>
            </a:pPr>
            <a:r>
              <a:rPr lang="fr-FR" sz="7400" b="1" spc="-150" dirty="0">
                <a:solidFill>
                  <a:srgbClr val="231F20"/>
                </a:solidFill>
                <a:latin typeface="Calibri"/>
                <a:cs typeface="Calibri"/>
              </a:rPr>
              <a:t>HACKER ÉTHIQUE</a:t>
            </a:r>
            <a:endParaRPr lang="fr-FR" sz="74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 name="object 6"/>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7" name="object 17">
            <a:extLst>
              <a:ext uri="{FF2B5EF4-FFF2-40B4-BE49-F238E27FC236}">
                <a16:creationId xmlns:a16="http://schemas.microsoft.com/office/drawing/2014/main" id="{64DCCB92-27CE-7C36-DF1F-E5ED88A3BB74}"/>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3995" y="1513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10" name="object 10"/>
          <p:cNvSpPr txBox="1"/>
          <p:nvPr/>
        </p:nvSpPr>
        <p:spPr>
          <a:xfrm>
            <a:off x="7379255" y="5264211"/>
            <a:ext cx="5551997" cy="2051203"/>
          </a:xfrm>
          <a:prstGeom prst="rect">
            <a:avLst/>
          </a:prstGeom>
        </p:spPr>
        <p:txBody>
          <a:bodyPr vert="horz" wrap="square" lIns="0" tIns="12065" rIns="0" bIns="0" rtlCol="0">
            <a:spAutoFit/>
          </a:bodyPr>
          <a:lstStyle/>
          <a:p>
            <a:pPr algn="ctr">
              <a:lnSpc>
                <a:spcPts val="7475"/>
              </a:lnSpc>
              <a:spcBef>
                <a:spcPts val="95"/>
              </a:spcBef>
            </a:pPr>
            <a:r>
              <a:rPr lang="fr-FR" sz="6600" b="1" spc="-150" dirty="0">
                <a:solidFill>
                  <a:schemeClr val="tx1"/>
                </a:solidFill>
                <a:latin typeface="Calibri"/>
                <a:cs typeface="Calibri"/>
              </a:rPr>
              <a:t>CONSULTANT</a:t>
            </a:r>
          </a:p>
          <a:p>
            <a:pPr algn="ctr">
              <a:lnSpc>
                <a:spcPts val="8435"/>
              </a:lnSpc>
            </a:pPr>
            <a:r>
              <a:rPr lang="fr-FR" sz="11100" b="1" spc="-150" baseline="-2252" dirty="0">
                <a:solidFill>
                  <a:schemeClr val="tx1"/>
                </a:solidFill>
                <a:latin typeface="Calibri"/>
                <a:cs typeface="Calibri"/>
              </a:rPr>
              <a:t>C</a:t>
            </a:r>
            <a:r>
              <a:rPr lang="fr-FR" sz="6600" b="1" spc="-150" dirty="0">
                <a:solidFill>
                  <a:schemeClr val="tx1"/>
                </a:solidFill>
                <a:latin typeface="Calibri"/>
                <a:cs typeface="Calibri"/>
              </a:rPr>
              <a:t>YBERSÉCURITÉ</a:t>
            </a:r>
          </a:p>
        </p:txBody>
      </p:sp>
      <p:sp>
        <p:nvSpPr>
          <p:cNvPr id="37" name="object 16">
            <a:extLst>
              <a:ext uri="{FF2B5EF4-FFF2-40B4-BE49-F238E27FC236}">
                <a16:creationId xmlns:a16="http://schemas.microsoft.com/office/drawing/2014/main" id="{D5C40BFB-0440-08B7-0E1A-B13FF1D6B765}"/>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8" name="object 17">
            <a:extLst>
              <a:ext uri="{FF2B5EF4-FFF2-40B4-BE49-F238E27FC236}">
                <a16:creationId xmlns:a16="http://schemas.microsoft.com/office/drawing/2014/main" id="{F5B2370F-673F-F825-8036-9A1A882C23AE}"/>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E02F0025-4B7E-8EA8-837F-D358F90FD9DC}"/>
              </a:ext>
            </a:extLst>
          </p:cNvPr>
          <p:cNvGrpSpPr/>
          <p:nvPr/>
        </p:nvGrpSpPr>
        <p:grpSpPr>
          <a:xfrm>
            <a:off x="665686" y="609177"/>
            <a:ext cx="18575020" cy="430530"/>
            <a:chOff x="665686" y="609177"/>
            <a:chExt cx="18575020" cy="430530"/>
          </a:xfrm>
        </p:grpSpPr>
        <p:sp>
          <p:nvSpPr>
            <p:cNvPr id="40" name="object 19">
              <a:extLst>
                <a:ext uri="{FF2B5EF4-FFF2-40B4-BE49-F238E27FC236}">
                  <a16:creationId xmlns:a16="http://schemas.microsoft.com/office/drawing/2014/main" id="{6D448209-8557-EE7C-19E8-742C3A074C6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1" name="object 20">
              <a:extLst>
                <a:ext uri="{FF2B5EF4-FFF2-40B4-BE49-F238E27FC236}">
                  <a16:creationId xmlns:a16="http://schemas.microsoft.com/office/drawing/2014/main" id="{1C576690-B6C2-8297-8B92-FCD9C0111F4F}"/>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2" name="object 21">
              <a:extLst>
                <a:ext uri="{FF2B5EF4-FFF2-40B4-BE49-F238E27FC236}">
                  <a16:creationId xmlns:a16="http://schemas.microsoft.com/office/drawing/2014/main" id="{0E1283E7-E366-E847-61C2-7B0D6291AD28}"/>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3" name="object 22">
              <a:extLst>
                <a:ext uri="{FF2B5EF4-FFF2-40B4-BE49-F238E27FC236}">
                  <a16:creationId xmlns:a16="http://schemas.microsoft.com/office/drawing/2014/main" id="{73E1F460-6661-41C0-4CAB-5FA7E1312A85}"/>
                </a:ext>
              </a:extLst>
            </p:cNvPr>
            <p:cNvPicPr/>
            <p:nvPr/>
          </p:nvPicPr>
          <p:blipFill>
            <a:blip r:embed="rId2" cstate="print"/>
            <a:stretch>
              <a:fillRect/>
            </a:stretch>
          </p:blipFill>
          <p:spPr>
            <a:xfrm>
              <a:off x="13107779" y="801902"/>
              <a:ext cx="101839" cy="104719"/>
            </a:xfrm>
            <a:prstGeom prst="rect">
              <a:avLst/>
            </a:prstGeom>
          </p:spPr>
        </p:pic>
        <p:sp>
          <p:nvSpPr>
            <p:cNvPr id="44" name="object 23">
              <a:extLst>
                <a:ext uri="{FF2B5EF4-FFF2-40B4-BE49-F238E27FC236}">
                  <a16:creationId xmlns:a16="http://schemas.microsoft.com/office/drawing/2014/main" id="{E46DEFA7-AB6E-3C23-8E79-D8C387895D07}"/>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5" name="object 24">
              <a:extLst>
                <a:ext uri="{FF2B5EF4-FFF2-40B4-BE49-F238E27FC236}">
                  <a16:creationId xmlns:a16="http://schemas.microsoft.com/office/drawing/2014/main" id="{A3BD7D9C-E899-2115-017D-2B284D6BB9DB}"/>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6" name="object 25">
              <a:extLst>
                <a:ext uri="{FF2B5EF4-FFF2-40B4-BE49-F238E27FC236}">
                  <a16:creationId xmlns:a16="http://schemas.microsoft.com/office/drawing/2014/main" id="{FD355C5C-5AF2-3DA4-BA89-C82CD34E95B0}"/>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7" name="object 26">
              <a:extLst>
                <a:ext uri="{FF2B5EF4-FFF2-40B4-BE49-F238E27FC236}">
                  <a16:creationId xmlns:a16="http://schemas.microsoft.com/office/drawing/2014/main" id="{6C52563D-563A-D3C7-74C7-53CA375F25DB}"/>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8" name="object 27">
              <a:extLst>
                <a:ext uri="{FF2B5EF4-FFF2-40B4-BE49-F238E27FC236}">
                  <a16:creationId xmlns:a16="http://schemas.microsoft.com/office/drawing/2014/main" id="{9FBD4622-F33C-25AB-2B62-B84EFBB29847}"/>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BADCBFFF-2281-A5C3-CC3C-DF889070A610}"/>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0" name="object 29">
              <a:extLst>
                <a:ext uri="{FF2B5EF4-FFF2-40B4-BE49-F238E27FC236}">
                  <a16:creationId xmlns:a16="http://schemas.microsoft.com/office/drawing/2014/main" id="{48F948ED-416E-600E-5803-3745E4B59060}"/>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1" name="object 30">
              <a:extLst>
                <a:ext uri="{FF2B5EF4-FFF2-40B4-BE49-F238E27FC236}">
                  <a16:creationId xmlns:a16="http://schemas.microsoft.com/office/drawing/2014/main" id="{16ECB3DB-0F45-3573-5B12-F2D52FFDC979}"/>
                </a:ext>
              </a:extLst>
            </p:cNvPr>
            <p:cNvPicPr/>
            <p:nvPr/>
          </p:nvPicPr>
          <p:blipFill>
            <a:blip r:embed="rId3" cstate="print"/>
            <a:stretch>
              <a:fillRect/>
            </a:stretch>
          </p:blipFill>
          <p:spPr>
            <a:xfrm>
              <a:off x="851097" y="662810"/>
              <a:ext cx="90711" cy="160403"/>
            </a:xfrm>
            <a:prstGeom prst="rect">
              <a:avLst/>
            </a:prstGeom>
          </p:spPr>
        </p:pic>
        <p:sp>
          <p:nvSpPr>
            <p:cNvPr id="52" name="object 31">
              <a:extLst>
                <a:ext uri="{FF2B5EF4-FFF2-40B4-BE49-F238E27FC236}">
                  <a16:creationId xmlns:a16="http://schemas.microsoft.com/office/drawing/2014/main" id="{7F4707D1-8D6C-7586-54F2-054AE54215C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3" name="object 32">
              <a:extLst>
                <a:ext uri="{FF2B5EF4-FFF2-40B4-BE49-F238E27FC236}">
                  <a16:creationId xmlns:a16="http://schemas.microsoft.com/office/drawing/2014/main" id="{53F35659-D515-BF36-D9E2-BE8C6E1EAD6E}"/>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4" name="object 33">
              <a:extLst>
                <a:ext uri="{FF2B5EF4-FFF2-40B4-BE49-F238E27FC236}">
                  <a16:creationId xmlns:a16="http://schemas.microsoft.com/office/drawing/2014/main" id="{49FFCB7B-9D03-585F-DDF0-21A1DEB2B5E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5" name="object 34">
              <a:extLst>
                <a:ext uri="{FF2B5EF4-FFF2-40B4-BE49-F238E27FC236}">
                  <a16:creationId xmlns:a16="http://schemas.microsoft.com/office/drawing/2014/main" id="{FD710336-BB2E-C3D3-BE8A-B5F9874BAFA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6" name="object 35">
              <a:extLst>
                <a:ext uri="{FF2B5EF4-FFF2-40B4-BE49-F238E27FC236}">
                  <a16:creationId xmlns:a16="http://schemas.microsoft.com/office/drawing/2014/main" id="{F919883E-3C09-EBE8-4B51-DA98C2300765}"/>
                </a:ext>
              </a:extLst>
            </p:cNvPr>
            <p:cNvPicPr/>
            <p:nvPr/>
          </p:nvPicPr>
          <p:blipFill>
            <a:blip r:embed="rId3" cstate="print"/>
            <a:stretch>
              <a:fillRect/>
            </a:stretch>
          </p:blipFill>
          <p:spPr>
            <a:xfrm>
              <a:off x="7051349" y="662810"/>
              <a:ext cx="90708" cy="160403"/>
            </a:xfrm>
            <a:prstGeom prst="rect">
              <a:avLst/>
            </a:prstGeom>
          </p:spPr>
        </p:pic>
        <p:sp>
          <p:nvSpPr>
            <p:cNvPr id="57" name="object 36">
              <a:extLst>
                <a:ext uri="{FF2B5EF4-FFF2-40B4-BE49-F238E27FC236}">
                  <a16:creationId xmlns:a16="http://schemas.microsoft.com/office/drawing/2014/main" id="{EB924C04-ED30-3F7E-ED73-92D0083D8B87}"/>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8" name="object 37">
              <a:extLst>
                <a:ext uri="{FF2B5EF4-FFF2-40B4-BE49-F238E27FC236}">
                  <a16:creationId xmlns:a16="http://schemas.microsoft.com/office/drawing/2014/main" id="{757A4D7E-EEE8-C9F8-CCC6-D47248ABC7CF}"/>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9" name="object 38">
              <a:extLst>
                <a:ext uri="{FF2B5EF4-FFF2-40B4-BE49-F238E27FC236}">
                  <a16:creationId xmlns:a16="http://schemas.microsoft.com/office/drawing/2014/main" id="{5E0D40BF-4CDB-FF1D-2E6C-10DE0AB62EF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0" name="object 39">
              <a:extLst>
                <a:ext uri="{FF2B5EF4-FFF2-40B4-BE49-F238E27FC236}">
                  <a16:creationId xmlns:a16="http://schemas.microsoft.com/office/drawing/2014/main" id="{62B8A767-AF60-89D3-92BC-FCFC7AFA3522}"/>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1" name="object 40">
              <a:extLst>
                <a:ext uri="{FF2B5EF4-FFF2-40B4-BE49-F238E27FC236}">
                  <a16:creationId xmlns:a16="http://schemas.microsoft.com/office/drawing/2014/main" id="{36F80B5C-4958-ECB0-8447-E0A382EFF45C}"/>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2" name="object 41">
              <a:extLst>
                <a:ext uri="{FF2B5EF4-FFF2-40B4-BE49-F238E27FC236}">
                  <a16:creationId xmlns:a16="http://schemas.microsoft.com/office/drawing/2014/main" id="{E28C33E9-4106-6003-888C-F577C6F85DEE}"/>
                </a:ext>
              </a:extLst>
            </p:cNvPr>
            <p:cNvPicPr/>
            <p:nvPr/>
          </p:nvPicPr>
          <p:blipFill>
            <a:blip r:embed="rId3" cstate="print"/>
            <a:stretch>
              <a:fillRect/>
            </a:stretch>
          </p:blipFill>
          <p:spPr>
            <a:xfrm>
              <a:off x="13003627" y="662810"/>
              <a:ext cx="90710" cy="160403"/>
            </a:xfrm>
            <a:prstGeom prst="rect">
              <a:avLst/>
            </a:prstGeom>
          </p:spPr>
        </p:pic>
      </p:grpSp>
      <p:sp>
        <p:nvSpPr>
          <p:cNvPr id="65" name="object 5">
            <a:extLst>
              <a:ext uri="{FF2B5EF4-FFF2-40B4-BE49-F238E27FC236}">
                <a16:creationId xmlns:a16="http://schemas.microsoft.com/office/drawing/2014/main" id="{9FD7ABC8-3594-2BC8-791B-DD831FC12D17}"/>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6" name="object 6">
            <a:extLst>
              <a:ext uri="{FF2B5EF4-FFF2-40B4-BE49-F238E27FC236}">
                <a16:creationId xmlns:a16="http://schemas.microsoft.com/office/drawing/2014/main" id="{429E08D6-F041-06B4-9D06-8520F14FF7DC}"/>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7" name="object 9">
            <a:extLst>
              <a:ext uri="{FF2B5EF4-FFF2-40B4-BE49-F238E27FC236}">
                <a16:creationId xmlns:a16="http://schemas.microsoft.com/office/drawing/2014/main" id="{F964D34F-C1F4-841E-4F81-5632BF616D9A}"/>
              </a:ext>
            </a:extLst>
          </p:cNvPr>
          <p:cNvSpPr txBox="1"/>
          <p:nvPr/>
        </p:nvSpPr>
        <p:spPr>
          <a:xfrm>
            <a:off x="1905000" y="3999748"/>
            <a:ext cx="2965450" cy="58734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31210" y="5264211"/>
            <a:ext cx="5581718" cy="3893374"/>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ANALYSTE RÉPONSE</a:t>
            </a:r>
            <a:endParaRPr lang="fr-FR" sz="6600" b="1" spc="-150" dirty="0">
              <a:latin typeface="Calibri"/>
              <a:cs typeface="Calibri"/>
            </a:endParaRPr>
          </a:p>
          <a:p>
            <a:pPr marL="12065" marR="5080" algn="ctr">
              <a:lnSpc>
                <a:spcPts val="7420"/>
              </a:lnSpc>
            </a:pPr>
            <a:r>
              <a:rPr lang="fr-FR" sz="6600" b="1" spc="-150" dirty="0">
                <a:solidFill>
                  <a:srgbClr val="231F20"/>
                </a:solidFill>
                <a:latin typeface="Calibri"/>
                <a:cs typeface="Calibri"/>
              </a:rPr>
              <a:t>AUX INCIDENTS DE SÉCURITÉ</a:t>
            </a:r>
            <a:endParaRPr lang="fr-FR" sz="66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AE2D13C-C007-CB31-1128-1B97903A1369}"/>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9433712-E38D-A52F-436D-AD0DC6E532D0}"/>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D8D25015-84AD-31CD-AE6C-DA82D78C387A}"/>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A42B2535-7E23-066E-16CB-28B70AFB2B4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944D93FF-F941-3864-DEB8-20F80AE56590}"/>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F148A599-A75D-7CA4-A7AC-C55E849E620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469E36E3-654B-7F43-C235-7E3DA93116B7}"/>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7223702A-6A81-CCDD-CD78-2D7D7BF2AE5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2F13EEFC-7602-CA44-4712-8EAF7F285DF6}"/>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AAAA9494-86A9-A360-C23A-0C50F8D5F61C}"/>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ECAEC624-58F9-C23E-0892-254A8FBDBC13}"/>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98D246A1-7607-773E-7D01-E79053973ED6}"/>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F1F99704-C09F-0162-016A-43092EC6A8D6}"/>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02B17801-AADB-93EC-DC47-727523D80F0F}"/>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B702F429-22BD-F92B-F91E-6FCF100E2E0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C6B0A968-E93B-9C61-C660-CE14043FC59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389038C2-7143-ABB8-3192-C2E938C4C22C}"/>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6FD40BBA-943D-2635-558C-1D53AD3E5E1D}"/>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DFCCC889-076D-D0C9-7ECF-D872E281F409}"/>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9C4EE59E-01E6-F6EF-16D2-C6132E0C073D}"/>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35236E26-9989-5830-54D4-30A2AD0C06AB}"/>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318ED2E9-98F7-051F-543C-915BC9C7F766}"/>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4CB47714-D9DE-EB1B-EA45-349A714764BB}"/>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497FCBC-2E1D-AF62-64AF-9A30953E5E2C}"/>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37A4063A-EB7F-C509-E803-1565D644F38D}"/>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1756562C-EC98-9174-F61A-D04F384F44F9}"/>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4A0C2AFA-6AC7-BEA2-ED43-F8E2051B1496}"/>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47248F3-6D12-9A5A-9D01-630FA8D36BE4}"/>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9A9C4037-EE73-E8B2-0310-489F5043C47D}"/>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CONSULTANT CYBERSÉCURITÉ</a:t>
            </a:r>
          </a:p>
        </p:txBody>
      </p:sp>
      <p:sp>
        <p:nvSpPr>
          <p:cNvPr id="69" name="object 10">
            <a:extLst>
              <a:ext uri="{FF2B5EF4-FFF2-40B4-BE49-F238E27FC236}">
                <a16:creationId xmlns:a16="http://schemas.microsoft.com/office/drawing/2014/main" id="{87295F9D-6158-6A39-4684-337D1363C7E0}"/>
              </a:ext>
            </a:extLst>
          </p:cNvPr>
          <p:cNvSpPr txBox="1"/>
          <p:nvPr/>
        </p:nvSpPr>
        <p:spPr>
          <a:xfrm>
            <a:off x="15213258" y="4066036"/>
            <a:ext cx="3254375" cy="953594"/>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CONSULTANT CYBERSÉCURITÉ</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3845" y="5238553"/>
            <a:ext cx="5431054" cy="1987082"/>
          </a:xfrm>
          <a:prstGeom prst="rect">
            <a:avLst/>
          </a:prstGeom>
        </p:spPr>
        <p:txBody>
          <a:bodyPr vert="horz" wrap="square" lIns="0" tIns="88265" rIns="0" bIns="0" rtlCol="0">
            <a:spAutoFit/>
          </a:bodyPr>
          <a:lstStyle/>
          <a:p>
            <a:pPr marL="12700" marR="5080" indent="665480" algn="ctr">
              <a:lnSpc>
                <a:spcPts val="7420"/>
              </a:lnSpc>
              <a:spcBef>
                <a:spcPts val="695"/>
              </a:spcBef>
            </a:pPr>
            <a:r>
              <a:rPr lang="fr-FR" sz="6600" b="1" spc="-150" dirty="0">
                <a:solidFill>
                  <a:schemeClr val="tx1"/>
                </a:solidFill>
                <a:latin typeface="Calibri"/>
                <a:cs typeface="Calibri"/>
              </a:rPr>
              <a:t>ARCHITECTE CYBERSÉCURITÉ</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0BBD1184-C930-2952-81F6-6A320D7E68A2}"/>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2A38A03-9620-E742-9113-BF4D993B3378}"/>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B840FF0F-B921-0BB4-E781-88365DBA49F1}"/>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p:txBody>
      </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254375" cy="2354619"/>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chemeClr val="tx1"/>
                </a:solidFill>
                <a:latin typeface="Calibri"/>
                <a:cs typeface="Calibri"/>
              </a:rPr>
              <a:t>ANALYSTE RÉPONSE AUX INCIDENTS</a:t>
            </a:r>
          </a:p>
          <a:p>
            <a:pPr algn="ctr">
              <a:lnSpc>
                <a:spcPts val="3215"/>
              </a:lnSpc>
            </a:pPr>
            <a:r>
              <a:rPr lang="fr-FR" sz="3300" b="1" spc="-150" dirty="0">
                <a:solidFill>
                  <a:schemeClr val="tx1"/>
                </a:solidFill>
                <a:latin typeface="Calibri"/>
                <a:cs typeface="Calibri"/>
              </a:rPr>
              <a:t>DE SÉCURITÉ</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3" name="object 43"/>
          <p:cNvGrpSpPr/>
          <p:nvPr/>
        </p:nvGrpSpPr>
        <p:grpSpPr>
          <a:xfrm>
            <a:off x="10243426" y="2391927"/>
            <a:ext cx="4309745" cy="6525259"/>
            <a:chOff x="10243426" y="2391927"/>
            <a:chExt cx="4309745" cy="6525259"/>
          </a:xfrm>
        </p:grpSpPr>
        <p:sp>
          <p:nvSpPr>
            <p:cNvPr id="44" name="object 44"/>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45" name="object 45"/>
            <p:cNvPicPr/>
            <p:nvPr/>
          </p:nvPicPr>
          <p:blipFill>
            <a:blip r:embed="rId2" cstate="print"/>
            <a:stretch>
              <a:fillRect/>
            </a:stretch>
          </p:blipFill>
          <p:spPr>
            <a:xfrm>
              <a:off x="10846542" y="3385925"/>
              <a:ext cx="3316122" cy="3952144"/>
            </a:xfrm>
            <a:prstGeom prst="rect">
              <a:avLst/>
            </a:prstGeom>
          </p:spPr>
        </p:pic>
      </p:grpSp>
      <p:sp>
        <p:nvSpPr>
          <p:cNvPr id="46" name="object 46"/>
          <p:cNvSpPr txBox="1"/>
          <p:nvPr/>
        </p:nvSpPr>
        <p:spPr>
          <a:xfrm>
            <a:off x="10351266" y="56985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47" name="object 47"/>
          <p:cNvSpPr txBox="1"/>
          <p:nvPr/>
        </p:nvSpPr>
        <p:spPr>
          <a:xfrm>
            <a:off x="11466400" y="26934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L'UTILISATION</a:t>
            </a:r>
            <a:r>
              <a:rPr lang="fr-FR" sz="2300" b="1" spc="-45" dirty="0">
                <a:latin typeface="Calibri"/>
                <a:cs typeface="Calibri"/>
              </a:rPr>
              <a:t> </a:t>
            </a:r>
            <a:r>
              <a:rPr lang="fr-FR" sz="2300" b="1" spc="-25" dirty="0">
                <a:latin typeface="Calibri"/>
                <a:cs typeface="Calibri"/>
              </a:rPr>
              <a:t>DE</a:t>
            </a:r>
            <a:endParaRPr lang="fr-FR" sz="2300" b="1" dirty="0">
              <a:latin typeface="Calibri"/>
              <a:cs typeface="Calibri"/>
            </a:endParaRPr>
          </a:p>
        </p:txBody>
      </p:sp>
      <p:sp>
        <p:nvSpPr>
          <p:cNvPr id="48" name="object 48"/>
          <p:cNvSpPr txBox="1"/>
          <p:nvPr/>
        </p:nvSpPr>
        <p:spPr>
          <a:xfrm>
            <a:off x="10565624" y="30132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L'AUTHENTIFICATION</a:t>
            </a:r>
          </a:p>
        </p:txBody>
      </p:sp>
      <p:sp>
        <p:nvSpPr>
          <p:cNvPr id="49" name="object 49"/>
          <p:cNvSpPr txBox="1"/>
          <p:nvPr/>
        </p:nvSpPr>
        <p:spPr>
          <a:xfrm>
            <a:off x="10571339" y="3419103"/>
            <a:ext cx="3683000" cy="631583"/>
          </a:xfrm>
          <a:prstGeom prst="rect">
            <a:avLst/>
          </a:prstGeom>
        </p:spPr>
        <p:txBody>
          <a:bodyPr vert="horz" wrap="square" lIns="0" tIns="15875" rIns="0" bIns="0" rtlCol="0">
            <a:spAutoFit/>
          </a:bodyPr>
          <a:lstStyle/>
          <a:p>
            <a:pPr>
              <a:lnSpc>
                <a:spcPct val="100000"/>
              </a:lnSpc>
              <a:spcBef>
                <a:spcPts val="125"/>
              </a:spcBef>
            </a:pPr>
            <a:r>
              <a:rPr lang="fr-FR" sz="4000" b="1" dirty="0">
                <a:latin typeface="Calibri"/>
                <a:cs typeface="Calibri"/>
              </a:rPr>
              <a:t>MULTIFACTEUR</a:t>
            </a:r>
          </a:p>
        </p:txBody>
      </p:sp>
      <p:sp>
        <p:nvSpPr>
          <p:cNvPr id="50" name="object 50"/>
          <p:cNvSpPr txBox="1"/>
          <p:nvPr/>
        </p:nvSpPr>
        <p:spPr>
          <a:xfrm>
            <a:off x="12089095" y="41632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51" name="object 51"/>
          <p:cNvSpPr txBox="1"/>
          <p:nvPr/>
        </p:nvSpPr>
        <p:spPr>
          <a:xfrm>
            <a:off x="11064952" y="78854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DES</a:t>
            </a:r>
            <a:r>
              <a:rPr lang="fr-FR" sz="3750" b="1" spc="-100" dirty="0">
                <a:latin typeface="Calibri"/>
                <a:cs typeface="Calibri"/>
              </a:rPr>
              <a:t> </a:t>
            </a:r>
            <a:r>
              <a:rPr lang="fr-FR" sz="3750" b="1" spc="130" dirty="0">
                <a:latin typeface="Calibri"/>
                <a:cs typeface="Calibri"/>
              </a:rPr>
              <a:t>ATTAQUES</a:t>
            </a:r>
            <a:endParaRPr lang="fr-FR" sz="3750" b="1" dirty="0">
              <a:latin typeface="Calibri"/>
              <a:cs typeface="Calibri"/>
            </a:endParaRPr>
          </a:p>
        </p:txBody>
      </p:sp>
      <p:sp>
        <p:nvSpPr>
          <p:cNvPr id="52" name="object 52"/>
          <p:cNvSpPr txBox="1"/>
          <p:nvPr/>
        </p:nvSpPr>
        <p:spPr>
          <a:xfrm>
            <a:off x="11633618" y="55808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BLOQUE</a:t>
            </a:r>
            <a:endParaRPr lang="fr-FR" sz="3200" b="1" dirty="0">
              <a:latin typeface="Calibri"/>
              <a:cs typeface="Calibri"/>
            </a:endParaRPr>
          </a:p>
        </p:txBody>
      </p:sp>
      <p:sp>
        <p:nvSpPr>
          <p:cNvPr id="56" name="object 56">
            <a:hlinkClick r:id="rId3"/>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57" name="object 57"/>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60" name="object 2">
            <a:extLst>
              <a:ext uri="{FF2B5EF4-FFF2-40B4-BE49-F238E27FC236}">
                <a16:creationId xmlns:a16="http://schemas.microsoft.com/office/drawing/2014/main" id="{5C599E0A-B430-AF17-9925-09971575AF3F}"/>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grpSp>
        <p:nvGrpSpPr>
          <p:cNvPr id="173" name="object 10">
            <a:extLst>
              <a:ext uri="{FF2B5EF4-FFF2-40B4-BE49-F238E27FC236}">
                <a16:creationId xmlns:a16="http://schemas.microsoft.com/office/drawing/2014/main" id="{D3520750-4826-23F8-B21A-8B3057EA1807}"/>
              </a:ext>
            </a:extLst>
          </p:cNvPr>
          <p:cNvGrpSpPr/>
          <p:nvPr/>
        </p:nvGrpSpPr>
        <p:grpSpPr>
          <a:xfrm>
            <a:off x="5550878" y="3504971"/>
            <a:ext cx="4309745" cy="6525259"/>
            <a:chOff x="5550878" y="3504971"/>
            <a:chExt cx="4309745" cy="6525259"/>
          </a:xfrm>
        </p:grpSpPr>
        <p:sp>
          <p:nvSpPr>
            <p:cNvPr id="174" name="object 11">
              <a:extLst>
                <a:ext uri="{FF2B5EF4-FFF2-40B4-BE49-F238E27FC236}">
                  <a16:creationId xmlns:a16="http://schemas.microsoft.com/office/drawing/2014/main" id="{F6A73A6E-E9DE-8E8B-46D7-EACCA188ED6B}"/>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75" name="object 12">
              <a:extLst>
                <a:ext uri="{FF2B5EF4-FFF2-40B4-BE49-F238E27FC236}">
                  <a16:creationId xmlns:a16="http://schemas.microsoft.com/office/drawing/2014/main" id="{76BC4940-24CB-D6B8-F950-627CDE3C34FF}"/>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76" name="object 13">
              <a:extLst>
                <a:ext uri="{FF2B5EF4-FFF2-40B4-BE49-F238E27FC236}">
                  <a16:creationId xmlns:a16="http://schemas.microsoft.com/office/drawing/2014/main" id="{AAEA7B1D-A7B0-20F7-B130-922E81D6DEB2}"/>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7" name="object 14">
              <a:extLst>
                <a:ext uri="{FF2B5EF4-FFF2-40B4-BE49-F238E27FC236}">
                  <a16:creationId xmlns:a16="http://schemas.microsoft.com/office/drawing/2014/main" id="{003E9821-14EE-1F75-8D80-5C292DBDC5DE}"/>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78" name="object 15">
              <a:extLst>
                <a:ext uri="{FF2B5EF4-FFF2-40B4-BE49-F238E27FC236}">
                  <a16:creationId xmlns:a16="http://schemas.microsoft.com/office/drawing/2014/main" id="{82B509C8-3A8F-73B7-1602-65DBB474DB1C}"/>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79" name="object 16">
            <a:extLst>
              <a:ext uri="{FF2B5EF4-FFF2-40B4-BE49-F238E27FC236}">
                <a16:creationId xmlns:a16="http://schemas.microsoft.com/office/drawing/2014/main" id="{CD529E5E-7D95-89FE-F451-24E7C3A4F31C}"/>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grpSp>
        <p:nvGrpSpPr>
          <p:cNvPr id="180" name="object 17">
            <a:extLst>
              <a:ext uri="{FF2B5EF4-FFF2-40B4-BE49-F238E27FC236}">
                <a16:creationId xmlns:a16="http://schemas.microsoft.com/office/drawing/2014/main" id="{52CCEA41-71D2-697F-EDF2-88DA697D6C40}"/>
              </a:ext>
            </a:extLst>
          </p:cNvPr>
          <p:cNvGrpSpPr/>
          <p:nvPr/>
        </p:nvGrpSpPr>
        <p:grpSpPr>
          <a:xfrm>
            <a:off x="5550878" y="3717202"/>
            <a:ext cx="4309745" cy="6312535"/>
            <a:chOff x="5550878" y="3717202"/>
            <a:chExt cx="4309745" cy="6312535"/>
          </a:xfrm>
        </p:grpSpPr>
        <p:sp>
          <p:nvSpPr>
            <p:cNvPr id="181" name="object 18">
              <a:extLst>
                <a:ext uri="{FF2B5EF4-FFF2-40B4-BE49-F238E27FC236}">
                  <a16:creationId xmlns:a16="http://schemas.microsoft.com/office/drawing/2014/main" id="{71F7721D-8A95-3C40-4DE8-938CC4135AFB}"/>
                </a:ext>
              </a:extLst>
            </p:cNvPr>
            <p:cNvSpPr/>
            <p:nvPr/>
          </p:nvSpPr>
          <p:spPr>
            <a:xfrm>
              <a:off x="5550878" y="7160227"/>
              <a:ext cx="4309745" cy="2869565"/>
            </a:xfrm>
            <a:custGeom>
              <a:avLst/>
              <a:gdLst/>
              <a:ahLst/>
              <a:cxnLst/>
              <a:rect l="l" t="t" r="r" b="b"/>
              <a:pathLst>
                <a:path w="4309745" h="2869565">
                  <a:moveTo>
                    <a:pt x="4309523" y="0"/>
                  </a:moveTo>
                  <a:lnTo>
                    <a:pt x="2892943" y="4909"/>
                  </a:lnTo>
                  <a:lnTo>
                    <a:pt x="1939955" y="139414"/>
                  </a:lnTo>
                  <a:lnTo>
                    <a:pt x="1087657" y="522852"/>
                  </a:lnTo>
                  <a:lnTo>
                    <a:pt x="0" y="1222900"/>
                  </a:lnTo>
                  <a:lnTo>
                    <a:pt x="0" y="2869445"/>
                  </a:lnTo>
                  <a:lnTo>
                    <a:pt x="811918" y="2869445"/>
                  </a:lnTo>
                  <a:lnTo>
                    <a:pt x="1634732" y="2161148"/>
                  </a:lnTo>
                  <a:lnTo>
                    <a:pt x="2336899" y="1722477"/>
                  </a:lnTo>
                  <a:lnTo>
                    <a:pt x="3131277" y="1519391"/>
                  </a:lnTo>
                  <a:lnTo>
                    <a:pt x="4309523" y="1408831"/>
                  </a:lnTo>
                  <a:lnTo>
                    <a:pt x="4309523" y="0"/>
                  </a:lnTo>
                  <a:close/>
                </a:path>
              </a:pathLst>
            </a:custGeom>
            <a:solidFill>
              <a:srgbClr val="FBECB0"/>
            </a:solidFill>
          </p:spPr>
          <p:txBody>
            <a:bodyPr wrap="square" lIns="0" tIns="0" rIns="0" bIns="0" rtlCol="0"/>
            <a:lstStyle/>
            <a:p>
              <a:endParaRPr dirty="0">
                <a:latin typeface="+mn-lt"/>
              </a:endParaRPr>
            </a:p>
          </p:txBody>
        </p:sp>
        <p:sp>
          <p:nvSpPr>
            <p:cNvPr id="182" name="object 19">
              <a:extLst>
                <a:ext uri="{FF2B5EF4-FFF2-40B4-BE49-F238E27FC236}">
                  <a16:creationId xmlns:a16="http://schemas.microsoft.com/office/drawing/2014/main" id="{31E52EA2-6A85-0977-07E9-2E4A84164B74}"/>
                </a:ext>
              </a:extLst>
            </p:cNvPr>
            <p:cNvSpPr/>
            <p:nvPr/>
          </p:nvSpPr>
          <p:spPr>
            <a:xfrm>
              <a:off x="5550878" y="6374413"/>
              <a:ext cx="4309745" cy="1544320"/>
            </a:xfrm>
            <a:custGeom>
              <a:avLst/>
              <a:gdLst/>
              <a:ahLst/>
              <a:cxnLst/>
              <a:rect l="l" t="t" r="r" b="b"/>
              <a:pathLst>
                <a:path w="4309745" h="1544320">
                  <a:moveTo>
                    <a:pt x="3863840" y="0"/>
                  </a:moveTo>
                  <a:lnTo>
                    <a:pt x="1617184" y="0"/>
                  </a:lnTo>
                  <a:lnTo>
                    <a:pt x="1275556" y="67381"/>
                  </a:lnTo>
                  <a:lnTo>
                    <a:pt x="0" y="454699"/>
                  </a:lnTo>
                  <a:lnTo>
                    <a:pt x="0" y="1544059"/>
                  </a:lnTo>
                  <a:lnTo>
                    <a:pt x="1087657" y="928501"/>
                  </a:lnTo>
                  <a:lnTo>
                    <a:pt x="1939955" y="591664"/>
                  </a:lnTo>
                  <a:lnTo>
                    <a:pt x="2892943" y="474331"/>
                  </a:lnTo>
                  <a:lnTo>
                    <a:pt x="4309523" y="471790"/>
                  </a:lnTo>
                  <a:lnTo>
                    <a:pt x="4309523" y="57538"/>
                  </a:lnTo>
                  <a:lnTo>
                    <a:pt x="3863840" y="0"/>
                  </a:lnTo>
                  <a:close/>
                </a:path>
              </a:pathLst>
            </a:custGeom>
            <a:solidFill>
              <a:srgbClr val="FBECB0">
                <a:alpha val="69999"/>
              </a:srgbClr>
            </a:solidFill>
          </p:spPr>
          <p:txBody>
            <a:bodyPr wrap="square" lIns="0" tIns="0" rIns="0" bIns="0" rtlCol="0"/>
            <a:lstStyle/>
            <a:p>
              <a:endParaRPr dirty="0">
                <a:latin typeface="+mn-lt"/>
              </a:endParaRPr>
            </a:p>
          </p:txBody>
        </p:sp>
        <p:sp>
          <p:nvSpPr>
            <p:cNvPr id="183" name="object 20">
              <a:extLst>
                <a:ext uri="{FF2B5EF4-FFF2-40B4-BE49-F238E27FC236}">
                  <a16:creationId xmlns:a16="http://schemas.microsoft.com/office/drawing/2014/main" id="{C9B475B9-CF2B-C0D6-3EA5-D1C76212056D}"/>
                </a:ext>
              </a:extLst>
            </p:cNvPr>
            <p:cNvSpPr/>
            <p:nvPr/>
          </p:nvSpPr>
          <p:spPr>
            <a:xfrm>
              <a:off x="8070637" y="7723904"/>
              <a:ext cx="730885" cy="1029969"/>
            </a:xfrm>
            <a:custGeom>
              <a:avLst/>
              <a:gdLst/>
              <a:ahLst/>
              <a:cxnLst/>
              <a:rect l="l" t="t" r="r" b="b"/>
              <a:pathLst>
                <a:path w="730884" h="1029970">
                  <a:moveTo>
                    <a:pt x="365245" y="0"/>
                  </a:moveTo>
                  <a:lnTo>
                    <a:pt x="358153" y="34837"/>
                  </a:lnTo>
                  <a:lnTo>
                    <a:pt x="351702" y="67745"/>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51702" y="962003"/>
                  </a:lnTo>
                  <a:lnTo>
                    <a:pt x="358153" y="994911"/>
                  </a:lnTo>
                  <a:lnTo>
                    <a:pt x="365245" y="1029738"/>
                  </a:lnTo>
                  <a:lnTo>
                    <a:pt x="372326" y="994908"/>
                  </a:lnTo>
                  <a:lnTo>
                    <a:pt x="378775" y="961995"/>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lnTo>
                    <a:pt x="378775" y="67750"/>
                  </a:lnTo>
                  <a:lnTo>
                    <a:pt x="372326" y="34838"/>
                  </a:lnTo>
                  <a:lnTo>
                    <a:pt x="365245" y="0"/>
                  </a:lnTo>
                  <a:close/>
                </a:path>
              </a:pathLst>
            </a:custGeom>
            <a:solidFill>
              <a:srgbClr val="FFFFFF"/>
            </a:solidFill>
          </p:spPr>
          <p:txBody>
            <a:bodyPr wrap="square" lIns="0" tIns="0" rIns="0" bIns="0" rtlCol="0"/>
            <a:lstStyle/>
            <a:p>
              <a:endParaRPr dirty="0">
                <a:latin typeface="+mn-lt"/>
              </a:endParaRPr>
            </a:p>
          </p:txBody>
        </p:sp>
        <p:sp>
          <p:nvSpPr>
            <p:cNvPr id="184" name="object 21">
              <a:extLst>
                <a:ext uri="{FF2B5EF4-FFF2-40B4-BE49-F238E27FC236}">
                  <a16:creationId xmlns:a16="http://schemas.microsoft.com/office/drawing/2014/main" id="{8FCBC9C2-6537-FBB9-F1EF-6931A4A1DF69}"/>
                </a:ext>
              </a:extLst>
            </p:cNvPr>
            <p:cNvSpPr/>
            <p:nvPr/>
          </p:nvSpPr>
          <p:spPr>
            <a:xfrm>
              <a:off x="8070637" y="7723904"/>
              <a:ext cx="730885" cy="1029969"/>
            </a:xfrm>
            <a:custGeom>
              <a:avLst/>
              <a:gdLst/>
              <a:ahLst/>
              <a:cxnLst/>
              <a:rect l="l" t="t" r="r" b="b"/>
              <a:pathLst>
                <a:path w="730884" h="1029970">
                  <a:moveTo>
                    <a:pt x="389956" y="128079"/>
                  </a:moveTo>
                  <a:lnTo>
                    <a:pt x="384636" y="98807"/>
                  </a:lnTo>
                  <a:lnTo>
                    <a:pt x="378775" y="67750"/>
                  </a:lnTo>
                  <a:lnTo>
                    <a:pt x="372326" y="34838"/>
                  </a:lnTo>
                  <a:lnTo>
                    <a:pt x="365245" y="0"/>
                  </a:lnTo>
                  <a:lnTo>
                    <a:pt x="358153" y="34837"/>
                  </a:lnTo>
                  <a:lnTo>
                    <a:pt x="351702" y="67745"/>
                  </a:lnTo>
                  <a:lnTo>
                    <a:pt x="345842" y="98798"/>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45842" y="930943"/>
                  </a:lnTo>
                  <a:lnTo>
                    <a:pt x="351702" y="962003"/>
                  </a:lnTo>
                  <a:lnTo>
                    <a:pt x="358153" y="994911"/>
                  </a:lnTo>
                  <a:lnTo>
                    <a:pt x="365245" y="1029738"/>
                  </a:lnTo>
                  <a:lnTo>
                    <a:pt x="372326" y="994908"/>
                  </a:lnTo>
                  <a:lnTo>
                    <a:pt x="378775" y="961995"/>
                  </a:lnTo>
                  <a:lnTo>
                    <a:pt x="384636" y="930934"/>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185" name="object 22">
              <a:extLst>
                <a:ext uri="{FF2B5EF4-FFF2-40B4-BE49-F238E27FC236}">
                  <a16:creationId xmlns:a16="http://schemas.microsoft.com/office/drawing/2014/main" id="{E86D5781-5408-356E-78E8-D78733B60972}"/>
                </a:ext>
              </a:extLst>
            </p:cNvPr>
            <p:cNvSpPr/>
            <p:nvPr/>
          </p:nvSpPr>
          <p:spPr>
            <a:xfrm>
              <a:off x="8924446" y="7501346"/>
              <a:ext cx="278765" cy="393065"/>
            </a:xfrm>
            <a:custGeom>
              <a:avLst/>
              <a:gdLst/>
              <a:ahLst/>
              <a:cxnLst/>
              <a:rect l="l" t="t" r="r" b="b"/>
              <a:pathLst>
                <a:path w="278765" h="393065">
                  <a:moveTo>
                    <a:pt x="139220" y="0"/>
                  </a:move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6514" y="379200"/>
                  </a:lnTo>
                  <a:lnTo>
                    <a:pt x="139220" y="392469"/>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lnTo>
                    <a:pt x="141915" y="13280"/>
                  </a:lnTo>
                  <a:lnTo>
                    <a:pt x="139220" y="0"/>
                  </a:lnTo>
                  <a:close/>
                </a:path>
              </a:pathLst>
            </a:custGeom>
            <a:solidFill>
              <a:srgbClr val="FFFFFF"/>
            </a:solidFill>
          </p:spPr>
          <p:txBody>
            <a:bodyPr wrap="square" lIns="0" tIns="0" rIns="0" bIns="0" rtlCol="0"/>
            <a:lstStyle/>
            <a:p>
              <a:endParaRPr dirty="0">
                <a:latin typeface="+mn-lt"/>
              </a:endParaRPr>
            </a:p>
          </p:txBody>
        </p:sp>
        <p:sp>
          <p:nvSpPr>
            <p:cNvPr id="186" name="object 23">
              <a:extLst>
                <a:ext uri="{FF2B5EF4-FFF2-40B4-BE49-F238E27FC236}">
                  <a16:creationId xmlns:a16="http://schemas.microsoft.com/office/drawing/2014/main" id="{280FD7DD-A250-9CD7-F2FC-2602608B57C1}"/>
                </a:ext>
              </a:extLst>
            </p:cNvPr>
            <p:cNvSpPr/>
            <p:nvPr/>
          </p:nvSpPr>
          <p:spPr>
            <a:xfrm>
              <a:off x="8924446" y="7501346"/>
              <a:ext cx="278765" cy="393065"/>
            </a:xfrm>
            <a:custGeom>
              <a:avLst/>
              <a:gdLst/>
              <a:ahLst/>
              <a:cxnLst/>
              <a:rect l="l" t="t" r="r" b="b"/>
              <a:pathLst>
                <a:path w="278765" h="393065">
                  <a:moveTo>
                    <a:pt x="148634" y="48825"/>
                  </a:moveTo>
                  <a:lnTo>
                    <a:pt x="146605" y="37665"/>
                  </a:lnTo>
                  <a:lnTo>
                    <a:pt x="144371" y="25826"/>
                  </a:lnTo>
                  <a:lnTo>
                    <a:pt x="141915" y="13280"/>
                  </a:lnTo>
                  <a:lnTo>
                    <a:pt x="139220" y="0"/>
                  </a:lnTo>
                  <a:lnTo>
                    <a:pt x="136514" y="13280"/>
                  </a:lnTo>
                  <a:lnTo>
                    <a:pt x="134052" y="25825"/>
                  </a:ln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1815" y="354824"/>
                  </a:lnTo>
                  <a:lnTo>
                    <a:pt x="134052" y="366658"/>
                  </a:lnTo>
                  <a:lnTo>
                    <a:pt x="136514" y="379200"/>
                  </a:lnTo>
                  <a:lnTo>
                    <a:pt x="139220" y="392469"/>
                  </a:lnTo>
                  <a:lnTo>
                    <a:pt x="141915" y="379199"/>
                  </a:lnTo>
                  <a:lnTo>
                    <a:pt x="144371" y="366656"/>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close/>
                </a:path>
              </a:pathLst>
            </a:custGeom>
            <a:ln w="72437">
              <a:solidFill>
                <a:srgbClr val="FFFFFF"/>
              </a:solidFill>
            </a:ln>
          </p:spPr>
          <p:txBody>
            <a:bodyPr wrap="square" lIns="0" tIns="0" rIns="0" bIns="0" rtlCol="0"/>
            <a:lstStyle/>
            <a:p>
              <a:endParaRPr dirty="0">
                <a:latin typeface="+mn-lt"/>
              </a:endParaRPr>
            </a:p>
          </p:txBody>
        </p:sp>
        <p:sp>
          <p:nvSpPr>
            <p:cNvPr id="187" name="object 24">
              <a:extLst>
                <a:ext uri="{FF2B5EF4-FFF2-40B4-BE49-F238E27FC236}">
                  <a16:creationId xmlns:a16="http://schemas.microsoft.com/office/drawing/2014/main" id="{5457392C-7A23-7F7D-5EAA-E86C18CC4A63}"/>
                </a:ext>
              </a:extLst>
            </p:cNvPr>
            <p:cNvSpPr/>
            <p:nvPr/>
          </p:nvSpPr>
          <p:spPr>
            <a:xfrm>
              <a:off x="7433275" y="7758199"/>
              <a:ext cx="278765" cy="393065"/>
            </a:xfrm>
            <a:custGeom>
              <a:avLst/>
              <a:gdLst/>
              <a:ahLst/>
              <a:cxnLst/>
              <a:rect l="l" t="t" r="r" b="b"/>
              <a:pathLst>
                <a:path w="278765" h="393065">
                  <a:moveTo>
                    <a:pt x="139220" y="0"/>
                  </a:move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6515" y="379195"/>
                  </a:lnTo>
                  <a:lnTo>
                    <a:pt x="139220" y="392469"/>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lnTo>
                    <a:pt x="141915" y="13274"/>
                  </a:lnTo>
                  <a:lnTo>
                    <a:pt x="139220" y="0"/>
                  </a:lnTo>
                  <a:close/>
                </a:path>
              </a:pathLst>
            </a:custGeom>
            <a:solidFill>
              <a:srgbClr val="FFFFFF"/>
            </a:solidFill>
          </p:spPr>
          <p:txBody>
            <a:bodyPr wrap="square" lIns="0" tIns="0" rIns="0" bIns="0" rtlCol="0"/>
            <a:lstStyle/>
            <a:p>
              <a:endParaRPr dirty="0">
                <a:latin typeface="+mn-lt"/>
              </a:endParaRPr>
            </a:p>
          </p:txBody>
        </p:sp>
        <p:sp>
          <p:nvSpPr>
            <p:cNvPr id="188" name="object 25">
              <a:extLst>
                <a:ext uri="{FF2B5EF4-FFF2-40B4-BE49-F238E27FC236}">
                  <a16:creationId xmlns:a16="http://schemas.microsoft.com/office/drawing/2014/main" id="{03B14016-1A6A-1559-2409-0ABF3820B373}"/>
                </a:ext>
              </a:extLst>
            </p:cNvPr>
            <p:cNvSpPr/>
            <p:nvPr/>
          </p:nvSpPr>
          <p:spPr>
            <a:xfrm>
              <a:off x="7433275" y="7758199"/>
              <a:ext cx="278765" cy="393065"/>
            </a:xfrm>
            <a:custGeom>
              <a:avLst/>
              <a:gdLst/>
              <a:ahLst/>
              <a:cxnLst/>
              <a:rect l="l" t="t" r="r" b="b"/>
              <a:pathLst>
                <a:path w="278765" h="393065">
                  <a:moveTo>
                    <a:pt x="148634" y="48815"/>
                  </a:moveTo>
                  <a:lnTo>
                    <a:pt x="146605" y="37655"/>
                  </a:lnTo>
                  <a:lnTo>
                    <a:pt x="144371" y="25817"/>
                  </a:lnTo>
                  <a:lnTo>
                    <a:pt x="141915" y="13274"/>
                  </a:lnTo>
                  <a:lnTo>
                    <a:pt x="139220" y="0"/>
                  </a:lnTo>
                  <a:lnTo>
                    <a:pt x="136515" y="13274"/>
                  </a:lnTo>
                  <a:lnTo>
                    <a:pt x="134056" y="25817"/>
                  </a:ln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1820" y="354818"/>
                  </a:lnTo>
                  <a:lnTo>
                    <a:pt x="134056" y="366653"/>
                  </a:lnTo>
                  <a:lnTo>
                    <a:pt x="136515" y="379195"/>
                  </a:lnTo>
                  <a:lnTo>
                    <a:pt x="139220" y="392469"/>
                  </a:lnTo>
                  <a:lnTo>
                    <a:pt x="141915" y="379195"/>
                  </a:lnTo>
                  <a:lnTo>
                    <a:pt x="144371" y="366653"/>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close/>
                </a:path>
              </a:pathLst>
            </a:custGeom>
            <a:ln w="72437">
              <a:solidFill>
                <a:srgbClr val="FFFFFF"/>
              </a:solidFill>
            </a:ln>
          </p:spPr>
          <p:txBody>
            <a:bodyPr wrap="square" lIns="0" tIns="0" rIns="0" bIns="0" rtlCol="0"/>
            <a:lstStyle/>
            <a:p>
              <a:endParaRPr dirty="0">
                <a:latin typeface="+mn-lt"/>
              </a:endParaRPr>
            </a:p>
          </p:txBody>
        </p:sp>
        <p:sp>
          <p:nvSpPr>
            <p:cNvPr id="189" name="object 26">
              <a:extLst>
                <a:ext uri="{FF2B5EF4-FFF2-40B4-BE49-F238E27FC236}">
                  <a16:creationId xmlns:a16="http://schemas.microsoft.com/office/drawing/2014/main" id="{B3A5255C-ABE1-7888-6E83-9D645C2ACADE}"/>
                </a:ext>
              </a:extLst>
            </p:cNvPr>
            <p:cNvSpPr/>
            <p:nvPr/>
          </p:nvSpPr>
          <p:spPr>
            <a:xfrm>
              <a:off x="8180731" y="6377127"/>
              <a:ext cx="278765" cy="393065"/>
            </a:xfrm>
            <a:custGeom>
              <a:avLst/>
              <a:gdLst/>
              <a:ahLst/>
              <a:cxnLst/>
              <a:rect l="l" t="t" r="r" b="b"/>
              <a:pathLst>
                <a:path w="278765" h="393065">
                  <a:moveTo>
                    <a:pt x="139199" y="0"/>
                  </a:move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lnTo>
                    <a:pt x="136505" y="379191"/>
                  </a:lnTo>
                  <a:lnTo>
                    <a:pt x="139199" y="392469"/>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1906"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90" name="object 27">
              <a:extLst>
                <a:ext uri="{FF2B5EF4-FFF2-40B4-BE49-F238E27FC236}">
                  <a16:creationId xmlns:a16="http://schemas.microsoft.com/office/drawing/2014/main" id="{B60387CB-745B-A9E6-1D74-7183B5D52F48}"/>
                </a:ext>
              </a:extLst>
            </p:cNvPr>
            <p:cNvSpPr/>
            <p:nvPr/>
          </p:nvSpPr>
          <p:spPr>
            <a:xfrm>
              <a:off x="8180731" y="6377127"/>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2" y="379189"/>
                  </a:lnTo>
                  <a:lnTo>
                    <a:pt x="144364" y="366644"/>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6604" y="37646"/>
                  </a:lnTo>
                  <a:lnTo>
                    <a:pt x="144368" y="25812"/>
                  </a:lnTo>
                  <a:lnTo>
                    <a:pt x="141906" y="13272"/>
                  </a:lnTo>
                  <a:lnTo>
                    <a:pt x="139199" y="0"/>
                  </a:lnTo>
                  <a:lnTo>
                    <a:pt x="136505" y="13268"/>
                  </a:lnTo>
                  <a:lnTo>
                    <a:pt x="134049" y="25808"/>
                  </a:ln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91" name="object 28">
              <a:extLst>
                <a:ext uri="{FF2B5EF4-FFF2-40B4-BE49-F238E27FC236}">
                  <a16:creationId xmlns:a16="http://schemas.microsoft.com/office/drawing/2014/main" id="{E4130040-618F-8720-130F-EED40ED3117D}"/>
                </a:ext>
              </a:extLst>
            </p:cNvPr>
            <p:cNvSpPr/>
            <p:nvPr/>
          </p:nvSpPr>
          <p:spPr>
            <a:xfrm>
              <a:off x="8919605" y="3938610"/>
              <a:ext cx="730885" cy="1029969"/>
            </a:xfrm>
            <a:custGeom>
              <a:avLst/>
              <a:gdLst/>
              <a:ahLst/>
              <a:cxnLst/>
              <a:rect l="l" t="t" r="r" b="b"/>
              <a:pathLst>
                <a:path w="730884" h="1029970">
                  <a:moveTo>
                    <a:pt x="365245" y="0"/>
                  </a:moveTo>
                  <a:lnTo>
                    <a:pt x="358153" y="34832"/>
                  </a:lnTo>
                  <a:lnTo>
                    <a:pt x="351702" y="67741"/>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51702" y="962007"/>
                  </a:lnTo>
                  <a:lnTo>
                    <a:pt x="358153" y="994911"/>
                  </a:lnTo>
                  <a:lnTo>
                    <a:pt x="365245" y="1029738"/>
                  </a:lnTo>
                  <a:lnTo>
                    <a:pt x="372326" y="994911"/>
                  </a:lnTo>
                  <a:lnTo>
                    <a:pt x="378775" y="962004"/>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lnTo>
                    <a:pt x="378775" y="67742"/>
                  </a:lnTo>
                  <a:lnTo>
                    <a:pt x="372326" y="34832"/>
                  </a:lnTo>
                  <a:lnTo>
                    <a:pt x="365245" y="0"/>
                  </a:lnTo>
                  <a:close/>
                </a:path>
              </a:pathLst>
            </a:custGeom>
            <a:solidFill>
              <a:srgbClr val="FFFFFF"/>
            </a:solidFill>
          </p:spPr>
          <p:txBody>
            <a:bodyPr wrap="square" lIns="0" tIns="0" rIns="0" bIns="0" rtlCol="0"/>
            <a:lstStyle/>
            <a:p>
              <a:endParaRPr dirty="0">
                <a:latin typeface="+mn-lt"/>
              </a:endParaRPr>
            </a:p>
          </p:txBody>
        </p:sp>
        <p:sp>
          <p:nvSpPr>
            <p:cNvPr id="192" name="object 29">
              <a:extLst>
                <a:ext uri="{FF2B5EF4-FFF2-40B4-BE49-F238E27FC236}">
                  <a16:creationId xmlns:a16="http://schemas.microsoft.com/office/drawing/2014/main" id="{6BAAC8D1-9561-5594-67FD-15218B1B0931}"/>
                </a:ext>
              </a:extLst>
            </p:cNvPr>
            <p:cNvSpPr/>
            <p:nvPr/>
          </p:nvSpPr>
          <p:spPr>
            <a:xfrm>
              <a:off x="8919605" y="3938610"/>
              <a:ext cx="730885" cy="1029969"/>
            </a:xfrm>
            <a:custGeom>
              <a:avLst/>
              <a:gdLst/>
              <a:ahLst/>
              <a:cxnLst/>
              <a:rect l="l" t="t" r="r" b="b"/>
              <a:pathLst>
                <a:path w="730884" h="1029970">
                  <a:moveTo>
                    <a:pt x="389956" y="128079"/>
                  </a:moveTo>
                  <a:lnTo>
                    <a:pt x="384636" y="98801"/>
                  </a:lnTo>
                  <a:lnTo>
                    <a:pt x="378775" y="67742"/>
                  </a:lnTo>
                  <a:lnTo>
                    <a:pt x="372326" y="34832"/>
                  </a:lnTo>
                  <a:lnTo>
                    <a:pt x="365245" y="0"/>
                  </a:lnTo>
                  <a:lnTo>
                    <a:pt x="358153" y="34832"/>
                  </a:lnTo>
                  <a:lnTo>
                    <a:pt x="351702" y="67741"/>
                  </a:lnTo>
                  <a:lnTo>
                    <a:pt x="345842" y="98796"/>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45842" y="930956"/>
                  </a:lnTo>
                  <a:lnTo>
                    <a:pt x="351702" y="962007"/>
                  </a:lnTo>
                  <a:lnTo>
                    <a:pt x="358153" y="994911"/>
                  </a:lnTo>
                  <a:lnTo>
                    <a:pt x="365245" y="1029738"/>
                  </a:lnTo>
                  <a:lnTo>
                    <a:pt x="372326" y="994911"/>
                  </a:lnTo>
                  <a:lnTo>
                    <a:pt x="378775" y="962004"/>
                  </a:lnTo>
                  <a:lnTo>
                    <a:pt x="384636" y="930947"/>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193" name="object 30">
              <a:extLst>
                <a:ext uri="{FF2B5EF4-FFF2-40B4-BE49-F238E27FC236}">
                  <a16:creationId xmlns:a16="http://schemas.microsoft.com/office/drawing/2014/main" id="{D1C9EBC2-08F7-97D2-573D-E6F9ADAE4361}"/>
                </a:ext>
              </a:extLst>
            </p:cNvPr>
            <p:cNvSpPr/>
            <p:nvPr/>
          </p:nvSpPr>
          <p:spPr>
            <a:xfrm>
              <a:off x="8513443" y="3753421"/>
              <a:ext cx="278765" cy="393065"/>
            </a:xfrm>
            <a:custGeom>
              <a:avLst/>
              <a:gdLst/>
              <a:ahLst/>
              <a:cxnLst/>
              <a:rect l="l" t="t" r="r" b="b"/>
              <a:pathLst>
                <a:path w="278765" h="393064">
                  <a:moveTo>
                    <a:pt x="139199" y="0"/>
                  </a:move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lnTo>
                    <a:pt x="136505" y="379186"/>
                  </a:lnTo>
                  <a:lnTo>
                    <a:pt x="139199" y="392459"/>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1906" y="13268"/>
                  </a:lnTo>
                  <a:lnTo>
                    <a:pt x="139199" y="0"/>
                  </a:lnTo>
                  <a:close/>
                </a:path>
              </a:pathLst>
            </a:custGeom>
            <a:solidFill>
              <a:srgbClr val="FFFFFF"/>
            </a:solidFill>
          </p:spPr>
          <p:txBody>
            <a:bodyPr wrap="square" lIns="0" tIns="0" rIns="0" bIns="0" rtlCol="0"/>
            <a:lstStyle/>
            <a:p>
              <a:endParaRPr dirty="0">
                <a:latin typeface="+mn-lt"/>
              </a:endParaRPr>
            </a:p>
          </p:txBody>
        </p:sp>
        <p:sp>
          <p:nvSpPr>
            <p:cNvPr id="194" name="object 31">
              <a:extLst>
                <a:ext uri="{FF2B5EF4-FFF2-40B4-BE49-F238E27FC236}">
                  <a16:creationId xmlns:a16="http://schemas.microsoft.com/office/drawing/2014/main" id="{E9BABC3E-8AEE-5CD5-469D-A3BF54DF6A9C}"/>
                </a:ext>
              </a:extLst>
            </p:cNvPr>
            <p:cNvSpPr/>
            <p:nvPr/>
          </p:nvSpPr>
          <p:spPr>
            <a:xfrm>
              <a:off x="8513443" y="3753421"/>
              <a:ext cx="278765" cy="393065"/>
            </a:xfrm>
            <a:custGeom>
              <a:avLst/>
              <a:gdLst/>
              <a:ahLst/>
              <a:cxnLst/>
              <a:rect l="l" t="t" r="r" b="b"/>
              <a:pathLst>
                <a:path w="278765" h="393064">
                  <a:moveTo>
                    <a:pt x="129786" y="343654"/>
                  </a:moveTo>
                  <a:lnTo>
                    <a:pt x="131815" y="354812"/>
                  </a:lnTo>
                  <a:lnTo>
                    <a:pt x="134049" y="366647"/>
                  </a:lnTo>
                  <a:lnTo>
                    <a:pt x="136505" y="379186"/>
                  </a:lnTo>
                  <a:lnTo>
                    <a:pt x="139199" y="392459"/>
                  </a:lnTo>
                  <a:lnTo>
                    <a:pt x="141906" y="379185"/>
                  </a:lnTo>
                  <a:lnTo>
                    <a:pt x="144368" y="366643"/>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6604" y="37645"/>
                  </a:lnTo>
                  <a:lnTo>
                    <a:pt x="144368" y="25808"/>
                  </a:lnTo>
                  <a:lnTo>
                    <a:pt x="141906" y="13268"/>
                  </a:lnTo>
                  <a:lnTo>
                    <a:pt x="139199" y="0"/>
                  </a:lnTo>
                  <a:lnTo>
                    <a:pt x="136505" y="13268"/>
                  </a:lnTo>
                  <a:lnTo>
                    <a:pt x="134049" y="25808"/>
                  </a:ln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95" name="object 32">
              <a:extLst>
                <a:ext uri="{FF2B5EF4-FFF2-40B4-BE49-F238E27FC236}">
                  <a16:creationId xmlns:a16="http://schemas.microsoft.com/office/drawing/2014/main" id="{747F09C7-D6E6-E588-0359-0F56CA3D17A8}"/>
                </a:ext>
              </a:extLst>
            </p:cNvPr>
            <p:cNvSpPr/>
            <p:nvPr/>
          </p:nvSpPr>
          <p:spPr>
            <a:xfrm>
              <a:off x="6048131" y="7698979"/>
              <a:ext cx="730885" cy="1029969"/>
            </a:xfrm>
            <a:custGeom>
              <a:avLst/>
              <a:gdLst/>
              <a:ahLst/>
              <a:cxnLst/>
              <a:rect l="l" t="t" r="r" b="b"/>
              <a:pathLst>
                <a:path w="730884" h="1029970">
                  <a:moveTo>
                    <a:pt x="365266" y="0"/>
                  </a:move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lnTo>
                    <a:pt x="378796" y="67742"/>
                  </a:lnTo>
                  <a:lnTo>
                    <a:pt x="372347" y="34832"/>
                  </a:lnTo>
                  <a:lnTo>
                    <a:pt x="365266" y="0"/>
                  </a:lnTo>
                  <a:close/>
                </a:path>
              </a:pathLst>
            </a:custGeom>
            <a:solidFill>
              <a:srgbClr val="FFFFFF"/>
            </a:solidFill>
          </p:spPr>
          <p:txBody>
            <a:bodyPr wrap="square" lIns="0" tIns="0" rIns="0" bIns="0" rtlCol="0"/>
            <a:lstStyle/>
            <a:p>
              <a:endParaRPr dirty="0">
                <a:latin typeface="+mn-lt"/>
              </a:endParaRPr>
            </a:p>
          </p:txBody>
        </p:sp>
        <p:sp>
          <p:nvSpPr>
            <p:cNvPr id="196" name="object 33">
              <a:extLst>
                <a:ext uri="{FF2B5EF4-FFF2-40B4-BE49-F238E27FC236}">
                  <a16:creationId xmlns:a16="http://schemas.microsoft.com/office/drawing/2014/main" id="{6467FD9E-36A8-6883-27CF-E009C5CBAD66}"/>
                </a:ext>
              </a:extLst>
            </p:cNvPr>
            <p:cNvSpPr/>
            <p:nvPr/>
          </p:nvSpPr>
          <p:spPr>
            <a:xfrm>
              <a:off x="6048131" y="7698979"/>
              <a:ext cx="730885" cy="1029969"/>
            </a:xfrm>
            <a:custGeom>
              <a:avLst/>
              <a:gdLst/>
              <a:ahLst/>
              <a:cxnLst/>
              <a:rect l="l" t="t" r="r" b="b"/>
              <a:pathLst>
                <a:path w="730884" h="1029970">
                  <a:moveTo>
                    <a:pt x="389977" y="128079"/>
                  </a:moveTo>
                  <a:lnTo>
                    <a:pt x="384657" y="98801"/>
                  </a:lnTo>
                  <a:lnTo>
                    <a:pt x="378796" y="67742"/>
                  </a:lnTo>
                  <a:lnTo>
                    <a:pt x="372347" y="34832"/>
                  </a:lnTo>
                  <a:lnTo>
                    <a:pt x="365266" y="0"/>
                  </a:ln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4652" y="930943"/>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close/>
                </a:path>
              </a:pathLst>
            </a:custGeom>
            <a:ln w="72437">
              <a:solidFill>
                <a:srgbClr val="FFFFFF"/>
              </a:solidFill>
            </a:ln>
          </p:spPr>
          <p:txBody>
            <a:bodyPr wrap="square" lIns="0" tIns="0" rIns="0" bIns="0" rtlCol="0"/>
            <a:lstStyle/>
            <a:p>
              <a:endParaRPr dirty="0">
                <a:latin typeface="+mn-lt"/>
              </a:endParaRPr>
            </a:p>
          </p:txBody>
        </p:sp>
        <p:sp>
          <p:nvSpPr>
            <p:cNvPr id="197" name="object 34">
              <a:extLst>
                <a:ext uri="{FF2B5EF4-FFF2-40B4-BE49-F238E27FC236}">
                  <a16:creationId xmlns:a16="http://schemas.microsoft.com/office/drawing/2014/main" id="{DA5A8877-380D-31C3-760F-98EF372BCDFE}"/>
                </a:ext>
              </a:extLst>
            </p:cNvPr>
            <p:cNvSpPr/>
            <p:nvPr/>
          </p:nvSpPr>
          <p:spPr>
            <a:xfrm>
              <a:off x="8686066" y="9298183"/>
              <a:ext cx="278765" cy="393065"/>
            </a:xfrm>
            <a:custGeom>
              <a:avLst/>
              <a:gdLst/>
              <a:ahLst/>
              <a:cxnLst/>
              <a:rect l="l" t="t" r="r" b="b"/>
              <a:pathLst>
                <a:path w="278765" h="393065">
                  <a:moveTo>
                    <a:pt x="139199" y="0"/>
                  </a:move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lnTo>
                    <a:pt x="136505" y="379191"/>
                  </a:lnTo>
                  <a:lnTo>
                    <a:pt x="139199" y="392469"/>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1905" y="13274"/>
                  </a:lnTo>
                  <a:lnTo>
                    <a:pt x="139199" y="0"/>
                  </a:lnTo>
                  <a:close/>
                </a:path>
              </a:pathLst>
            </a:custGeom>
            <a:solidFill>
              <a:srgbClr val="FFFFFF"/>
            </a:solidFill>
          </p:spPr>
          <p:txBody>
            <a:bodyPr wrap="square" lIns="0" tIns="0" rIns="0" bIns="0" rtlCol="0"/>
            <a:lstStyle/>
            <a:p>
              <a:endParaRPr dirty="0">
                <a:latin typeface="+mn-lt"/>
              </a:endParaRPr>
            </a:p>
          </p:txBody>
        </p:sp>
        <p:sp>
          <p:nvSpPr>
            <p:cNvPr id="198" name="object 35">
              <a:extLst>
                <a:ext uri="{FF2B5EF4-FFF2-40B4-BE49-F238E27FC236}">
                  <a16:creationId xmlns:a16="http://schemas.microsoft.com/office/drawing/2014/main" id="{D39FD6B1-A879-B32F-41D5-1FD789C324BD}"/>
                </a:ext>
              </a:extLst>
            </p:cNvPr>
            <p:cNvSpPr/>
            <p:nvPr/>
          </p:nvSpPr>
          <p:spPr>
            <a:xfrm>
              <a:off x="8686066" y="9298183"/>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0" y="379189"/>
                  </a:lnTo>
                  <a:lnTo>
                    <a:pt x="144359" y="366644"/>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6600" y="37651"/>
                  </a:lnTo>
                  <a:lnTo>
                    <a:pt x="144364" y="25815"/>
                  </a:lnTo>
                  <a:lnTo>
                    <a:pt x="141905" y="13274"/>
                  </a:lnTo>
                  <a:lnTo>
                    <a:pt x="139199" y="0"/>
                  </a:lnTo>
                  <a:lnTo>
                    <a:pt x="136505" y="13272"/>
                  </a:lnTo>
                  <a:lnTo>
                    <a:pt x="134049" y="25812"/>
                  </a:ln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99" name="object 36">
              <a:extLst>
                <a:ext uri="{FF2B5EF4-FFF2-40B4-BE49-F238E27FC236}">
                  <a16:creationId xmlns:a16="http://schemas.microsoft.com/office/drawing/2014/main" id="{C8E2020C-03DE-2019-30C2-EB1B03424C07}"/>
                </a:ext>
              </a:extLst>
            </p:cNvPr>
            <p:cNvSpPr/>
            <p:nvPr/>
          </p:nvSpPr>
          <p:spPr>
            <a:xfrm>
              <a:off x="5807704" y="4444778"/>
              <a:ext cx="481330" cy="678180"/>
            </a:xfrm>
            <a:custGeom>
              <a:avLst/>
              <a:gdLst/>
              <a:ahLst/>
              <a:cxnLst/>
              <a:rect l="l" t="t" r="r" b="b"/>
              <a:pathLst>
                <a:path w="481329" h="678179">
                  <a:moveTo>
                    <a:pt x="240432" y="0"/>
                  </a:moveTo>
                  <a:lnTo>
                    <a:pt x="231524" y="44594"/>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31524" y="633249"/>
                  </a:lnTo>
                  <a:lnTo>
                    <a:pt x="240432" y="677843"/>
                  </a:lnTo>
                  <a:lnTo>
                    <a:pt x="249345" y="633249"/>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lnTo>
                    <a:pt x="249345" y="44598"/>
                  </a:lnTo>
                  <a:lnTo>
                    <a:pt x="240432" y="0"/>
                  </a:lnTo>
                  <a:close/>
                </a:path>
              </a:pathLst>
            </a:custGeom>
            <a:solidFill>
              <a:srgbClr val="FFFFFF"/>
            </a:solidFill>
          </p:spPr>
          <p:txBody>
            <a:bodyPr wrap="square" lIns="0" tIns="0" rIns="0" bIns="0" rtlCol="0"/>
            <a:lstStyle/>
            <a:p>
              <a:endParaRPr dirty="0">
                <a:latin typeface="+mn-lt"/>
              </a:endParaRPr>
            </a:p>
          </p:txBody>
        </p:sp>
        <p:sp>
          <p:nvSpPr>
            <p:cNvPr id="200" name="object 37">
              <a:extLst>
                <a:ext uri="{FF2B5EF4-FFF2-40B4-BE49-F238E27FC236}">
                  <a16:creationId xmlns:a16="http://schemas.microsoft.com/office/drawing/2014/main" id="{851DCA6F-5924-9DAA-DC06-906B7DC6EE3D}"/>
                </a:ext>
              </a:extLst>
            </p:cNvPr>
            <p:cNvSpPr/>
            <p:nvPr/>
          </p:nvSpPr>
          <p:spPr>
            <a:xfrm>
              <a:off x="5807704" y="4444778"/>
              <a:ext cx="481330" cy="678180"/>
            </a:xfrm>
            <a:custGeom>
              <a:avLst/>
              <a:gdLst/>
              <a:ahLst/>
              <a:cxnLst/>
              <a:rect l="l" t="t" r="r" b="b"/>
              <a:pathLst>
                <a:path w="481329" h="678179">
                  <a:moveTo>
                    <a:pt x="256704" y="84311"/>
                  </a:moveTo>
                  <a:lnTo>
                    <a:pt x="253204" y="65041"/>
                  </a:lnTo>
                  <a:lnTo>
                    <a:pt x="249345" y="44598"/>
                  </a:lnTo>
                  <a:lnTo>
                    <a:pt x="245098" y="22933"/>
                  </a:lnTo>
                  <a:lnTo>
                    <a:pt x="240432" y="0"/>
                  </a:lnTo>
                  <a:lnTo>
                    <a:pt x="235768" y="22931"/>
                  </a:lnTo>
                  <a:lnTo>
                    <a:pt x="231524" y="44594"/>
                  </a:lnTo>
                  <a:lnTo>
                    <a:pt x="227669" y="65037"/>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27669" y="612805"/>
                  </a:lnTo>
                  <a:lnTo>
                    <a:pt x="231524" y="633249"/>
                  </a:lnTo>
                  <a:lnTo>
                    <a:pt x="235768" y="654911"/>
                  </a:lnTo>
                  <a:lnTo>
                    <a:pt x="240432" y="677843"/>
                  </a:lnTo>
                  <a:lnTo>
                    <a:pt x="245098" y="654911"/>
                  </a:lnTo>
                  <a:lnTo>
                    <a:pt x="249345" y="633249"/>
                  </a:lnTo>
                  <a:lnTo>
                    <a:pt x="253204" y="612805"/>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close/>
                </a:path>
              </a:pathLst>
            </a:custGeom>
            <a:ln w="72437">
              <a:solidFill>
                <a:srgbClr val="FFFFFF"/>
              </a:solidFill>
            </a:ln>
          </p:spPr>
          <p:txBody>
            <a:bodyPr wrap="square" lIns="0" tIns="0" rIns="0" bIns="0" rtlCol="0"/>
            <a:lstStyle/>
            <a:p>
              <a:endParaRPr dirty="0">
                <a:latin typeface="+mn-lt"/>
              </a:endParaRPr>
            </a:p>
          </p:txBody>
        </p:sp>
      </p:grpSp>
      <p:sp>
        <p:nvSpPr>
          <p:cNvPr id="201" name="object 38">
            <a:extLst>
              <a:ext uri="{FF2B5EF4-FFF2-40B4-BE49-F238E27FC236}">
                <a16:creationId xmlns:a16="http://schemas.microsoft.com/office/drawing/2014/main" id="{FCC2E5D3-C6CE-1C65-B23D-3665F88FA98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40" dirty="0">
                <a:latin typeface="+mn-lt"/>
                <a:cs typeface="Book Antiqua"/>
              </a:rPr>
              <a:t> </a:t>
            </a:r>
            <a:r>
              <a:rPr lang="fr-FR" sz="2800" b="1" spc="70" dirty="0">
                <a:latin typeface="+mn-lt"/>
                <a:cs typeface="Book Antiqua"/>
              </a:rPr>
              <a:t>TOUS</a:t>
            </a:r>
            <a:r>
              <a:rPr lang="fr-FR" sz="2800" b="1" spc="-135" dirty="0">
                <a:latin typeface="+mn-lt"/>
                <a:cs typeface="Book Antiqua"/>
              </a:rPr>
              <a:t> </a:t>
            </a:r>
            <a:r>
              <a:rPr lang="fr-FR" sz="2800" b="1" spc="225" dirty="0">
                <a:latin typeface="+mn-lt"/>
                <a:cs typeface="Book Antiqua"/>
              </a:rPr>
              <a:t>LES</a:t>
            </a:r>
            <a:r>
              <a:rPr lang="fr-FR" sz="2800" b="1" spc="-140" dirty="0">
                <a:latin typeface="+mn-lt"/>
                <a:cs typeface="Book Antiqua"/>
              </a:rPr>
              <a:t> </a:t>
            </a:r>
            <a:r>
              <a:rPr lang="fr-FR" sz="2800" b="1" spc="-10" dirty="0">
                <a:latin typeface="+mn-lt"/>
                <a:cs typeface="Book Antiqua"/>
              </a:rPr>
              <a:t>INCIDENTS</a:t>
            </a:r>
            <a:endParaRPr lang="fr-FR" sz="2800" b="1" dirty="0">
              <a:latin typeface="+mn-lt"/>
              <a:cs typeface="Book Antiqua"/>
            </a:endParaRPr>
          </a:p>
        </p:txBody>
      </p:sp>
      <p:sp>
        <p:nvSpPr>
          <p:cNvPr id="202" name="object 39">
            <a:extLst>
              <a:ext uri="{FF2B5EF4-FFF2-40B4-BE49-F238E27FC236}">
                <a16:creationId xmlns:a16="http://schemas.microsoft.com/office/drawing/2014/main" id="{A0A410D1-7882-5BC6-173B-6E07D088872D}"/>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25" dirty="0">
                <a:latin typeface="+mn-lt"/>
                <a:cs typeface="Book Antiqua"/>
              </a:rPr>
              <a:t> </a:t>
            </a:r>
            <a:r>
              <a:rPr lang="fr-FR" sz="2800" b="1" spc="125" dirty="0">
                <a:latin typeface="+mn-lt"/>
                <a:cs typeface="Book Antiqua"/>
              </a:rPr>
              <a:t>SÉCURITÉ</a:t>
            </a:r>
            <a:r>
              <a:rPr lang="fr-FR" sz="2800" b="1" spc="-120" dirty="0">
                <a:latin typeface="+mn-lt"/>
                <a:cs typeface="Book Antiqua"/>
              </a:rPr>
              <a:t> </a:t>
            </a:r>
            <a:r>
              <a:rPr lang="fr-FR" sz="2800" b="1" spc="60" dirty="0">
                <a:latin typeface="+mn-lt"/>
                <a:cs typeface="Book Antiqua"/>
              </a:rPr>
              <a:t>AURAIENT</a:t>
            </a:r>
            <a:endParaRPr lang="fr-FR" sz="2800" b="1" dirty="0">
              <a:latin typeface="+mn-lt"/>
              <a:cs typeface="Book Antiqua"/>
            </a:endParaRPr>
          </a:p>
        </p:txBody>
      </p:sp>
      <p:sp>
        <p:nvSpPr>
          <p:cNvPr id="203" name="object 40">
            <a:extLst>
              <a:ext uri="{FF2B5EF4-FFF2-40B4-BE49-F238E27FC236}">
                <a16:creationId xmlns:a16="http://schemas.microsoft.com/office/drawing/2014/main" id="{89F3AF1F-4C22-359E-A5D3-F61755E951F8}"/>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PU </a:t>
            </a:r>
            <a:r>
              <a:rPr lang="fr-FR" sz="2800" b="1" spc="-145" dirty="0">
                <a:latin typeface="+mn-lt"/>
                <a:cs typeface="Book Antiqua"/>
              </a:rPr>
              <a:t> </a:t>
            </a:r>
            <a:r>
              <a:rPr lang="fr-FR" sz="2800" b="1" spc="250" dirty="0">
                <a:latin typeface="+mn-lt"/>
                <a:cs typeface="Book Antiqua"/>
              </a:rPr>
              <a:t>ÊTRE</a:t>
            </a:r>
            <a:r>
              <a:rPr lang="fr-FR" sz="2800" b="1" spc="-145" dirty="0">
                <a:latin typeface="+mn-lt"/>
                <a:cs typeface="Book Antiqua"/>
              </a:rPr>
              <a:t> </a:t>
            </a:r>
            <a:r>
              <a:rPr lang="fr-FR" sz="8000" b="1" spc="195" baseline="-18379" dirty="0">
                <a:latin typeface="+mn-lt"/>
                <a:cs typeface="Book Antiqua"/>
              </a:rPr>
              <a:t>ÉVITÉS</a:t>
            </a:r>
            <a:endParaRPr lang="fr-FR" sz="8000" b="1" baseline="-18379" dirty="0">
              <a:latin typeface="+mn-lt"/>
              <a:cs typeface="Book Antiqua"/>
            </a:endParaRPr>
          </a:p>
        </p:txBody>
      </p:sp>
      <p:sp>
        <p:nvSpPr>
          <p:cNvPr id="204" name="object 41">
            <a:extLst>
              <a:ext uri="{FF2B5EF4-FFF2-40B4-BE49-F238E27FC236}">
                <a16:creationId xmlns:a16="http://schemas.microsoft.com/office/drawing/2014/main" id="{EA5C7DE7-D670-E8F4-F1F0-DCC4283AEEAB}"/>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HYGIÈNE</a:t>
            </a:r>
            <a:endParaRPr lang="fr-FR" sz="4400" b="1" dirty="0">
              <a:latin typeface="+mn-lt"/>
              <a:cs typeface="Book Antiqua"/>
            </a:endParaRPr>
          </a:p>
        </p:txBody>
      </p:sp>
      <p:sp>
        <p:nvSpPr>
          <p:cNvPr id="205" name="object 42">
            <a:extLst>
              <a:ext uri="{FF2B5EF4-FFF2-40B4-BE49-F238E27FC236}">
                <a16:creationId xmlns:a16="http://schemas.microsoft.com/office/drawing/2014/main" id="{2ACCC173-B9F5-A5C7-A013-E3401B73DE7E}"/>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DE BASE AVAIENT ÉTÉ MISES EN PLACE</a:t>
            </a:r>
          </a:p>
        </p:txBody>
      </p:sp>
      <p:sp>
        <p:nvSpPr>
          <p:cNvPr id="206" name="object 46">
            <a:hlinkClick r:id="rId4"/>
            <a:extLst>
              <a:ext uri="{FF2B5EF4-FFF2-40B4-BE49-F238E27FC236}">
                <a16:creationId xmlns:a16="http://schemas.microsoft.com/office/drawing/2014/main" id="{6288B308-4DD2-B18C-5D60-A529D233C215}"/>
              </a:ext>
            </a:extLst>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207" name="object 47">
            <a:extLst>
              <a:ext uri="{FF2B5EF4-FFF2-40B4-BE49-F238E27FC236}">
                <a16:creationId xmlns:a16="http://schemas.microsoft.com/office/drawing/2014/main" id="{5D4F712D-84C7-A077-02AC-083AB9CCA0E3}"/>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grpSp>
        <p:nvGrpSpPr>
          <p:cNvPr id="208" name="object 3">
            <a:extLst>
              <a:ext uri="{FF2B5EF4-FFF2-40B4-BE49-F238E27FC236}">
                <a16:creationId xmlns:a16="http://schemas.microsoft.com/office/drawing/2014/main" id="{7781374A-B905-CC93-BE34-548D1F8FE4D6}"/>
              </a:ext>
            </a:extLst>
          </p:cNvPr>
          <p:cNvGrpSpPr/>
          <p:nvPr/>
        </p:nvGrpSpPr>
        <p:grpSpPr>
          <a:xfrm>
            <a:off x="858612" y="2392346"/>
            <a:ext cx="4309110" cy="6523990"/>
            <a:chOff x="858612" y="2392346"/>
            <a:chExt cx="4309110" cy="6523990"/>
          </a:xfrm>
        </p:grpSpPr>
        <p:sp>
          <p:nvSpPr>
            <p:cNvPr id="209" name="object 4">
              <a:extLst>
                <a:ext uri="{FF2B5EF4-FFF2-40B4-BE49-F238E27FC236}">
                  <a16:creationId xmlns:a16="http://schemas.microsoft.com/office/drawing/2014/main" id="{3676FFC4-61A0-6391-FF12-07B1E158C6F9}"/>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10" name="object 5">
              <a:extLst>
                <a:ext uri="{FF2B5EF4-FFF2-40B4-BE49-F238E27FC236}">
                  <a16:creationId xmlns:a16="http://schemas.microsoft.com/office/drawing/2014/main" id="{9556A155-BC7A-FD7E-616C-F0C4A7E643C1}"/>
                </a:ext>
              </a:extLst>
            </p:cNvPr>
            <p:cNvPicPr/>
            <p:nvPr/>
          </p:nvPicPr>
          <p:blipFill>
            <a:blip r:embed="rId5" cstate="print"/>
            <a:stretch>
              <a:fillRect/>
            </a:stretch>
          </p:blipFill>
          <p:spPr>
            <a:xfrm>
              <a:off x="858612" y="2392346"/>
              <a:ext cx="4121265" cy="6309091"/>
            </a:xfrm>
            <a:prstGeom prst="rect">
              <a:avLst/>
            </a:prstGeom>
          </p:spPr>
        </p:pic>
      </p:grpSp>
      <p:sp>
        <p:nvSpPr>
          <p:cNvPr id="211" name="object 6">
            <a:extLst>
              <a:ext uri="{FF2B5EF4-FFF2-40B4-BE49-F238E27FC236}">
                <a16:creationId xmlns:a16="http://schemas.microsoft.com/office/drawing/2014/main" id="{18A44B9E-41FF-4ECC-233E-3A4BFB01E59C}"/>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CHAQUE JOUR, SOIT</a:t>
            </a:r>
          </a:p>
        </p:txBody>
      </p:sp>
      <p:sp>
        <p:nvSpPr>
          <p:cNvPr id="212" name="object 8">
            <a:extLst>
              <a:ext uri="{FF2B5EF4-FFF2-40B4-BE49-F238E27FC236}">
                <a16:creationId xmlns:a16="http://schemas.microsoft.com/office/drawing/2014/main" id="{D15E52E2-8A2A-F092-6B4A-D31F83EFDED1}"/>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D'ATTAQUES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SUR</a:t>
            </a:r>
            <a:r>
              <a:rPr lang="fr-FR" sz="2800" b="1" spc="-45" dirty="0">
                <a:latin typeface="Calibri"/>
                <a:cs typeface="Calibri"/>
              </a:rPr>
              <a:t> </a:t>
            </a:r>
            <a:r>
              <a:rPr lang="fr-FR" sz="2800" b="1" spc="305" dirty="0">
                <a:latin typeface="Calibri"/>
                <a:cs typeface="Calibri"/>
              </a:rPr>
              <a:t>LES</a:t>
            </a:r>
            <a:r>
              <a:rPr lang="fr-FR" sz="2800" b="1" spc="-45" dirty="0">
                <a:latin typeface="Calibri"/>
                <a:cs typeface="Calibri"/>
              </a:rPr>
              <a:t> </a:t>
            </a:r>
            <a:r>
              <a:rPr lang="fr-FR" sz="2800" b="1" dirty="0">
                <a:latin typeface="Calibri"/>
                <a:cs typeface="Calibri"/>
              </a:rPr>
              <a:t>MOTS</a:t>
            </a:r>
            <a:r>
              <a:rPr lang="fr-FR" sz="2800" b="1" spc="-45" dirty="0">
                <a:latin typeface="Calibri"/>
                <a:cs typeface="Calibri"/>
              </a:rPr>
              <a:t> </a:t>
            </a:r>
            <a:r>
              <a:rPr lang="fr-FR" sz="2800" b="1" dirty="0">
                <a:latin typeface="Calibri"/>
                <a:cs typeface="Calibri"/>
              </a:rPr>
              <a:t>DE</a:t>
            </a:r>
            <a:r>
              <a:rPr lang="fr-FR" sz="2800" b="1" spc="-40" dirty="0">
                <a:latin typeface="Calibri"/>
                <a:cs typeface="Calibri"/>
              </a:rPr>
              <a:t> </a:t>
            </a:r>
            <a:r>
              <a:rPr lang="fr-FR" sz="2800" b="1" spc="100" dirty="0">
                <a:latin typeface="Calibri"/>
                <a:cs typeface="Calibri"/>
              </a:rPr>
              <a:t>PASSE</a:t>
            </a:r>
            <a:endParaRPr lang="fr-FR" sz="2800" b="1" dirty="0">
              <a:latin typeface="Calibri"/>
              <a:cs typeface="Calibri"/>
            </a:endParaRPr>
          </a:p>
        </p:txBody>
      </p:sp>
      <p:sp>
        <p:nvSpPr>
          <p:cNvPr id="213" name="object 9">
            <a:extLst>
              <a:ext uri="{FF2B5EF4-FFF2-40B4-BE49-F238E27FC236}">
                <a16:creationId xmlns:a16="http://schemas.microsoft.com/office/drawing/2014/main" id="{979466C5-162B-9BF5-BFBA-ABB8FE30BC5A}"/>
              </a:ext>
            </a:extLst>
          </p:cNvPr>
          <p:cNvSpPr txBox="1"/>
          <p:nvPr/>
        </p:nvSpPr>
        <p:spPr>
          <a:xfrm>
            <a:off x="1513183" y="2492726"/>
            <a:ext cx="3013075" cy="1099404"/>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LES</a:t>
            </a:r>
            <a:r>
              <a:rPr lang="fr-FR" sz="4000" b="1" spc="-125" dirty="0">
                <a:latin typeface="Calibri"/>
                <a:cs typeface="Calibri"/>
              </a:rPr>
              <a:t> </a:t>
            </a:r>
            <a:r>
              <a:rPr lang="fr-FR" sz="4000" b="1" spc="225" dirty="0">
                <a:latin typeface="Calibri"/>
                <a:cs typeface="Calibri"/>
              </a:rPr>
              <a:t>PIRATES</a:t>
            </a:r>
            <a:endParaRPr lang="fr-FR" sz="4000" b="1" dirty="0">
              <a:latin typeface="Calibri"/>
              <a:cs typeface="Calibri"/>
            </a:endParaRPr>
          </a:p>
          <a:p>
            <a:pPr marL="6350">
              <a:lnSpc>
                <a:spcPts val="2970"/>
              </a:lnSpc>
            </a:pPr>
            <a:r>
              <a:rPr lang="fr-FR" b="1" spc="210" dirty="0">
                <a:latin typeface="Calibri"/>
                <a:cs typeface="Calibri"/>
              </a:rPr>
              <a:t>LANCENT</a:t>
            </a:r>
            <a:r>
              <a:rPr lang="fr-FR" b="1" spc="-55" dirty="0">
                <a:latin typeface="Calibri"/>
                <a:cs typeface="Calibri"/>
              </a:rPr>
              <a:t> </a:t>
            </a:r>
            <a:r>
              <a:rPr lang="fr-FR" b="1" spc="65" dirty="0">
                <a:latin typeface="Calibri"/>
                <a:cs typeface="Calibri"/>
              </a:rPr>
              <a:t>EN</a:t>
            </a:r>
            <a:r>
              <a:rPr lang="fr-FR" b="1" spc="-55" dirty="0">
                <a:latin typeface="Calibri"/>
                <a:cs typeface="Calibri"/>
              </a:rPr>
              <a:t> </a:t>
            </a:r>
            <a:r>
              <a:rPr lang="fr-FR" b="1" spc="-10" dirty="0">
                <a:latin typeface="Calibri"/>
                <a:cs typeface="Calibri"/>
              </a:rPr>
              <a:t>MOYENNE</a:t>
            </a:r>
            <a:endParaRPr lang="fr-FR" b="1" dirty="0">
              <a:latin typeface="Calibri"/>
              <a:cs typeface="Calibri"/>
            </a:endParaRPr>
          </a:p>
        </p:txBody>
      </p:sp>
      <p:sp>
        <p:nvSpPr>
          <p:cNvPr id="214" name="object 10">
            <a:hlinkClick r:id="rId6"/>
            <a:extLst>
              <a:ext uri="{FF2B5EF4-FFF2-40B4-BE49-F238E27FC236}">
                <a16:creationId xmlns:a16="http://schemas.microsoft.com/office/drawing/2014/main" id="{C8221A18-4726-6A52-2A88-A1F3BFBD46F7}"/>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215" name="object 11">
            <a:extLst>
              <a:ext uri="{FF2B5EF4-FFF2-40B4-BE49-F238E27FC236}">
                <a16:creationId xmlns:a16="http://schemas.microsoft.com/office/drawing/2014/main" id="{3495DA4F-D5F1-AC1D-6D72-813E82EF5860}"/>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216" name="object 7">
            <a:extLst>
              <a:ext uri="{FF2B5EF4-FFF2-40B4-BE49-F238E27FC236}">
                <a16:creationId xmlns:a16="http://schemas.microsoft.com/office/drawing/2014/main" id="{6843395D-098A-4E99-A6E3-EA09E9BC5549}"/>
              </a:ext>
            </a:extLst>
          </p:cNvPr>
          <p:cNvSpPr txBox="1"/>
          <p:nvPr/>
        </p:nvSpPr>
        <p:spPr>
          <a:xfrm>
            <a:off x="1474154" y="7324880"/>
            <a:ext cx="3320096" cy="1183016"/>
          </a:xfrm>
          <a:prstGeom prst="rect">
            <a:avLst/>
          </a:prstGeom>
        </p:spPr>
        <p:txBody>
          <a:bodyPr vert="horz" wrap="square" lIns="0" tIns="13335" rIns="0" bIns="0" rtlCol="0">
            <a:spAutoFit/>
          </a:bodyPr>
          <a:lstStyle/>
          <a:p>
            <a:pPr marL="25400">
              <a:lnSpc>
                <a:spcPct val="100000"/>
              </a:lnSpc>
              <a:spcBef>
                <a:spcPts val="105"/>
              </a:spcBef>
            </a:pPr>
            <a:r>
              <a:rPr sz="11400" b="1" spc="-15" baseline="-19371" dirty="0">
                <a:latin typeface="Calibri"/>
                <a:cs typeface="Calibri"/>
              </a:rPr>
              <a:t>579</a:t>
            </a:r>
            <a:r>
              <a:rPr lang="fr-FR" sz="2800" b="1" spc="-10" dirty="0">
                <a:latin typeface="Calibri"/>
                <a:cs typeface="Calibri"/>
              </a:rPr>
              <a:t>/SECONDE</a:t>
            </a:r>
            <a:endParaRPr sz="3300" b="1" dirty="0">
              <a:latin typeface="Calibri"/>
              <a:cs typeface="Calibri"/>
            </a:endParaRPr>
          </a:p>
        </p:txBody>
      </p:sp>
      <p:sp>
        <p:nvSpPr>
          <p:cNvPr id="59" name="ZoneTexte 58">
            <a:extLst>
              <a:ext uri="{FF2B5EF4-FFF2-40B4-BE49-F238E27FC236}">
                <a16:creationId xmlns:a16="http://schemas.microsoft.com/office/drawing/2014/main" id="{CB4F6378-D409-3633-5AB6-4849727E6096}"/>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sz="1800" b="1" dirty="0">
                <a:latin typeface="+mn-lt"/>
                <a:cs typeface="Book Antiqua"/>
              </a:rPr>
              <a:t>SI</a:t>
            </a:r>
            <a:r>
              <a:rPr lang="fr-FR" sz="1800" b="1" spc="-90" dirty="0">
                <a:latin typeface="+mn-lt"/>
                <a:cs typeface="Book Antiqua"/>
              </a:rPr>
              <a:t> </a:t>
            </a:r>
            <a:r>
              <a:rPr lang="fr-FR" sz="1800" b="1" dirty="0">
                <a:latin typeface="+mn-lt"/>
                <a:cs typeface="Book Antiqua"/>
              </a:rPr>
              <a:t>DES</a:t>
            </a:r>
            <a:r>
              <a:rPr lang="fr-FR" sz="1800" b="1" spc="-85" dirty="0">
                <a:latin typeface="+mn-lt"/>
                <a:cs typeface="Book Antiqua"/>
              </a:rPr>
              <a:t> </a:t>
            </a:r>
            <a:r>
              <a:rPr lang="fr-FR" sz="1800" b="1" spc="125" dirty="0">
                <a:latin typeface="+mn-lt"/>
                <a:cs typeface="Book Antiqua"/>
              </a:rPr>
              <a:t>RÈGLES</a:t>
            </a:r>
            <a:r>
              <a:rPr lang="fr-FR" sz="1800" b="1" spc="-85" dirty="0">
                <a:latin typeface="+mn-lt"/>
                <a:cs typeface="Book Antiqua"/>
              </a:rPr>
              <a:t> </a:t>
            </a:r>
            <a:r>
              <a:rPr lang="fr-FR" sz="1800" b="1" spc="-25" dirty="0">
                <a:latin typeface="+mn-lt"/>
                <a:cs typeface="Book Antiqua"/>
              </a:rPr>
              <a:t>DE</a:t>
            </a:r>
            <a:endParaRPr lang="fr-FR" sz="1800" b="1" dirty="0">
              <a:latin typeface="+mn-lt"/>
              <a:cs typeface="Book Antiqu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BC7D1EB5-3B99-25D7-B785-378C7100920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25532ED-9083-A08F-F301-2B7331A0B082}"/>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159AF542-0AE0-9AF0-C15A-7B718FC98AF3}"/>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B80536EA-91D8-73A4-53B8-9166898AF09B}"/>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059BE5BB-F1E3-A03E-EBFA-55B926681805}"/>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39E78F2-3895-A9C6-C3A3-2954BCC0D04C}"/>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609C664-BDDA-AA25-A7CA-CD119C651AD0}"/>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CEA51B1-28BD-2C8D-AA31-5D7DE8E3B019}"/>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9FC40F69-BF01-5B97-7F8D-5C5A4EA1E3AE}"/>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430BE85C-C57A-9263-2A5D-E5475C9B4914}"/>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474F6B40-BF2E-9C12-3345-41EA4F1CFD5F}"/>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7E8309D-255E-DECE-DA6B-D666E716E3D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1ECE495E-1588-29F6-D324-468BEC445531}"/>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C05443D4-F426-718A-2A21-656180AAD6A3}"/>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44793121-DF64-9D43-7271-0B601472808C}"/>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D39F8B53-C6CA-58EF-C09D-29ED8FE8F90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9E70DEC5-4969-CF40-9963-5B6262A4104D}"/>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7406D872-1CCB-D207-68F6-18F3143BD05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50C5E98-A39B-CBC7-7C6A-1D457D8F31B9}"/>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4235C7FB-2564-E06E-F772-854B1BD6F4F2}"/>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21584972-7D84-782E-DEA8-000558FA2C4A}"/>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71091274-4473-8AF7-1130-68D1046E016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09F98601-384C-A0D0-F55F-3D4B7EA13AC5}"/>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EDD7294E-ECBC-E4C2-1671-014FBA32BCA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0F642AFC-6BFD-5294-F216-84C737A147CF}"/>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1BD01D86-BAF5-F0A6-B1E8-6E6BF4A8026C}"/>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CDC2B4F3-0DD7-7E28-45E2-E150C6559C98}"/>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D2E4DF56-5120-4F8F-8106-DF2A1223082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2" name="object 2"/>
          <p:cNvSpPr txBox="1"/>
          <p:nvPr/>
        </p:nvSpPr>
        <p:spPr>
          <a:xfrm>
            <a:off x="6787181" y="5390103"/>
            <a:ext cx="6693869" cy="2931572"/>
          </a:xfrm>
          <a:prstGeom prst="rect">
            <a:avLst/>
          </a:prstGeom>
        </p:spPr>
        <p:txBody>
          <a:bodyPr vert="horz" wrap="square" lIns="0" tIns="96520" rIns="0" bIns="0" rtlCol="0">
            <a:spAutoFit/>
          </a:bodyPr>
          <a:lstStyle/>
          <a:p>
            <a:pPr marL="791845" marR="784225" algn="ctr">
              <a:lnSpc>
                <a:spcPts val="7420"/>
              </a:lnSpc>
              <a:spcBef>
                <a:spcPts val="760"/>
              </a:spcBef>
            </a:pPr>
            <a:r>
              <a:rPr lang="fr-FR" sz="6600" b="1" spc="-150" dirty="0">
                <a:solidFill>
                  <a:srgbClr val="231F20"/>
                </a:solidFill>
                <a:latin typeface="Calibri"/>
                <a:cs typeface="Calibri"/>
              </a:rPr>
              <a:t>GESTIONNAIRE DE CRISE</a:t>
            </a:r>
            <a:endParaRPr lang="fr-FR" sz="6600" b="1" spc="-150" dirty="0">
              <a:latin typeface="Calibri"/>
              <a:cs typeface="Calibri"/>
            </a:endParaRPr>
          </a:p>
          <a:p>
            <a:pPr algn="ctr">
              <a:lnSpc>
                <a:spcPts val="7255"/>
              </a:lnSpc>
            </a:pPr>
            <a:r>
              <a:rPr lang="fr-FR" sz="6600" b="1" spc="-150" dirty="0">
                <a:solidFill>
                  <a:srgbClr val="231F20"/>
                </a:solidFill>
                <a:latin typeface="Calibri"/>
                <a:cs typeface="Calibri"/>
              </a:rPr>
              <a:t>DE CYBERSÉCURITÉ</a:t>
            </a:r>
            <a:endParaRPr lang="fr-FR" sz="6600" b="1" spc="-150" dirty="0">
              <a:latin typeface="Calibri"/>
              <a:cs typeface="Calibri"/>
            </a:endParaRPr>
          </a:p>
        </p:txBody>
      </p:sp>
      <p:sp>
        <p:nvSpPr>
          <p:cNvPr id="68" name="object 9">
            <a:extLst>
              <a:ext uri="{FF2B5EF4-FFF2-40B4-BE49-F238E27FC236}">
                <a16:creationId xmlns:a16="http://schemas.microsoft.com/office/drawing/2014/main" id="{8B3F8D3A-13AC-385B-6FCC-8E18B992F89A}"/>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chemeClr val="tx1"/>
                </a:solidFill>
                <a:latin typeface="Calibri"/>
                <a:cs typeface="Calibri"/>
              </a:rPr>
              <a:t>ARCHITECTE CYBERSÉCURITÉ</a:t>
            </a:r>
          </a:p>
        </p:txBody>
      </p:sp>
      <p:sp>
        <p:nvSpPr>
          <p:cNvPr id="69" name="object 10">
            <a:extLst>
              <a:ext uri="{FF2B5EF4-FFF2-40B4-BE49-F238E27FC236}">
                <a16:creationId xmlns:a16="http://schemas.microsoft.com/office/drawing/2014/main" id="{78804C3F-0A2C-A4E9-83F4-237A20B28D07}"/>
              </a:ext>
            </a:extLst>
          </p:cNvPr>
          <p:cNvSpPr txBox="1"/>
          <p:nvPr/>
        </p:nvSpPr>
        <p:spPr>
          <a:xfrm>
            <a:off x="15213258" y="4066036"/>
            <a:ext cx="3254375" cy="335168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chemeClr val="tx1"/>
                </a:solidFill>
                <a:latin typeface="Calibri"/>
                <a:cs typeface="Calibri"/>
              </a:rPr>
              <a:t>ARCHITECTE CYBERSÉCURITÉ</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E451CBD5-C644-56FB-8637-EC867A8A522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1C33501-C914-CBD9-97D0-969939282131}"/>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218547EC-6ACA-2458-34DD-28FD216B9D2A}"/>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F1D8B633-FF16-BA16-731E-34A5A6FA696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0206E9D0-E0B5-C7EE-56EF-9D1AB05B5D5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419B3446-7125-7C50-43A0-5EC02F8C6CA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F7514D42-1953-030F-6675-46CD1F2EC6CD}"/>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1EE2DE27-D17A-96DD-7481-BD172E822B50}"/>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4D323EF-DB4F-9A4F-AEC1-B117158E7281}"/>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6569E608-9BBB-0244-9033-CF1D1DE4BA94}"/>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0B2BE14-FA70-F753-7296-6B14C0E69D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E378285D-56DE-4F10-B791-1B13601007C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BE7687E5-5372-A47F-F40A-393478DFBE31}"/>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C0AC68C5-CECB-A3F6-AF07-B5FDAD69F542}"/>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D3C12B23-4F46-5F4C-B589-65D946AC9AB2}"/>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D861A1B1-E382-1CD6-EF11-1C05F4DB8270}"/>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C494DF78-69CC-D7E6-5163-F6CE25A0C76F}"/>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2BD7DD42-F775-430C-8ECA-79F4680E0E45}"/>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9FB454B7-64F2-2C66-6105-39A58AA90D43}"/>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07BD9DB-F68C-1EDB-8949-F246B4FE9C3D}"/>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8A21C601-BC5D-20F9-4C9B-5646A156ECCF}"/>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B70C91B1-1E20-6482-338F-AB5DC2ADF269}"/>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CC15D7C1-BA50-3108-029B-B8F6CA0EE8AC}"/>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1877875-9BCC-5E22-5903-F0F7911B017E}"/>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BB7DCB43-E92D-98D7-1472-2AC23CE0591E}"/>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61B7DE25-FCEC-274F-95EB-C18EDF35C159}"/>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EAC3E152-B332-072B-C562-DD06C56FE89B}"/>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02A7E093-CDE4-56CE-4F6A-2C60C6C7DED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2" name="object 2"/>
          <p:cNvSpPr txBox="1"/>
          <p:nvPr/>
        </p:nvSpPr>
        <p:spPr>
          <a:xfrm>
            <a:off x="7613650" y="5338414"/>
            <a:ext cx="5064596" cy="1027845"/>
          </a:xfrm>
          <a:prstGeom prst="rect">
            <a:avLst/>
          </a:prstGeom>
        </p:spPr>
        <p:txBody>
          <a:bodyPr vert="horz" wrap="square" lIns="0" tIns="12065" rIns="0" bIns="0" rtlCol="0">
            <a:spAutoFit/>
          </a:bodyPr>
          <a:lstStyle/>
          <a:p>
            <a:pPr marL="12700" algn="ctr">
              <a:lnSpc>
                <a:spcPct val="100000"/>
              </a:lnSpc>
              <a:spcBef>
                <a:spcPts val="95"/>
              </a:spcBef>
            </a:pPr>
            <a:r>
              <a:rPr lang="fr-FR" sz="6600" b="1" spc="-150" dirty="0">
                <a:solidFill>
                  <a:srgbClr val="231F20"/>
                </a:solidFill>
                <a:latin typeface="Calibri"/>
                <a:cs typeface="Calibri"/>
              </a:rPr>
              <a:t>CRYPTOLOGUE</a:t>
            </a:r>
            <a:endParaRPr sz="6600" b="1" spc="-150" dirty="0">
              <a:latin typeface="Calibri"/>
              <a:cs typeface="Calibri"/>
            </a:endParaRPr>
          </a:p>
        </p:txBody>
      </p:sp>
      <p:sp>
        <p:nvSpPr>
          <p:cNvPr id="68" name="object 9">
            <a:extLst>
              <a:ext uri="{FF2B5EF4-FFF2-40B4-BE49-F238E27FC236}">
                <a16:creationId xmlns:a16="http://schemas.microsoft.com/office/drawing/2014/main" id="{0C8B44D9-1555-BFDA-3ED1-B84628AD9738}"/>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p:txBody>
      </p:sp>
      <p:sp>
        <p:nvSpPr>
          <p:cNvPr id="69" name="object 10">
            <a:extLst>
              <a:ext uri="{FF2B5EF4-FFF2-40B4-BE49-F238E27FC236}">
                <a16:creationId xmlns:a16="http://schemas.microsoft.com/office/drawing/2014/main" id="{1154F77B-F10A-EC9A-2A81-4087F4135B9E}"/>
              </a:ext>
            </a:extLst>
          </p:cNvPr>
          <p:cNvSpPr txBox="1"/>
          <p:nvPr/>
        </p:nvSpPr>
        <p:spPr>
          <a:xfrm>
            <a:off x="15213258" y="4066036"/>
            <a:ext cx="3254375" cy="4752711"/>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rgbClr val="FFB542"/>
                </a:solidFill>
                <a:latin typeface="Calibri"/>
                <a:cs typeface="Calibri"/>
              </a:rPr>
              <a:t>ARCHITECTE CYBERSÉCURITÉ</a:t>
            </a:r>
            <a:endParaRPr lang="fr-FR" sz="3300" b="1" spc="-150" dirty="0">
              <a:latin typeface="Calibri"/>
              <a:cs typeface="Calibri"/>
            </a:endParaRPr>
          </a:p>
          <a:p>
            <a:pPr marL="313690" marR="306070" algn="ctr">
              <a:lnSpc>
                <a:spcPts val="3200"/>
              </a:lnSpc>
              <a:spcBef>
                <a:spcPts val="1265"/>
              </a:spcBef>
            </a:pPr>
            <a:r>
              <a:rPr lang="fr-FR" sz="3300" b="1" spc="-150" dirty="0">
                <a:solidFill>
                  <a:schemeClr val="tx1"/>
                </a:solidFill>
                <a:latin typeface="Calibri"/>
                <a:cs typeface="Calibri"/>
              </a:rPr>
              <a:t>GESTIONNAIRE DE CRISE DE CYBERSÉCURITÉ</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11" name="object 11"/>
          <p:cNvSpPr txBox="1"/>
          <p:nvPr/>
        </p:nvSpPr>
        <p:spPr>
          <a:xfrm>
            <a:off x="7064287" y="5338414"/>
            <a:ext cx="6188163" cy="2936060"/>
          </a:xfrm>
          <a:prstGeom prst="rect">
            <a:avLst/>
          </a:prstGeom>
        </p:spPr>
        <p:txBody>
          <a:bodyPr vert="horz" wrap="square" lIns="0" tIns="88265" rIns="0" bIns="0" rtlCol="0">
            <a:spAutoFit/>
          </a:bodyPr>
          <a:lstStyle/>
          <a:p>
            <a:pPr marL="12065" marR="5080" algn="ctr">
              <a:lnSpc>
                <a:spcPts val="7420"/>
              </a:lnSpc>
              <a:spcBef>
                <a:spcPts val="695"/>
              </a:spcBef>
            </a:pPr>
            <a:r>
              <a:rPr lang="fr-FR" sz="6600" b="1" spc="-150" dirty="0">
                <a:solidFill>
                  <a:srgbClr val="231F20"/>
                </a:solidFill>
                <a:latin typeface="Calibri"/>
                <a:cs typeface="Calibri"/>
              </a:rPr>
              <a:t>ADMINISTRATEUR DE SOLUTIONS DE SÉCURITÉ</a:t>
            </a:r>
            <a:endParaRPr lang="fr-FR" sz="6600" b="1" spc="-150" dirty="0">
              <a:latin typeface="Calibri"/>
              <a:cs typeface="Calibri"/>
            </a:endParaRPr>
          </a:p>
        </p:txBody>
      </p:sp>
      <p:sp>
        <p:nvSpPr>
          <p:cNvPr id="38" name="object 16">
            <a:extLst>
              <a:ext uri="{FF2B5EF4-FFF2-40B4-BE49-F238E27FC236}">
                <a16:creationId xmlns:a16="http://schemas.microsoft.com/office/drawing/2014/main" id="{7E8981BE-28E7-7F1E-0BE7-8226DD0D9F7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5175840-1821-2477-6A71-3016008C6FD7}"/>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38DED917-33A5-E102-65A7-D369482BA2E7}"/>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734E986C-4CCB-6215-52CA-AD097BB8C2D7}"/>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4B11ACB6-EF40-BD01-25AC-BDC95D1ACC05}"/>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6C7A63A4-227F-C6E3-45DA-E549DE8121A0}"/>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BA7CCAF3-3A75-7876-9BE5-2E6D90D16CFB}"/>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771AA703-7277-38DA-330B-C5D77A8546CA}"/>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F956FDAE-65EB-8069-CE4E-1C95426D0712}"/>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E9D36C0F-2076-C288-357E-56EB66CBFA1A}"/>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1550A9CD-524A-3D6B-5752-8B270DC38B99}"/>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29EAE079-D3A2-4985-1791-B22A6708550D}"/>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CD039CB6-2BEF-F5BF-CFAC-2B0B6123AA32}"/>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EC2F79C6-88AB-276C-FE72-CB243504F808}"/>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9A953742-31C3-62E1-154B-B1EA963F1BC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884FD39C-6D10-0BD2-14A4-B200D2056C5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C9D24776-D2D8-1314-BEA1-6F92AD6E2E51}"/>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3E3CF615-06F3-29CB-1587-0E581704204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2DDFBB46-E3F9-47C7-ECEA-476820AD87A7}"/>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30404B54-3D75-A885-3293-EF1FE2783915}"/>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95ACA43C-2EB7-C397-3FE1-B5627BCBE28B}"/>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83764738-5B7D-FFE2-92B2-A3CCBF4F184F}"/>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F87B25C6-80DC-9E81-47F7-6525862D4E8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FA9FD5-0242-E591-E051-B87ADD42CC6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1EBC552B-5873-C0BF-A19F-5691283817C9}"/>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0373D4DC-5786-BBC7-CD2D-60E3A1AF2F94}"/>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71234A31-75EB-7BB9-33B8-36924B9895B9}"/>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4B59697-2C8A-0432-6D36-BD58FAF0DB47}"/>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56D99462-4677-0D04-3690-40B23ED5CAEB}"/>
              </a:ext>
            </a:extLst>
          </p:cNvPr>
          <p:cNvSpPr txBox="1"/>
          <p:nvPr/>
        </p:nvSpPr>
        <p:spPr>
          <a:xfrm>
            <a:off x="1905000" y="3999748"/>
            <a:ext cx="2965450" cy="3159839"/>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a:p>
            <a:pPr algn="ctr">
              <a:lnSpc>
                <a:spcPct val="100000"/>
              </a:lnSpc>
              <a:spcBef>
                <a:spcPts val="525"/>
              </a:spcBef>
            </a:pPr>
            <a:r>
              <a:rPr lang="fr-FR" sz="3300" b="1" spc="-150" dirty="0">
                <a:solidFill>
                  <a:schemeClr val="tx1"/>
                </a:solidFill>
                <a:latin typeface="Calibri"/>
                <a:cs typeface="Calibri"/>
              </a:rPr>
              <a:t>CRYPTOLOGUE</a:t>
            </a:r>
          </a:p>
        </p:txBody>
      </p:sp>
      <p:sp>
        <p:nvSpPr>
          <p:cNvPr id="69" name="object 10">
            <a:extLst>
              <a:ext uri="{FF2B5EF4-FFF2-40B4-BE49-F238E27FC236}">
                <a16:creationId xmlns:a16="http://schemas.microsoft.com/office/drawing/2014/main" id="{8CDBDB58-7D5D-77B5-C720-D2DCF8B90F1D}"/>
              </a:ext>
            </a:extLst>
          </p:cNvPr>
          <p:cNvSpPr txBox="1"/>
          <p:nvPr/>
        </p:nvSpPr>
        <p:spPr>
          <a:xfrm>
            <a:off x="15213258" y="4066036"/>
            <a:ext cx="3254375" cy="4752711"/>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rgbClr val="FFB542"/>
                </a:solidFill>
                <a:latin typeface="Calibri"/>
                <a:cs typeface="Calibri"/>
              </a:rPr>
              <a:t>ARCHITECTE CYBERSÉCURITÉ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308850" y="5338414"/>
            <a:ext cx="5796336" cy="2931572"/>
          </a:xfrm>
          <a:prstGeom prst="rect">
            <a:avLst/>
          </a:prstGeom>
        </p:spPr>
        <p:txBody>
          <a:bodyPr vert="horz" wrap="square" lIns="0" tIns="96520" rIns="0" bIns="0" rtlCol="0">
            <a:spAutoFit/>
          </a:bodyPr>
          <a:lstStyle/>
          <a:p>
            <a:pPr marL="712470" marR="704850" algn="ctr">
              <a:lnSpc>
                <a:spcPts val="7420"/>
              </a:lnSpc>
              <a:spcBef>
                <a:spcPts val="760"/>
              </a:spcBef>
            </a:pPr>
            <a:r>
              <a:rPr lang="fr-FR" sz="6600" b="1" spc="-150" dirty="0">
                <a:solidFill>
                  <a:srgbClr val="231F20"/>
                </a:solidFill>
                <a:latin typeface="Calibri"/>
                <a:cs typeface="Calibri"/>
              </a:rPr>
              <a:t>FORMATEUR EN</a:t>
            </a:r>
            <a:endParaRPr lang="fr-FR" sz="6600" b="1" spc="-150" dirty="0">
              <a:latin typeface="Calibri"/>
              <a:cs typeface="Calibri"/>
            </a:endParaRPr>
          </a:p>
          <a:p>
            <a:pPr algn="ctr">
              <a:lnSpc>
                <a:spcPts val="7255"/>
              </a:lnSpc>
            </a:pPr>
            <a:r>
              <a:rPr lang="fr-FR" sz="6600" b="1" spc="-150" dirty="0">
                <a:solidFill>
                  <a:srgbClr val="231F20"/>
                </a:solidFill>
                <a:latin typeface="Calibri"/>
                <a:cs typeface="Calibri"/>
              </a:rPr>
              <a:t>CYBERSÉCURITÉ</a:t>
            </a:r>
            <a:endParaRPr lang="fr-FR" sz="66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D8CE65E-C900-CC60-E85D-9FE150B85F1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9D3E9E40-8023-5370-013B-E36806CD4EB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DA0D7144-3A50-00B5-90BA-62DE46C7B992}"/>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B0FF8C65-61D7-C1DA-EAA8-06404EE24CDE}"/>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47B759F2-E22B-6191-3F40-D456B270371F}"/>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02880BF-0BE3-6F86-26CF-45F323F3ABC4}"/>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7DD305CC-5456-4DDF-5A5A-C66A194ACCB5}"/>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7438B8A-D8BE-5716-2453-AB58F67B1E0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F5F357A9-9489-7B39-B430-4851AF67982E}"/>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69F279AD-0495-0991-1C2C-6AC40C31A5A5}"/>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DDCCCEEE-BA9F-A3C7-DECA-AF944FD55797}"/>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8F187881-D591-3A29-E2D4-8CFBCE5703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06514F7C-7137-0D86-92FB-4D19B15E67E0}"/>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B78CCEF4-2667-0207-4339-7FB2CC0D7FC1}"/>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25A23653-7982-157A-57D4-E0D4BC922159}"/>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B9BB59C5-EE5E-3C99-7D1D-4B89496BE52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92B2F341-6696-5042-D428-24D64D1281F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D3A977EF-6A19-91AD-C22D-92D9E54CC564}"/>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C72018BA-9D42-F426-CD84-7D52E6DAD584}"/>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524B8BD1-D5CE-BD9E-435A-F873C2B05464}"/>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6E05BE55-2292-4511-6D45-25977789D0D7}"/>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084CB0B5-8498-AC57-F6BD-3BA331E826EC}"/>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F2B1BD75-B754-4431-7B82-5B4C4DDFF007}"/>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85717001-4F9D-C4A6-4A98-AF58D50F46E4}"/>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3D83A90D-927A-573A-C98F-33F28609536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E30728B6-6294-F24D-52D8-247A71682BE3}"/>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12CE737D-BE33-1546-1A7E-16390E23EB31}"/>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3FCBA57D-B519-D75D-0365-96D473B4F7EA}"/>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0C8C9AF4-6177-8C9B-F987-E9953081AE5E}"/>
              </a:ext>
            </a:extLst>
          </p:cNvPr>
          <p:cNvSpPr txBox="1"/>
          <p:nvPr/>
        </p:nvSpPr>
        <p:spPr>
          <a:xfrm>
            <a:off x="1905000" y="3999748"/>
            <a:ext cx="2965450" cy="4589205"/>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chemeClr val="tx1"/>
                </a:solidFill>
                <a:latin typeface="Calibri"/>
                <a:cs typeface="Calibri"/>
              </a:rPr>
              <a:t>ADMINISTRATEUR DE SOLUTIONS DE SÉCURITÉ</a:t>
            </a:r>
          </a:p>
        </p:txBody>
      </p:sp>
      <p:sp>
        <p:nvSpPr>
          <p:cNvPr id="69" name="object 10">
            <a:extLst>
              <a:ext uri="{FF2B5EF4-FFF2-40B4-BE49-F238E27FC236}">
                <a16:creationId xmlns:a16="http://schemas.microsoft.com/office/drawing/2014/main" id="{28B2762B-AACF-6F76-259D-0C1EF7C8EFB2}"/>
              </a:ext>
            </a:extLst>
          </p:cNvPr>
          <p:cNvSpPr txBox="1"/>
          <p:nvPr/>
        </p:nvSpPr>
        <p:spPr>
          <a:xfrm>
            <a:off x="15213258" y="4066036"/>
            <a:ext cx="3254375" cy="4752711"/>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rgbClr val="FFB542"/>
                </a:solidFill>
                <a:latin typeface="Calibri"/>
                <a:cs typeface="Calibri"/>
              </a:rPr>
              <a:t>ARCHITECTE CYBERSÉCURITÉ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F169DA7-54B3-6487-9817-F6EFCB38A2AB}"/>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84734C54-F66A-F4AD-C1B0-1E2324A9F14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55C670DB-19BD-A0F8-0E73-5F01FAE839F0}"/>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6F844286-F801-9067-59C1-BB94D47FA141}"/>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856C8338-48D0-7B9F-F4C1-02A1D0862738}"/>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A91A96C-A1C2-4D9E-15FC-C2DE7010D4A5}"/>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232F7AD9-7E1C-15FE-57F0-2A971B66D1BB}"/>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AAC209A8-57DD-180D-40A4-A4048EEC12AE}"/>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89FCC05E-A319-AD0B-23CC-9CDF8C8A9322}"/>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3DC6B3E-81DF-A282-4692-B1C31218A20C}"/>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3BC870D1-1530-3ADD-6AC4-9EDFF991F22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8EC840EF-9F0D-E88D-837C-F8B89AB90976}"/>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C53226A0-89A8-B54E-308C-53965DF2F21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99021BB6-103A-5E1A-58BA-A7834F40E1EA}"/>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393712DC-5BA3-CB7D-3B76-F6A336A97E8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BC972A64-9239-BD35-82DC-B4709050198E}"/>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DD280985-FB5D-9B3D-1C87-04F9362AB7F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8055849-E25F-530C-625D-89F8A30BA055}"/>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66EBFDB8-CC58-7545-C1D6-BBE1F1AAA40E}"/>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D0812988-51CF-E807-8C7A-72B664BAFAD5}"/>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39F3D892-01D1-CC82-DD3B-45ED5EAA1EA2}"/>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630F8266-0EE2-A540-C771-6DD1375B22DE}"/>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47871637-BC1D-9D5A-5328-2572BE526905}"/>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31C1764C-8F57-8A7D-FA07-ED7101AEA914}"/>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9E27484B-1511-7F29-0AC3-E3F27328FD66}"/>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C489FCC3-57C5-D4D7-9481-79D09AAAC901}"/>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1AF7994B-7EF6-762C-6716-6A85239EEAA2}"/>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E3F3DD1E-CAF3-8FA0-4B67-44B1CDF04660}"/>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CC5D2953-8A0B-49F4-F8BD-C71D7429CF60}"/>
              </a:ext>
            </a:extLst>
          </p:cNvPr>
          <p:cNvSpPr txBox="1"/>
          <p:nvPr/>
        </p:nvSpPr>
        <p:spPr>
          <a:xfrm>
            <a:off x="1905000" y="3999748"/>
            <a:ext cx="2965450" cy="5653599"/>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rgbClr val="F7D842"/>
                </a:solidFill>
                <a:latin typeface="Calibri"/>
                <a:cs typeface="Calibri"/>
              </a:rPr>
              <a:t>ADMINISTRATEUR DE SOLUTIONS DE SÉCURITÉ</a:t>
            </a:r>
            <a:endParaRPr lang="fr-FR" sz="3300" b="1" spc="-150" dirty="0">
              <a:latin typeface="Calibri"/>
              <a:cs typeface="Calibri"/>
            </a:endParaRPr>
          </a:p>
          <a:p>
            <a:pPr marL="88265" marR="80645" algn="ctr">
              <a:lnSpc>
                <a:spcPts val="3260"/>
              </a:lnSpc>
              <a:spcBef>
                <a:spcPts val="1685"/>
              </a:spcBef>
            </a:pPr>
            <a:r>
              <a:rPr lang="fr-FR" sz="3300" b="1" spc="-150" dirty="0">
                <a:solidFill>
                  <a:srgbClr val="231F20"/>
                </a:solidFill>
                <a:latin typeface="Calibri"/>
                <a:cs typeface="Calibri"/>
              </a:rPr>
              <a:t>FORMATEUR EN CYBERSÉCURITÉ</a:t>
            </a:r>
          </a:p>
        </p:txBody>
      </p:sp>
      <p:sp>
        <p:nvSpPr>
          <p:cNvPr id="69" name="object 10">
            <a:extLst>
              <a:ext uri="{FF2B5EF4-FFF2-40B4-BE49-F238E27FC236}">
                <a16:creationId xmlns:a16="http://schemas.microsoft.com/office/drawing/2014/main" id="{857BBA18-E11C-B29D-7C32-E89E7FED5DE6}"/>
              </a:ext>
            </a:extLst>
          </p:cNvPr>
          <p:cNvSpPr txBox="1"/>
          <p:nvPr/>
        </p:nvSpPr>
        <p:spPr>
          <a:xfrm>
            <a:off x="15213258" y="4066036"/>
            <a:ext cx="3254375" cy="4752711"/>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rgbClr val="FFB542"/>
                </a:solidFill>
                <a:latin typeface="Calibri"/>
                <a:cs typeface="Calibri"/>
              </a:rPr>
              <a:t>ARCHITECTE CYBERSÉCURITÉ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71" name="object 9">
            <a:extLst>
              <a:ext uri="{FF2B5EF4-FFF2-40B4-BE49-F238E27FC236}">
                <a16:creationId xmlns:a16="http://schemas.microsoft.com/office/drawing/2014/main" id="{1C78AFB1-C60B-53E8-EEA9-AE863FEB8AB6}"/>
              </a:ext>
            </a:extLst>
          </p:cNvPr>
          <p:cNvSpPr txBox="1"/>
          <p:nvPr/>
        </p:nvSpPr>
        <p:spPr>
          <a:xfrm>
            <a:off x="8244821" y="5433056"/>
            <a:ext cx="3614770" cy="2786981"/>
          </a:xfrm>
          <a:prstGeom prst="rect">
            <a:avLst/>
          </a:prstGeom>
        </p:spPr>
        <p:txBody>
          <a:bodyPr vert="horz" wrap="square" lIns="0" tIns="0" rIns="0" bIns="0" rtlCol="0">
            <a:spAutoFit/>
          </a:bodyPr>
          <a:lstStyle/>
          <a:p>
            <a:pPr marL="12700" marR="5080" indent="65405" algn="ctr">
              <a:lnSpc>
                <a:spcPts val="4210"/>
              </a:lnSpc>
              <a:spcBef>
                <a:spcPts val="675"/>
              </a:spcBef>
            </a:pPr>
            <a:r>
              <a:rPr lang="fr-FR" sz="6600" b="1" spc="-150" dirty="0">
                <a:solidFill>
                  <a:srgbClr val="231F20"/>
                </a:solidFill>
                <a:latin typeface="Calibri"/>
                <a:cs typeface="Calibri"/>
              </a:rPr>
              <a:t>RSSI</a:t>
            </a:r>
            <a:endParaRPr lang="fr-FR" sz="6600" b="1" spc="-150" dirty="0">
              <a:latin typeface="Calibri"/>
              <a:cs typeface="Calibri"/>
            </a:endParaRPr>
          </a:p>
          <a:p>
            <a:pPr marL="12700" marR="5080" indent="65405" algn="ctr">
              <a:lnSpc>
                <a:spcPts val="4210"/>
              </a:lnSpc>
              <a:spcBef>
                <a:spcPts val="675"/>
              </a:spcBef>
            </a:pPr>
            <a:r>
              <a:rPr lang="fr-FR" sz="4100" b="1" spc="-150" dirty="0">
                <a:solidFill>
                  <a:srgbClr val="231F20"/>
                </a:solidFill>
                <a:latin typeface="Calibri"/>
                <a:cs typeface="Calibri"/>
              </a:rPr>
              <a:t>(RESPONSABLE DE LA SÉCURITÉ DES SYSTÈMES D’INFORMATION)</a:t>
            </a:r>
            <a:endParaRPr lang="fr-FR" sz="4100" b="1" spc="-150" dirty="0">
              <a:latin typeface="Calibri"/>
              <a:cs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9" name="object 9"/>
          <p:cNvSpPr txBox="1"/>
          <p:nvPr/>
        </p:nvSpPr>
        <p:spPr>
          <a:xfrm>
            <a:off x="1905000" y="3999748"/>
            <a:ext cx="2965450" cy="6219651"/>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rgbClr val="F7D842"/>
                </a:solidFill>
                <a:latin typeface="Calibri"/>
                <a:cs typeface="Calibri"/>
              </a:rPr>
              <a:t>ADMINISTRATEUR DE SOLUTIONS DE SÉCURITÉ</a:t>
            </a:r>
            <a:endParaRPr lang="fr-FR" sz="3300" b="1" spc="-150" dirty="0">
              <a:latin typeface="Calibri"/>
              <a:cs typeface="Calibri"/>
            </a:endParaRPr>
          </a:p>
          <a:p>
            <a:pPr marL="88265" marR="80645" algn="ctr">
              <a:lnSpc>
                <a:spcPts val="3260"/>
              </a:lnSpc>
              <a:spcBef>
                <a:spcPts val="1685"/>
              </a:spcBef>
            </a:pPr>
            <a:r>
              <a:rPr lang="fr-FR" sz="3300" b="1" spc="-150" dirty="0">
                <a:solidFill>
                  <a:srgbClr val="F7D842"/>
                </a:solidFill>
                <a:latin typeface="Calibri"/>
                <a:cs typeface="Calibri"/>
              </a:rPr>
              <a:t>FORMATEUR EN CYBERSÉCURITÉ</a:t>
            </a:r>
            <a:endParaRPr lang="fr-FR" sz="3300" b="1" spc="-150" dirty="0">
              <a:latin typeface="Calibri"/>
              <a:cs typeface="Calibri"/>
            </a:endParaRPr>
          </a:p>
          <a:p>
            <a:pPr algn="ctr">
              <a:lnSpc>
                <a:spcPct val="100000"/>
              </a:lnSpc>
              <a:spcBef>
                <a:spcPts val="525"/>
              </a:spcBef>
            </a:pPr>
            <a:r>
              <a:rPr lang="fr-FR" sz="3300" b="1" spc="-150" dirty="0">
                <a:solidFill>
                  <a:srgbClr val="231F20"/>
                </a:solidFill>
                <a:latin typeface="Calibri"/>
                <a:cs typeface="Calibri"/>
              </a:rPr>
              <a:t>RSSI</a:t>
            </a:r>
            <a:endParaRPr lang="fr-FR" sz="3300" b="1" spc="-150" dirty="0">
              <a:latin typeface="Calibri"/>
              <a:cs typeface="Calibri"/>
            </a:endParaRPr>
          </a:p>
        </p:txBody>
      </p:sp>
      <p:sp>
        <p:nvSpPr>
          <p:cNvPr id="10" name="object 10"/>
          <p:cNvSpPr txBox="1"/>
          <p:nvPr/>
        </p:nvSpPr>
        <p:spPr>
          <a:xfrm>
            <a:off x="15213258" y="4066036"/>
            <a:ext cx="3254375" cy="4752711"/>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rgbClr val="FFB542"/>
                </a:solidFill>
                <a:latin typeface="Calibri"/>
                <a:cs typeface="Calibri"/>
              </a:rPr>
              <a:t>ARCHITECTE CYBERSÉCURITÉ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37" name="object 16">
            <a:extLst>
              <a:ext uri="{FF2B5EF4-FFF2-40B4-BE49-F238E27FC236}">
                <a16:creationId xmlns:a16="http://schemas.microsoft.com/office/drawing/2014/main" id="{D22D62E7-FE26-CA7E-90CF-9E792DCB25FE}"/>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8" name="object 17">
            <a:extLst>
              <a:ext uri="{FF2B5EF4-FFF2-40B4-BE49-F238E27FC236}">
                <a16:creationId xmlns:a16="http://schemas.microsoft.com/office/drawing/2014/main" id="{582E9E25-171A-B7F5-3241-92A48B9BC28F}"/>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49032813-CA21-B725-DA08-00E3FFB08671}"/>
              </a:ext>
            </a:extLst>
          </p:cNvPr>
          <p:cNvGrpSpPr/>
          <p:nvPr/>
        </p:nvGrpSpPr>
        <p:grpSpPr>
          <a:xfrm>
            <a:off x="665686" y="609177"/>
            <a:ext cx="18575020" cy="430530"/>
            <a:chOff x="665686" y="609177"/>
            <a:chExt cx="18575020" cy="430530"/>
          </a:xfrm>
        </p:grpSpPr>
        <p:sp>
          <p:nvSpPr>
            <p:cNvPr id="40" name="object 19">
              <a:extLst>
                <a:ext uri="{FF2B5EF4-FFF2-40B4-BE49-F238E27FC236}">
                  <a16:creationId xmlns:a16="http://schemas.microsoft.com/office/drawing/2014/main" id="{4BA5C366-3231-42F3-689E-558BCEEFC675}"/>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1" name="object 20">
              <a:extLst>
                <a:ext uri="{FF2B5EF4-FFF2-40B4-BE49-F238E27FC236}">
                  <a16:creationId xmlns:a16="http://schemas.microsoft.com/office/drawing/2014/main" id="{6D539F33-4453-3307-3C44-6BCF9F3EC09D}"/>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2" name="object 21">
              <a:extLst>
                <a:ext uri="{FF2B5EF4-FFF2-40B4-BE49-F238E27FC236}">
                  <a16:creationId xmlns:a16="http://schemas.microsoft.com/office/drawing/2014/main" id="{DA9A998C-412E-5C3C-6DC1-A6979FBE28C8}"/>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3" name="object 22">
              <a:extLst>
                <a:ext uri="{FF2B5EF4-FFF2-40B4-BE49-F238E27FC236}">
                  <a16:creationId xmlns:a16="http://schemas.microsoft.com/office/drawing/2014/main" id="{5384B1C2-D29E-EACD-21CF-93B59CD70D28}"/>
                </a:ext>
              </a:extLst>
            </p:cNvPr>
            <p:cNvPicPr/>
            <p:nvPr/>
          </p:nvPicPr>
          <p:blipFill>
            <a:blip r:embed="rId2" cstate="print"/>
            <a:stretch>
              <a:fillRect/>
            </a:stretch>
          </p:blipFill>
          <p:spPr>
            <a:xfrm>
              <a:off x="13107779" y="801902"/>
              <a:ext cx="101839" cy="104719"/>
            </a:xfrm>
            <a:prstGeom prst="rect">
              <a:avLst/>
            </a:prstGeom>
          </p:spPr>
        </p:pic>
        <p:sp>
          <p:nvSpPr>
            <p:cNvPr id="44" name="object 23">
              <a:extLst>
                <a:ext uri="{FF2B5EF4-FFF2-40B4-BE49-F238E27FC236}">
                  <a16:creationId xmlns:a16="http://schemas.microsoft.com/office/drawing/2014/main" id="{FD1C3BA8-EF6F-26F1-C4AF-94389AB27197}"/>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5" name="object 24">
              <a:extLst>
                <a:ext uri="{FF2B5EF4-FFF2-40B4-BE49-F238E27FC236}">
                  <a16:creationId xmlns:a16="http://schemas.microsoft.com/office/drawing/2014/main" id="{77F62861-19B9-B955-D211-4E344C9CE1A5}"/>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6" name="object 25">
              <a:extLst>
                <a:ext uri="{FF2B5EF4-FFF2-40B4-BE49-F238E27FC236}">
                  <a16:creationId xmlns:a16="http://schemas.microsoft.com/office/drawing/2014/main" id="{E00465BE-791A-CE69-E757-C36D70F22326}"/>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7" name="object 26">
              <a:extLst>
                <a:ext uri="{FF2B5EF4-FFF2-40B4-BE49-F238E27FC236}">
                  <a16:creationId xmlns:a16="http://schemas.microsoft.com/office/drawing/2014/main" id="{658E20E0-366A-8BAE-5FC0-A220747539D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8" name="object 27">
              <a:extLst>
                <a:ext uri="{FF2B5EF4-FFF2-40B4-BE49-F238E27FC236}">
                  <a16:creationId xmlns:a16="http://schemas.microsoft.com/office/drawing/2014/main" id="{E76E48D1-B006-F559-2DCB-D0963F5F3B2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6130FEE9-A5FE-94B0-33B7-A6C4A85FFC8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0" name="object 29">
              <a:extLst>
                <a:ext uri="{FF2B5EF4-FFF2-40B4-BE49-F238E27FC236}">
                  <a16:creationId xmlns:a16="http://schemas.microsoft.com/office/drawing/2014/main" id="{413E20AA-D8B1-6532-F2C2-46BD5B28DFBF}"/>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1" name="object 30">
              <a:extLst>
                <a:ext uri="{FF2B5EF4-FFF2-40B4-BE49-F238E27FC236}">
                  <a16:creationId xmlns:a16="http://schemas.microsoft.com/office/drawing/2014/main" id="{D4F8484A-8630-F619-6CC1-C99A4B568288}"/>
                </a:ext>
              </a:extLst>
            </p:cNvPr>
            <p:cNvPicPr/>
            <p:nvPr/>
          </p:nvPicPr>
          <p:blipFill>
            <a:blip r:embed="rId3" cstate="print"/>
            <a:stretch>
              <a:fillRect/>
            </a:stretch>
          </p:blipFill>
          <p:spPr>
            <a:xfrm>
              <a:off x="851097" y="662810"/>
              <a:ext cx="90711" cy="160403"/>
            </a:xfrm>
            <a:prstGeom prst="rect">
              <a:avLst/>
            </a:prstGeom>
          </p:spPr>
        </p:pic>
        <p:sp>
          <p:nvSpPr>
            <p:cNvPr id="52" name="object 31">
              <a:extLst>
                <a:ext uri="{FF2B5EF4-FFF2-40B4-BE49-F238E27FC236}">
                  <a16:creationId xmlns:a16="http://schemas.microsoft.com/office/drawing/2014/main" id="{A8B6BBC7-0C5D-DE70-55DE-6EE22AD3C12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3" name="object 32">
              <a:extLst>
                <a:ext uri="{FF2B5EF4-FFF2-40B4-BE49-F238E27FC236}">
                  <a16:creationId xmlns:a16="http://schemas.microsoft.com/office/drawing/2014/main" id="{6F455EAE-DB08-F360-AFEF-6D6DD447B536}"/>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4" name="object 33">
              <a:extLst>
                <a:ext uri="{FF2B5EF4-FFF2-40B4-BE49-F238E27FC236}">
                  <a16:creationId xmlns:a16="http://schemas.microsoft.com/office/drawing/2014/main" id="{E352FE85-326F-0788-5485-A89BA706A78D}"/>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5" name="object 34">
              <a:extLst>
                <a:ext uri="{FF2B5EF4-FFF2-40B4-BE49-F238E27FC236}">
                  <a16:creationId xmlns:a16="http://schemas.microsoft.com/office/drawing/2014/main" id="{717C3F3E-E7C8-FB9A-73FC-0B1E741A63E8}"/>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6" name="object 35">
              <a:extLst>
                <a:ext uri="{FF2B5EF4-FFF2-40B4-BE49-F238E27FC236}">
                  <a16:creationId xmlns:a16="http://schemas.microsoft.com/office/drawing/2014/main" id="{AEAC3D7F-5785-FD96-5996-63E065BECAAC}"/>
                </a:ext>
              </a:extLst>
            </p:cNvPr>
            <p:cNvPicPr/>
            <p:nvPr/>
          </p:nvPicPr>
          <p:blipFill>
            <a:blip r:embed="rId3" cstate="print"/>
            <a:stretch>
              <a:fillRect/>
            </a:stretch>
          </p:blipFill>
          <p:spPr>
            <a:xfrm>
              <a:off x="7051349" y="662810"/>
              <a:ext cx="90708" cy="160403"/>
            </a:xfrm>
            <a:prstGeom prst="rect">
              <a:avLst/>
            </a:prstGeom>
          </p:spPr>
        </p:pic>
        <p:sp>
          <p:nvSpPr>
            <p:cNvPr id="57" name="object 36">
              <a:extLst>
                <a:ext uri="{FF2B5EF4-FFF2-40B4-BE49-F238E27FC236}">
                  <a16:creationId xmlns:a16="http://schemas.microsoft.com/office/drawing/2014/main" id="{D5DA8C71-2938-40F3-A07B-2561DCCF6790}"/>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8" name="object 37">
              <a:extLst>
                <a:ext uri="{FF2B5EF4-FFF2-40B4-BE49-F238E27FC236}">
                  <a16:creationId xmlns:a16="http://schemas.microsoft.com/office/drawing/2014/main" id="{F3D7A94E-3477-2D5C-B807-1F628AF2DEB1}"/>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9" name="object 38">
              <a:extLst>
                <a:ext uri="{FF2B5EF4-FFF2-40B4-BE49-F238E27FC236}">
                  <a16:creationId xmlns:a16="http://schemas.microsoft.com/office/drawing/2014/main" id="{B3DEEAC1-8AFB-D21D-6A0F-EF87CFD80F47}"/>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0" name="object 39">
              <a:extLst>
                <a:ext uri="{FF2B5EF4-FFF2-40B4-BE49-F238E27FC236}">
                  <a16:creationId xmlns:a16="http://schemas.microsoft.com/office/drawing/2014/main" id="{8A0CD374-BE70-9A98-E693-4440ECC9DA18}"/>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1" name="object 40">
              <a:extLst>
                <a:ext uri="{FF2B5EF4-FFF2-40B4-BE49-F238E27FC236}">
                  <a16:creationId xmlns:a16="http://schemas.microsoft.com/office/drawing/2014/main" id="{B6D44220-EBFB-FCE5-D209-607B25B89360}"/>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2" name="object 41">
              <a:extLst>
                <a:ext uri="{FF2B5EF4-FFF2-40B4-BE49-F238E27FC236}">
                  <a16:creationId xmlns:a16="http://schemas.microsoft.com/office/drawing/2014/main" id="{6FA5235B-BC2C-A084-D417-DFAB73AF2F67}"/>
                </a:ext>
              </a:extLst>
            </p:cNvPr>
            <p:cNvPicPr/>
            <p:nvPr/>
          </p:nvPicPr>
          <p:blipFill>
            <a:blip r:embed="rId3" cstate="print"/>
            <a:stretch>
              <a:fillRect/>
            </a:stretch>
          </p:blipFill>
          <p:spPr>
            <a:xfrm>
              <a:off x="13003627" y="662810"/>
              <a:ext cx="90710" cy="160403"/>
            </a:xfrm>
            <a:prstGeom prst="rect">
              <a:avLst/>
            </a:prstGeom>
          </p:spPr>
        </p:pic>
      </p:grpSp>
      <p:sp>
        <p:nvSpPr>
          <p:cNvPr id="65" name="object 5">
            <a:extLst>
              <a:ext uri="{FF2B5EF4-FFF2-40B4-BE49-F238E27FC236}">
                <a16:creationId xmlns:a16="http://schemas.microsoft.com/office/drawing/2014/main" id="{B10BD16E-0B8C-33E2-3077-60C8763466D1}"/>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6" name="object 6">
            <a:extLst>
              <a:ext uri="{FF2B5EF4-FFF2-40B4-BE49-F238E27FC236}">
                <a16:creationId xmlns:a16="http://schemas.microsoft.com/office/drawing/2014/main" id="{6247284D-98E6-8FA1-9550-E878D6AEBBAF}"/>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4175592" y="6739292"/>
            <a:ext cx="11750675" cy="2049145"/>
          </a:xfrm>
          <a:custGeom>
            <a:avLst/>
            <a:gdLst/>
            <a:ahLst/>
            <a:cxnLst/>
            <a:rect l="l" t="t" r="r" b="b"/>
            <a:pathLst>
              <a:path w="11750675" h="2049145">
                <a:moveTo>
                  <a:pt x="8136952" y="0"/>
                </a:moveTo>
                <a:lnTo>
                  <a:pt x="7034376" y="1910"/>
                </a:lnTo>
                <a:lnTo>
                  <a:pt x="5745952" y="8417"/>
                </a:lnTo>
                <a:lnTo>
                  <a:pt x="4196554" y="21559"/>
                </a:lnTo>
                <a:lnTo>
                  <a:pt x="2367100" y="43973"/>
                </a:lnTo>
                <a:lnTo>
                  <a:pt x="543602" y="74822"/>
                </a:lnTo>
                <a:lnTo>
                  <a:pt x="207653" y="82150"/>
                </a:lnTo>
                <a:lnTo>
                  <a:pt x="147931" y="89357"/>
                </a:lnTo>
                <a:lnTo>
                  <a:pt x="95878" y="106820"/>
                </a:lnTo>
                <a:lnTo>
                  <a:pt x="53686" y="132738"/>
                </a:lnTo>
                <a:lnTo>
                  <a:pt x="23548" y="165306"/>
                </a:lnTo>
                <a:lnTo>
                  <a:pt x="7657" y="202722"/>
                </a:lnTo>
                <a:lnTo>
                  <a:pt x="8203" y="243182"/>
                </a:lnTo>
                <a:lnTo>
                  <a:pt x="2338" y="1218603"/>
                </a:lnTo>
                <a:lnTo>
                  <a:pt x="0" y="1713755"/>
                </a:lnTo>
                <a:lnTo>
                  <a:pt x="841" y="1881651"/>
                </a:lnTo>
                <a:lnTo>
                  <a:pt x="4518" y="1875300"/>
                </a:lnTo>
                <a:lnTo>
                  <a:pt x="14862" y="1863263"/>
                </a:lnTo>
                <a:lnTo>
                  <a:pt x="38068" y="1871271"/>
                </a:lnTo>
                <a:lnTo>
                  <a:pt x="70918" y="1892683"/>
                </a:lnTo>
                <a:lnTo>
                  <a:pt x="110194" y="1920860"/>
                </a:lnTo>
                <a:lnTo>
                  <a:pt x="152679" y="1949160"/>
                </a:lnTo>
                <a:lnTo>
                  <a:pt x="195156" y="1970943"/>
                </a:lnTo>
                <a:lnTo>
                  <a:pt x="234406" y="1979569"/>
                </a:lnTo>
                <a:lnTo>
                  <a:pt x="822106" y="1977908"/>
                </a:lnTo>
                <a:lnTo>
                  <a:pt x="1437494" y="1978381"/>
                </a:lnTo>
                <a:lnTo>
                  <a:pt x="2073368" y="1981318"/>
                </a:lnTo>
                <a:lnTo>
                  <a:pt x="2776563" y="1987432"/>
                </a:lnTo>
                <a:lnTo>
                  <a:pt x="3775832" y="2000736"/>
                </a:lnTo>
                <a:lnTo>
                  <a:pt x="5900094" y="2035901"/>
                </a:lnTo>
                <a:lnTo>
                  <a:pt x="6563330" y="2043825"/>
                </a:lnTo>
                <a:lnTo>
                  <a:pt x="7059260" y="2047404"/>
                </a:lnTo>
                <a:lnTo>
                  <a:pt x="7522221" y="2048577"/>
                </a:lnTo>
                <a:lnTo>
                  <a:pt x="7952213" y="2047639"/>
                </a:lnTo>
                <a:lnTo>
                  <a:pt x="8347504" y="2045005"/>
                </a:lnTo>
                <a:lnTo>
                  <a:pt x="8757261" y="2040492"/>
                </a:lnTo>
                <a:lnTo>
                  <a:pt x="9183555" y="2033918"/>
                </a:lnTo>
                <a:lnTo>
                  <a:pt x="9571757" y="2026335"/>
                </a:lnTo>
                <a:lnTo>
                  <a:pt x="9975595" y="2016919"/>
                </a:lnTo>
                <a:lnTo>
                  <a:pt x="11267421" y="1981401"/>
                </a:lnTo>
                <a:lnTo>
                  <a:pt x="11318099" y="1979711"/>
                </a:lnTo>
                <a:lnTo>
                  <a:pt x="11369300" y="1977017"/>
                </a:lnTo>
                <a:lnTo>
                  <a:pt x="11420199" y="1972700"/>
                </a:lnTo>
                <a:lnTo>
                  <a:pt x="11469971" y="1966144"/>
                </a:lnTo>
                <a:lnTo>
                  <a:pt x="11517792" y="1956731"/>
                </a:lnTo>
                <a:lnTo>
                  <a:pt x="11562838" y="1943843"/>
                </a:lnTo>
                <a:lnTo>
                  <a:pt x="11604283" y="1926863"/>
                </a:lnTo>
                <a:lnTo>
                  <a:pt x="11641305" y="1905173"/>
                </a:lnTo>
                <a:lnTo>
                  <a:pt x="11678786" y="1872035"/>
                </a:lnTo>
                <a:lnTo>
                  <a:pt x="11705139" y="1834749"/>
                </a:lnTo>
                <a:lnTo>
                  <a:pt x="11722404" y="1794423"/>
                </a:lnTo>
                <a:lnTo>
                  <a:pt x="11732625" y="1752163"/>
                </a:lnTo>
                <a:lnTo>
                  <a:pt x="11737842" y="1709076"/>
                </a:lnTo>
                <a:lnTo>
                  <a:pt x="11740098" y="1666270"/>
                </a:lnTo>
                <a:lnTo>
                  <a:pt x="11743271" y="1565674"/>
                </a:lnTo>
                <a:lnTo>
                  <a:pt x="11745877" y="1465071"/>
                </a:lnTo>
                <a:lnTo>
                  <a:pt x="11747915" y="1364462"/>
                </a:lnTo>
                <a:lnTo>
                  <a:pt x="11749385" y="1263848"/>
                </a:lnTo>
                <a:lnTo>
                  <a:pt x="11750288" y="1163232"/>
                </a:lnTo>
                <a:lnTo>
                  <a:pt x="11750623" y="1062614"/>
                </a:lnTo>
                <a:lnTo>
                  <a:pt x="11750389" y="961996"/>
                </a:lnTo>
                <a:lnTo>
                  <a:pt x="11749589" y="861379"/>
                </a:lnTo>
                <a:lnTo>
                  <a:pt x="11748220" y="760765"/>
                </a:lnTo>
                <a:lnTo>
                  <a:pt x="11746283" y="660155"/>
                </a:lnTo>
                <a:lnTo>
                  <a:pt x="11743779" y="559552"/>
                </a:lnTo>
                <a:lnTo>
                  <a:pt x="11740706" y="458955"/>
                </a:lnTo>
                <a:lnTo>
                  <a:pt x="11737066" y="358367"/>
                </a:lnTo>
                <a:lnTo>
                  <a:pt x="11732858" y="257790"/>
                </a:lnTo>
                <a:lnTo>
                  <a:pt x="11728081" y="157224"/>
                </a:lnTo>
                <a:lnTo>
                  <a:pt x="11725480" y="106945"/>
                </a:lnTo>
                <a:lnTo>
                  <a:pt x="11687530" y="49345"/>
                </a:lnTo>
                <a:lnTo>
                  <a:pt x="11648342" y="31682"/>
                </a:lnTo>
                <a:lnTo>
                  <a:pt x="11600615" y="24697"/>
                </a:lnTo>
                <a:lnTo>
                  <a:pt x="11095504" y="17246"/>
                </a:lnTo>
                <a:lnTo>
                  <a:pt x="10511170" y="10597"/>
                </a:lnTo>
                <a:lnTo>
                  <a:pt x="9845787" y="5221"/>
                </a:lnTo>
                <a:lnTo>
                  <a:pt x="9031062" y="1342"/>
                </a:lnTo>
                <a:lnTo>
                  <a:pt x="8136952" y="0"/>
                </a:lnTo>
                <a:close/>
              </a:path>
            </a:pathLst>
          </a:custGeom>
          <a:solidFill>
            <a:srgbClr val="FCEDAF"/>
          </a:solidFill>
        </p:spPr>
        <p:txBody>
          <a:bodyPr wrap="square" lIns="0" tIns="0" rIns="0" bIns="0" rtlCol="0"/>
          <a:lstStyle/>
          <a:p>
            <a:endParaRPr/>
          </a:p>
        </p:txBody>
      </p:sp>
      <p:sp>
        <p:nvSpPr>
          <p:cNvPr id="13" name="object 13"/>
          <p:cNvSpPr txBox="1"/>
          <p:nvPr/>
        </p:nvSpPr>
        <p:spPr>
          <a:xfrm>
            <a:off x="4658433" y="7051900"/>
            <a:ext cx="10881995" cy="1277273"/>
          </a:xfrm>
          <a:prstGeom prst="rect">
            <a:avLst/>
          </a:prstGeom>
        </p:spPr>
        <p:txBody>
          <a:bodyPr vert="horz" wrap="square" lIns="0" tIns="15240" rIns="0" bIns="0" rtlCol="0">
            <a:spAutoFit/>
          </a:bodyPr>
          <a:lstStyle/>
          <a:p>
            <a:pPr algn="ctr">
              <a:lnSpc>
                <a:spcPct val="100000"/>
              </a:lnSpc>
              <a:spcBef>
                <a:spcPts val="120"/>
              </a:spcBef>
            </a:pPr>
            <a:r>
              <a:rPr lang="fr-FR" sz="4100" b="1" spc="-150" dirty="0">
                <a:solidFill>
                  <a:srgbClr val="231F20"/>
                </a:solidFill>
                <a:latin typeface="Calibri"/>
                <a:cs typeface="Calibri"/>
              </a:rPr>
              <a:t>LES MÉTIERS DE LA CYBERSÉCURITÉ</a:t>
            </a:r>
            <a:endParaRPr lang="fr-FR" sz="4100" b="1" spc="-150" dirty="0">
              <a:latin typeface="Calibri"/>
              <a:cs typeface="Calibri"/>
            </a:endParaRPr>
          </a:p>
          <a:p>
            <a:pPr algn="ctr">
              <a:lnSpc>
                <a:spcPct val="100000"/>
              </a:lnSpc>
              <a:spcBef>
                <a:spcPts val="30"/>
              </a:spcBef>
            </a:pPr>
            <a:r>
              <a:rPr lang="fr-FR" sz="4100" b="1" spc="-150" dirty="0">
                <a:solidFill>
                  <a:srgbClr val="231F20"/>
                </a:solidFill>
                <a:latin typeface="Calibri"/>
                <a:cs typeface="Calibri"/>
              </a:rPr>
              <a:t>SONT DES MÉTIERS VARIÉS ET QUI ONT DU SENS</a:t>
            </a:r>
            <a:endParaRPr lang="fr-FR" sz="4100" b="1" spc="-150" dirty="0">
              <a:latin typeface="Calibri"/>
              <a:cs typeface="Calibri"/>
            </a:endParaRPr>
          </a:p>
        </p:txBody>
      </p:sp>
      <p:pic>
        <p:nvPicPr>
          <p:cNvPr id="52" name="object 2">
            <a:extLst>
              <a:ext uri="{FF2B5EF4-FFF2-40B4-BE49-F238E27FC236}">
                <a16:creationId xmlns:a16="http://schemas.microsoft.com/office/drawing/2014/main" id="{BA82312D-D66C-A5B1-EF51-05495E0A5CD4}"/>
              </a:ext>
            </a:extLst>
          </p:cNvPr>
          <p:cNvPicPr/>
          <p:nvPr/>
        </p:nvPicPr>
        <p:blipFill>
          <a:blip r:embed="rId2" cstate="print"/>
          <a:stretch>
            <a:fillRect/>
          </a:stretch>
        </p:blipFill>
        <p:spPr>
          <a:xfrm>
            <a:off x="9381445" y="2502139"/>
            <a:ext cx="1448762" cy="2456600"/>
          </a:xfrm>
          <a:prstGeom prst="rect">
            <a:avLst/>
          </a:prstGeom>
        </p:spPr>
      </p:pic>
      <p:sp>
        <p:nvSpPr>
          <p:cNvPr id="53" name="object 3">
            <a:extLst>
              <a:ext uri="{FF2B5EF4-FFF2-40B4-BE49-F238E27FC236}">
                <a16:creationId xmlns:a16="http://schemas.microsoft.com/office/drawing/2014/main" id="{76183102-BE33-C4D6-23F1-6F063DD41C66}"/>
              </a:ext>
            </a:extLst>
          </p:cNvPr>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54" name="object 4">
            <a:extLst>
              <a:ext uri="{FF2B5EF4-FFF2-40B4-BE49-F238E27FC236}">
                <a16:creationId xmlns:a16="http://schemas.microsoft.com/office/drawing/2014/main" id="{A493042B-016B-3BBE-D218-BC7626B69C57}"/>
              </a:ext>
            </a:extLst>
          </p:cNvPr>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926C163D-9840-48A9-ADE3-8111B0122C29}"/>
              </a:ext>
            </a:extLst>
          </p:cNvPr>
          <p:cNvPicPr/>
          <p:nvPr/>
        </p:nvPicPr>
        <p:blipFill>
          <a:blip r:embed="rId3" cstate="print"/>
          <a:stretch>
            <a:fillRect/>
          </a:stretch>
        </p:blipFill>
        <p:spPr>
          <a:xfrm>
            <a:off x="11213218" y="3279258"/>
            <a:ext cx="183784" cy="82332"/>
          </a:xfrm>
          <a:prstGeom prst="rect">
            <a:avLst/>
          </a:prstGeom>
        </p:spPr>
      </p:pic>
      <p:sp>
        <p:nvSpPr>
          <p:cNvPr id="56" name="object 6">
            <a:extLst>
              <a:ext uri="{FF2B5EF4-FFF2-40B4-BE49-F238E27FC236}">
                <a16:creationId xmlns:a16="http://schemas.microsoft.com/office/drawing/2014/main" id="{9E730BAF-D637-C46D-A49A-E7D5AC072632}"/>
              </a:ext>
            </a:extLst>
          </p:cNvPr>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57" name="object 7">
            <a:extLst>
              <a:ext uri="{FF2B5EF4-FFF2-40B4-BE49-F238E27FC236}">
                <a16:creationId xmlns:a16="http://schemas.microsoft.com/office/drawing/2014/main" id="{F48BEF7E-EC5E-32E9-484C-AB76B9064DDE}"/>
              </a:ext>
            </a:extLst>
          </p:cNvPr>
          <p:cNvPicPr/>
          <p:nvPr/>
        </p:nvPicPr>
        <p:blipFill>
          <a:blip r:embed="rId4" cstate="print"/>
          <a:stretch>
            <a:fillRect/>
          </a:stretch>
        </p:blipFill>
        <p:spPr>
          <a:xfrm>
            <a:off x="10166609" y="2032058"/>
            <a:ext cx="95697" cy="181799"/>
          </a:xfrm>
          <a:prstGeom prst="rect">
            <a:avLst/>
          </a:prstGeom>
        </p:spPr>
      </p:pic>
      <p:sp>
        <p:nvSpPr>
          <p:cNvPr id="58" name="object 8">
            <a:extLst>
              <a:ext uri="{FF2B5EF4-FFF2-40B4-BE49-F238E27FC236}">
                <a16:creationId xmlns:a16="http://schemas.microsoft.com/office/drawing/2014/main" id="{4559111D-7A33-4019-DB8E-F2C8949D1F8E}"/>
              </a:ext>
            </a:extLst>
          </p:cNvPr>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59" name="object 9">
            <a:extLst>
              <a:ext uri="{FF2B5EF4-FFF2-40B4-BE49-F238E27FC236}">
                <a16:creationId xmlns:a16="http://schemas.microsoft.com/office/drawing/2014/main" id="{352D6600-B5C1-9EB5-F017-41BA32338D1F}"/>
              </a:ext>
            </a:extLst>
          </p:cNvPr>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60" name="object 10">
            <a:extLst>
              <a:ext uri="{FF2B5EF4-FFF2-40B4-BE49-F238E27FC236}">
                <a16:creationId xmlns:a16="http://schemas.microsoft.com/office/drawing/2014/main" id="{E702D302-04D5-D8FF-7E7A-7856301851E4}"/>
              </a:ext>
            </a:extLst>
          </p:cNvPr>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61" name="object 11">
            <a:extLst>
              <a:ext uri="{FF2B5EF4-FFF2-40B4-BE49-F238E27FC236}">
                <a16:creationId xmlns:a16="http://schemas.microsoft.com/office/drawing/2014/main" id="{837C9F7B-9D0F-1791-C7AB-CF0CC6002AD1}"/>
              </a:ext>
            </a:extLst>
          </p:cNvPr>
          <p:cNvSpPr txBox="1"/>
          <p:nvPr/>
        </p:nvSpPr>
        <p:spPr>
          <a:xfrm>
            <a:off x="7903954" y="4974581"/>
            <a:ext cx="45864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À RETENIR</a:t>
            </a:r>
            <a:r>
              <a:rPr lang="fr-FR" sz="7400" b="1" spc="-150" dirty="0">
                <a:solidFill>
                  <a:srgbClr val="231F20"/>
                </a:solidFill>
                <a:latin typeface="Calibri"/>
                <a:cs typeface="Calibri"/>
              </a:rPr>
              <a:t> :</a:t>
            </a:r>
            <a:endParaRPr lang="fr-FR" sz="7400" b="1" spc="-150" dirty="0">
              <a:latin typeface="Calibri"/>
              <a:cs typeface="Calibri"/>
            </a:endParaRPr>
          </a:p>
        </p:txBody>
      </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5"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6"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6"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6" cstate="print"/>
            <a:stretch>
              <a:fillRect/>
            </a:stretch>
          </p:blipFill>
          <p:spPr>
            <a:xfrm>
              <a:off x="13003627" y="662810"/>
              <a:ext cx="90710" cy="160403"/>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50" y="0"/>
            <a:ext cx="20104099" cy="11308555"/>
          </a:xfrm>
          <a:prstGeom prst="rect">
            <a:avLst/>
          </a:prstGeom>
        </p:spPr>
      </p:pic>
      <p:grpSp>
        <p:nvGrpSpPr>
          <p:cNvPr id="4" name="object 4"/>
          <p:cNvGrpSpPr/>
          <p:nvPr/>
        </p:nvGrpSpPr>
        <p:grpSpPr>
          <a:xfrm>
            <a:off x="2385873" y="1700998"/>
            <a:ext cx="8235950" cy="7766684"/>
            <a:chOff x="2385873" y="1700998"/>
            <a:chExt cx="8235950" cy="7766684"/>
          </a:xfrm>
        </p:grpSpPr>
        <p:sp>
          <p:nvSpPr>
            <p:cNvPr id="5" name="object 5"/>
            <p:cNvSpPr/>
            <p:nvPr/>
          </p:nvSpPr>
          <p:spPr>
            <a:xfrm>
              <a:off x="8758803" y="3576097"/>
              <a:ext cx="1310005" cy="2273935"/>
            </a:xfrm>
            <a:custGeom>
              <a:avLst/>
              <a:gdLst/>
              <a:ahLst/>
              <a:cxnLst/>
              <a:rect l="l" t="t" r="r" b="b"/>
              <a:pathLst>
                <a:path w="1310004" h="2273935">
                  <a:moveTo>
                    <a:pt x="1084888" y="0"/>
                  </a:moveTo>
                  <a:lnTo>
                    <a:pt x="327780" y="373391"/>
                  </a:lnTo>
                  <a:lnTo>
                    <a:pt x="345225" y="1018230"/>
                  </a:lnTo>
                  <a:lnTo>
                    <a:pt x="233583" y="1348099"/>
                  </a:lnTo>
                  <a:lnTo>
                    <a:pt x="160408" y="1552143"/>
                  </a:lnTo>
                  <a:lnTo>
                    <a:pt x="93335" y="1715041"/>
                  </a:lnTo>
                  <a:lnTo>
                    <a:pt x="0" y="1921470"/>
                  </a:lnTo>
                  <a:lnTo>
                    <a:pt x="568788" y="2273417"/>
                  </a:lnTo>
                  <a:lnTo>
                    <a:pt x="1309415" y="1171932"/>
                  </a:lnTo>
                  <a:lnTo>
                    <a:pt x="1084888" y="0"/>
                  </a:lnTo>
                  <a:close/>
                </a:path>
              </a:pathLst>
            </a:custGeom>
            <a:solidFill>
              <a:srgbClr val="6C2988"/>
            </a:solidFill>
          </p:spPr>
          <p:txBody>
            <a:bodyPr wrap="square" lIns="0" tIns="0" rIns="0" bIns="0" rtlCol="0"/>
            <a:lstStyle/>
            <a:p>
              <a:endParaRPr/>
            </a:p>
          </p:txBody>
        </p:sp>
        <p:sp>
          <p:nvSpPr>
            <p:cNvPr id="6" name="object 6"/>
            <p:cNvSpPr/>
            <p:nvPr/>
          </p:nvSpPr>
          <p:spPr>
            <a:xfrm>
              <a:off x="7845393" y="3714002"/>
              <a:ext cx="1241425" cy="1235710"/>
            </a:xfrm>
            <a:custGeom>
              <a:avLst/>
              <a:gdLst/>
              <a:ahLst/>
              <a:cxnLst/>
              <a:rect l="l" t="t" r="r" b="b"/>
              <a:pathLst>
                <a:path w="1241425" h="1235710">
                  <a:moveTo>
                    <a:pt x="204447" y="0"/>
                  </a:moveTo>
                  <a:lnTo>
                    <a:pt x="186959" y="45559"/>
                  </a:lnTo>
                  <a:lnTo>
                    <a:pt x="144101" y="167352"/>
                  </a:lnTo>
                  <a:lnTo>
                    <a:pt x="90284" y="343051"/>
                  </a:lnTo>
                  <a:lnTo>
                    <a:pt x="39918" y="550328"/>
                  </a:lnTo>
                  <a:lnTo>
                    <a:pt x="7536" y="717331"/>
                  </a:lnTo>
                  <a:lnTo>
                    <a:pt x="0" y="808231"/>
                  </a:lnTo>
                  <a:lnTo>
                    <a:pt x="20242" y="854738"/>
                  </a:lnTo>
                  <a:lnTo>
                    <a:pt x="71195" y="888559"/>
                  </a:lnTo>
                  <a:lnTo>
                    <a:pt x="644769" y="1235302"/>
                  </a:lnTo>
                  <a:lnTo>
                    <a:pt x="1241191" y="235490"/>
                  </a:lnTo>
                  <a:lnTo>
                    <a:pt x="204447" y="0"/>
                  </a:lnTo>
                  <a:close/>
                </a:path>
              </a:pathLst>
            </a:custGeom>
            <a:solidFill>
              <a:srgbClr val="8F54A4"/>
            </a:solidFill>
          </p:spPr>
          <p:txBody>
            <a:bodyPr wrap="square" lIns="0" tIns="0" rIns="0" bIns="0" rtlCol="0"/>
            <a:lstStyle/>
            <a:p>
              <a:endParaRPr/>
            </a:p>
          </p:txBody>
        </p:sp>
        <p:sp>
          <p:nvSpPr>
            <p:cNvPr id="7" name="object 7"/>
            <p:cNvSpPr/>
            <p:nvPr/>
          </p:nvSpPr>
          <p:spPr>
            <a:xfrm>
              <a:off x="8043298" y="2684079"/>
              <a:ext cx="1713864" cy="1412240"/>
            </a:xfrm>
            <a:custGeom>
              <a:avLst/>
              <a:gdLst/>
              <a:ahLst/>
              <a:cxnLst/>
              <a:rect l="l" t="t" r="r" b="b"/>
              <a:pathLst>
                <a:path w="1713865" h="1412239">
                  <a:moveTo>
                    <a:pt x="871334" y="0"/>
                  </a:moveTo>
                  <a:lnTo>
                    <a:pt x="703370" y="71675"/>
                  </a:lnTo>
                  <a:lnTo>
                    <a:pt x="556617" y="203715"/>
                  </a:lnTo>
                  <a:lnTo>
                    <a:pt x="349390" y="493452"/>
                  </a:lnTo>
                  <a:lnTo>
                    <a:pt x="0" y="1038219"/>
                  </a:lnTo>
                  <a:lnTo>
                    <a:pt x="212628" y="1196079"/>
                  </a:lnTo>
                  <a:lnTo>
                    <a:pt x="350248" y="1287606"/>
                  </a:lnTo>
                  <a:lnTo>
                    <a:pt x="472927" y="1347816"/>
                  </a:lnTo>
                  <a:lnTo>
                    <a:pt x="640734" y="1411726"/>
                  </a:lnTo>
                  <a:lnTo>
                    <a:pt x="1713769" y="713904"/>
                  </a:lnTo>
                  <a:lnTo>
                    <a:pt x="1518393" y="175544"/>
                  </a:lnTo>
                  <a:lnTo>
                    <a:pt x="871334" y="0"/>
                  </a:lnTo>
                  <a:close/>
                </a:path>
              </a:pathLst>
            </a:custGeom>
            <a:solidFill>
              <a:srgbClr val="804392"/>
            </a:solidFill>
          </p:spPr>
          <p:txBody>
            <a:bodyPr wrap="square" lIns="0" tIns="0" rIns="0" bIns="0" rtlCol="0"/>
            <a:lstStyle/>
            <a:p>
              <a:endParaRPr/>
            </a:p>
          </p:txBody>
        </p:sp>
        <p:sp>
          <p:nvSpPr>
            <p:cNvPr id="8" name="object 8"/>
            <p:cNvSpPr/>
            <p:nvPr/>
          </p:nvSpPr>
          <p:spPr>
            <a:xfrm>
              <a:off x="7789329" y="2534036"/>
              <a:ext cx="2664460" cy="5986780"/>
            </a:xfrm>
            <a:custGeom>
              <a:avLst/>
              <a:gdLst/>
              <a:ahLst/>
              <a:cxnLst/>
              <a:rect l="l" t="t" r="r" b="b"/>
              <a:pathLst>
                <a:path w="2664459" h="5986780">
                  <a:moveTo>
                    <a:pt x="686727" y="4970907"/>
                  </a:moveTo>
                  <a:lnTo>
                    <a:pt x="152031" y="4601032"/>
                  </a:lnTo>
                  <a:lnTo>
                    <a:pt x="123952" y="4655363"/>
                  </a:lnTo>
                  <a:lnTo>
                    <a:pt x="99377" y="4710328"/>
                  </a:lnTo>
                  <a:lnTo>
                    <a:pt x="78066" y="4765649"/>
                  </a:lnTo>
                  <a:lnTo>
                    <a:pt x="59829" y="4821072"/>
                  </a:lnTo>
                  <a:lnTo>
                    <a:pt x="44462" y="4876304"/>
                  </a:lnTo>
                  <a:lnTo>
                    <a:pt x="31762" y="4931092"/>
                  </a:lnTo>
                  <a:lnTo>
                    <a:pt x="21526" y="4985169"/>
                  </a:lnTo>
                  <a:lnTo>
                    <a:pt x="13538" y="5038255"/>
                  </a:lnTo>
                  <a:lnTo>
                    <a:pt x="7594" y="5090096"/>
                  </a:lnTo>
                  <a:lnTo>
                    <a:pt x="3492" y="5140414"/>
                  </a:lnTo>
                  <a:lnTo>
                    <a:pt x="1041" y="5188928"/>
                  </a:lnTo>
                  <a:lnTo>
                    <a:pt x="0" y="5235397"/>
                  </a:lnTo>
                  <a:lnTo>
                    <a:pt x="203" y="5279517"/>
                  </a:lnTo>
                  <a:lnTo>
                    <a:pt x="1422" y="5321046"/>
                  </a:lnTo>
                  <a:lnTo>
                    <a:pt x="3467" y="5359717"/>
                  </a:lnTo>
                  <a:lnTo>
                    <a:pt x="9169" y="5427357"/>
                  </a:lnTo>
                  <a:lnTo>
                    <a:pt x="20535" y="5491505"/>
                  </a:lnTo>
                  <a:lnTo>
                    <a:pt x="56616" y="5553951"/>
                  </a:lnTo>
                  <a:lnTo>
                    <a:pt x="662813" y="5986170"/>
                  </a:lnTo>
                  <a:lnTo>
                    <a:pt x="686727" y="4970907"/>
                  </a:lnTo>
                  <a:close/>
                </a:path>
                <a:path w="2664459" h="5986780">
                  <a:moveTo>
                    <a:pt x="2664129" y="704278"/>
                  </a:moveTo>
                  <a:lnTo>
                    <a:pt x="2621356" y="653935"/>
                  </a:lnTo>
                  <a:lnTo>
                    <a:pt x="2592362" y="624662"/>
                  </a:lnTo>
                  <a:lnTo>
                    <a:pt x="2558986" y="593128"/>
                  </a:lnTo>
                  <a:lnTo>
                    <a:pt x="2521737" y="559663"/>
                  </a:lnTo>
                  <a:lnTo>
                    <a:pt x="2481148" y="524624"/>
                  </a:lnTo>
                  <a:lnTo>
                    <a:pt x="2437714" y="488327"/>
                  </a:lnTo>
                  <a:lnTo>
                    <a:pt x="2391956" y="451129"/>
                  </a:lnTo>
                  <a:lnTo>
                    <a:pt x="2344394" y="413372"/>
                  </a:lnTo>
                  <a:lnTo>
                    <a:pt x="2295550" y="375399"/>
                  </a:lnTo>
                  <a:lnTo>
                    <a:pt x="2245931" y="337553"/>
                  </a:lnTo>
                  <a:lnTo>
                    <a:pt x="2196046" y="300177"/>
                  </a:lnTo>
                  <a:lnTo>
                    <a:pt x="2146427" y="263601"/>
                  </a:lnTo>
                  <a:lnTo>
                    <a:pt x="2097582" y="228180"/>
                  </a:lnTo>
                  <a:lnTo>
                    <a:pt x="2050021" y="194259"/>
                  </a:lnTo>
                  <a:lnTo>
                    <a:pt x="2004263" y="162166"/>
                  </a:lnTo>
                  <a:lnTo>
                    <a:pt x="1960816" y="132257"/>
                  </a:lnTo>
                  <a:lnTo>
                    <a:pt x="1920214" y="104863"/>
                  </a:lnTo>
                  <a:lnTo>
                    <a:pt x="1882965" y="80327"/>
                  </a:lnTo>
                  <a:lnTo>
                    <a:pt x="1849577" y="59004"/>
                  </a:lnTo>
                  <a:lnTo>
                    <a:pt x="1772158" y="17233"/>
                  </a:lnTo>
                  <a:lnTo>
                    <a:pt x="1728038" y="4775"/>
                  </a:lnTo>
                  <a:lnTo>
                    <a:pt x="1684223" y="241"/>
                  </a:lnTo>
                  <a:lnTo>
                    <a:pt x="1636699" y="0"/>
                  </a:lnTo>
                  <a:lnTo>
                    <a:pt x="1371714" y="2235"/>
                  </a:lnTo>
                  <a:lnTo>
                    <a:pt x="1246174" y="23406"/>
                  </a:lnTo>
                  <a:lnTo>
                    <a:pt x="1154811" y="82499"/>
                  </a:lnTo>
                  <a:lnTo>
                    <a:pt x="1047546" y="198043"/>
                  </a:lnTo>
                  <a:lnTo>
                    <a:pt x="1817814" y="646518"/>
                  </a:lnTo>
                  <a:lnTo>
                    <a:pt x="2664129" y="704278"/>
                  </a:lnTo>
                  <a:close/>
                </a:path>
              </a:pathLst>
            </a:custGeom>
            <a:solidFill>
              <a:srgbClr val="8F54A4"/>
            </a:solidFill>
          </p:spPr>
          <p:txBody>
            <a:bodyPr wrap="square" lIns="0" tIns="0" rIns="0" bIns="0" rtlCol="0"/>
            <a:lstStyle/>
            <a:p>
              <a:endParaRPr/>
            </a:p>
          </p:txBody>
        </p:sp>
        <p:sp>
          <p:nvSpPr>
            <p:cNvPr id="9" name="object 9"/>
            <p:cNvSpPr/>
            <p:nvPr/>
          </p:nvSpPr>
          <p:spPr>
            <a:xfrm>
              <a:off x="8328053" y="2968242"/>
              <a:ext cx="2293620" cy="5576570"/>
            </a:xfrm>
            <a:custGeom>
              <a:avLst/>
              <a:gdLst/>
              <a:ahLst/>
              <a:cxnLst/>
              <a:rect l="l" t="t" r="r" b="b"/>
              <a:pathLst>
                <a:path w="2293620" h="5576570">
                  <a:moveTo>
                    <a:pt x="1626745" y="0"/>
                  </a:moveTo>
                  <a:lnTo>
                    <a:pt x="1578515" y="3254"/>
                  </a:lnTo>
                  <a:lnTo>
                    <a:pt x="1528265" y="12297"/>
                  </a:lnTo>
                  <a:lnTo>
                    <a:pt x="1475875" y="27324"/>
                  </a:lnTo>
                  <a:lnTo>
                    <a:pt x="1421226" y="48528"/>
                  </a:lnTo>
                  <a:lnTo>
                    <a:pt x="1364202" y="76103"/>
                  </a:lnTo>
                  <a:lnTo>
                    <a:pt x="1344980" y="88089"/>
                  </a:lnTo>
                  <a:lnTo>
                    <a:pt x="1327666" y="98237"/>
                  </a:lnTo>
                  <a:lnTo>
                    <a:pt x="1311629" y="106311"/>
                  </a:lnTo>
                  <a:lnTo>
                    <a:pt x="1296235" y="112071"/>
                  </a:lnTo>
                  <a:lnTo>
                    <a:pt x="1255077" y="130415"/>
                  </a:lnTo>
                  <a:lnTo>
                    <a:pt x="1213325" y="151273"/>
                  </a:lnTo>
                  <a:lnTo>
                    <a:pt x="1171218" y="174138"/>
                  </a:lnTo>
                  <a:lnTo>
                    <a:pt x="1128992" y="198504"/>
                  </a:lnTo>
                  <a:lnTo>
                    <a:pt x="1086886" y="223865"/>
                  </a:lnTo>
                  <a:lnTo>
                    <a:pt x="1045137" y="249713"/>
                  </a:lnTo>
                  <a:lnTo>
                    <a:pt x="1003982" y="275542"/>
                  </a:lnTo>
                  <a:lnTo>
                    <a:pt x="966601" y="303303"/>
                  </a:lnTo>
                  <a:lnTo>
                    <a:pt x="929220" y="336169"/>
                  </a:lnTo>
                  <a:lnTo>
                    <a:pt x="893813" y="369193"/>
                  </a:lnTo>
                  <a:lnTo>
                    <a:pt x="858926" y="402953"/>
                  </a:lnTo>
                  <a:lnTo>
                    <a:pt x="824510" y="437407"/>
                  </a:lnTo>
                  <a:lnTo>
                    <a:pt x="790519" y="472515"/>
                  </a:lnTo>
                  <a:lnTo>
                    <a:pt x="756905" y="508234"/>
                  </a:lnTo>
                  <a:lnTo>
                    <a:pt x="723622" y="544525"/>
                  </a:lnTo>
                  <a:lnTo>
                    <a:pt x="690622" y="581345"/>
                  </a:lnTo>
                  <a:lnTo>
                    <a:pt x="657858" y="618654"/>
                  </a:lnTo>
                  <a:lnTo>
                    <a:pt x="625282" y="656411"/>
                  </a:lnTo>
                  <a:lnTo>
                    <a:pt x="592848" y="694575"/>
                  </a:lnTo>
                  <a:lnTo>
                    <a:pt x="560509" y="733103"/>
                  </a:lnTo>
                  <a:lnTo>
                    <a:pt x="528217" y="771956"/>
                  </a:lnTo>
                  <a:lnTo>
                    <a:pt x="506880" y="794622"/>
                  </a:lnTo>
                  <a:lnTo>
                    <a:pt x="464191" y="839962"/>
                  </a:lnTo>
                  <a:lnTo>
                    <a:pt x="419539" y="904961"/>
                  </a:lnTo>
                  <a:lnTo>
                    <a:pt x="392794" y="946015"/>
                  </a:lnTo>
                  <a:lnTo>
                    <a:pt x="366804" y="987350"/>
                  </a:lnTo>
                  <a:lnTo>
                    <a:pt x="341945" y="1029106"/>
                  </a:lnTo>
                  <a:lnTo>
                    <a:pt x="318596" y="1071422"/>
                  </a:lnTo>
                  <a:lnTo>
                    <a:pt x="297135" y="1114438"/>
                  </a:lnTo>
                  <a:lnTo>
                    <a:pt x="274743" y="1164551"/>
                  </a:lnTo>
                  <a:lnTo>
                    <a:pt x="252911" y="1213976"/>
                  </a:lnTo>
                  <a:lnTo>
                    <a:pt x="231692" y="1262847"/>
                  </a:lnTo>
                  <a:lnTo>
                    <a:pt x="211145" y="1311295"/>
                  </a:lnTo>
                  <a:lnTo>
                    <a:pt x="191324" y="1359454"/>
                  </a:lnTo>
                  <a:lnTo>
                    <a:pt x="172286" y="1407458"/>
                  </a:lnTo>
                  <a:lnTo>
                    <a:pt x="154087" y="1455438"/>
                  </a:lnTo>
                  <a:lnTo>
                    <a:pt x="136782" y="1503527"/>
                  </a:lnTo>
                  <a:lnTo>
                    <a:pt x="120428" y="1551859"/>
                  </a:lnTo>
                  <a:lnTo>
                    <a:pt x="102871" y="1609902"/>
                  </a:lnTo>
                  <a:lnTo>
                    <a:pt x="90664" y="1665294"/>
                  </a:lnTo>
                  <a:lnTo>
                    <a:pt x="83332" y="1718214"/>
                  </a:lnTo>
                  <a:lnTo>
                    <a:pt x="80400" y="1768843"/>
                  </a:lnTo>
                  <a:lnTo>
                    <a:pt x="81392" y="1817360"/>
                  </a:lnTo>
                  <a:lnTo>
                    <a:pt x="85832" y="1863946"/>
                  </a:lnTo>
                  <a:lnTo>
                    <a:pt x="93246" y="1908780"/>
                  </a:lnTo>
                  <a:lnTo>
                    <a:pt x="98342" y="1915864"/>
                  </a:lnTo>
                  <a:lnTo>
                    <a:pt x="103439" y="1923593"/>
                  </a:lnTo>
                  <a:lnTo>
                    <a:pt x="108536" y="1932603"/>
                  </a:lnTo>
                  <a:lnTo>
                    <a:pt x="113632" y="1943533"/>
                  </a:lnTo>
                  <a:lnTo>
                    <a:pt x="126379" y="1959618"/>
                  </a:lnTo>
                  <a:lnTo>
                    <a:pt x="144218" y="1969311"/>
                  </a:lnTo>
                  <a:lnTo>
                    <a:pt x="167154" y="1971974"/>
                  </a:lnTo>
                  <a:lnTo>
                    <a:pt x="195190" y="1966967"/>
                  </a:lnTo>
                  <a:lnTo>
                    <a:pt x="623366" y="1819935"/>
                  </a:lnTo>
                  <a:lnTo>
                    <a:pt x="634733" y="1817664"/>
                  </a:lnTo>
                  <a:lnTo>
                    <a:pt x="648010" y="1812923"/>
                  </a:lnTo>
                  <a:lnTo>
                    <a:pt x="662561" y="1804835"/>
                  </a:lnTo>
                  <a:lnTo>
                    <a:pt x="677751" y="1792522"/>
                  </a:lnTo>
                  <a:lnTo>
                    <a:pt x="717281" y="1763017"/>
                  </a:lnTo>
                  <a:lnTo>
                    <a:pt x="754313" y="1731397"/>
                  </a:lnTo>
                  <a:lnTo>
                    <a:pt x="788849" y="1697306"/>
                  </a:lnTo>
                  <a:lnTo>
                    <a:pt x="820889" y="1660386"/>
                  </a:lnTo>
                  <a:lnTo>
                    <a:pt x="850433" y="1620279"/>
                  </a:lnTo>
                  <a:lnTo>
                    <a:pt x="877483" y="1576628"/>
                  </a:lnTo>
                  <a:lnTo>
                    <a:pt x="902038" y="1529075"/>
                  </a:lnTo>
                  <a:lnTo>
                    <a:pt x="929224" y="1461849"/>
                  </a:lnTo>
                  <a:lnTo>
                    <a:pt x="942179" y="1430231"/>
                  </a:lnTo>
                  <a:lnTo>
                    <a:pt x="978371" y="1358281"/>
                  </a:lnTo>
                  <a:lnTo>
                    <a:pt x="1003274" y="1317277"/>
                  </a:lnTo>
                  <a:lnTo>
                    <a:pt x="1030786" y="1277569"/>
                  </a:lnTo>
                  <a:lnTo>
                    <a:pt x="1060581" y="1240012"/>
                  </a:lnTo>
                  <a:lnTo>
                    <a:pt x="1092336" y="1205461"/>
                  </a:lnTo>
                  <a:lnTo>
                    <a:pt x="1142033" y="1160605"/>
                  </a:lnTo>
                  <a:lnTo>
                    <a:pt x="1191135" y="1128605"/>
                  </a:lnTo>
                  <a:lnTo>
                    <a:pt x="1238215" y="1108693"/>
                  </a:lnTo>
                  <a:lnTo>
                    <a:pt x="1281848" y="1100105"/>
                  </a:lnTo>
                  <a:lnTo>
                    <a:pt x="1320606" y="1102073"/>
                  </a:lnTo>
                  <a:lnTo>
                    <a:pt x="1377793" y="1134615"/>
                  </a:lnTo>
                  <a:lnTo>
                    <a:pt x="1408587" y="1176515"/>
                  </a:lnTo>
                  <a:lnTo>
                    <a:pt x="1430464" y="1224661"/>
                  </a:lnTo>
                  <a:lnTo>
                    <a:pt x="1444696" y="1278895"/>
                  </a:lnTo>
                  <a:lnTo>
                    <a:pt x="1452555" y="1339059"/>
                  </a:lnTo>
                  <a:lnTo>
                    <a:pt x="1454044" y="1385919"/>
                  </a:lnTo>
                  <a:lnTo>
                    <a:pt x="1453912" y="1434134"/>
                  </a:lnTo>
                  <a:lnTo>
                    <a:pt x="1452047" y="1483609"/>
                  </a:lnTo>
                  <a:lnTo>
                    <a:pt x="1448336" y="1534245"/>
                  </a:lnTo>
                  <a:lnTo>
                    <a:pt x="1442669" y="1585947"/>
                  </a:lnTo>
                  <a:lnTo>
                    <a:pt x="1434931" y="1638615"/>
                  </a:lnTo>
                  <a:lnTo>
                    <a:pt x="1425012" y="1692154"/>
                  </a:lnTo>
                  <a:lnTo>
                    <a:pt x="1412799" y="1746466"/>
                  </a:lnTo>
                  <a:lnTo>
                    <a:pt x="1398180" y="1801454"/>
                  </a:lnTo>
                  <a:lnTo>
                    <a:pt x="1385780" y="1847139"/>
                  </a:lnTo>
                  <a:lnTo>
                    <a:pt x="1372189" y="1893693"/>
                  </a:lnTo>
                  <a:lnTo>
                    <a:pt x="1343336" y="1988688"/>
                  </a:lnTo>
                  <a:lnTo>
                    <a:pt x="1329028" y="2036765"/>
                  </a:lnTo>
                  <a:lnTo>
                    <a:pt x="1315434" y="2084986"/>
                  </a:lnTo>
                  <a:lnTo>
                    <a:pt x="1303031" y="2133171"/>
                  </a:lnTo>
                  <a:lnTo>
                    <a:pt x="1289715" y="2178294"/>
                  </a:lnTo>
                  <a:lnTo>
                    <a:pt x="1275694" y="2223249"/>
                  </a:lnTo>
                  <a:lnTo>
                    <a:pt x="1260938" y="2268114"/>
                  </a:lnTo>
                  <a:lnTo>
                    <a:pt x="1245415" y="2312972"/>
                  </a:lnTo>
                  <a:lnTo>
                    <a:pt x="1229096" y="2357902"/>
                  </a:lnTo>
                  <a:lnTo>
                    <a:pt x="1211949" y="2402985"/>
                  </a:lnTo>
                  <a:lnTo>
                    <a:pt x="1193944" y="2448300"/>
                  </a:lnTo>
                  <a:lnTo>
                    <a:pt x="1175051" y="2493929"/>
                  </a:lnTo>
                  <a:lnTo>
                    <a:pt x="1155238" y="2539953"/>
                  </a:lnTo>
                  <a:lnTo>
                    <a:pt x="1134476" y="2586450"/>
                  </a:lnTo>
                  <a:lnTo>
                    <a:pt x="1112733" y="2633502"/>
                  </a:lnTo>
                  <a:lnTo>
                    <a:pt x="820480" y="3272728"/>
                  </a:lnTo>
                  <a:lnTo>
                    <a:pt x="798963" y="3318274"/>
                  </a:lnTo>
                  <a:lnTo>
                    <a:pt x="756606" y="3409698"/>
                  </a:lnTo>
                  <a:lnTo>
                    <a:pt x="672652" y="3593707"/>
                  </a:lnTo>
                  <a:lnTo>
                    <a:pt x="629939" y="3686196"/>
                  </a:lnTo>
                  <a:lnTo>
                    <a:pt x="608154" y="3732540"/>
                  </a:lnTo>
                  <a:lnTo>
                    <a:pt x="585992" y="3778943"/>
                  </a:lnTo>
                  <a:lnTo>
                    <a:pt x="563381" y="3825399"/>
                  </a:lnTo>
                  <a:lnTo>
                    <a:pt x="540253" y="3871901"/>
                  </a:lnTo>
                  <a:lnTo>
                    <a:pt x="516538" y="3918444"/>
                  </a:lnTo>
                  <a:lnTo>
                    <a:pt x="492166" y="3965021"/>
                  </a:lnTo>
                  <a:lnTo>
                    <a:pt x="467067" y="4011627"/>
                  </a:lnTo>
                  <a:lnTo>
                    <a:pt x="398837" y="4136099"/>
                  </a:lnTo>
                  <a:lnTo>
                    <a:pt x="352613" y="4219552"/>
                  </a:lnTo>
                  <a:lnTo>
                    <a:pt x="305274" y="4303709"/>
                  </a:lnTo>
                  <a:lnTo>
                    <a:pt x="281046" y="4346139"/>
                  </a:lnTo>
                  <a:lnTo>
                    <a:pt x="231725" y="4431813"/>
                  </a:lnTo>
                  <a:lnTo>
                    <a:pt x="207751" y="4474967"/>
                  </a:lnTo>
                  <a:lnTo>
                    <a:pt x="184618" y="4518318"/>
                  </a:lnTo>
                  <a:lnTo>
                    <a:pt x="162493" y="4561875"/>
                  </a:lnTo>
                  <a:lnTo>
                    <a:pt x="141543" y="4605644"/>
                  </a:lnTo>
                  <a:lnTo>
                    <a:pt x="121936" y="4649631"/>
                  </a:lnTo>
                  <a:lnTo>
                    <a:pt x="103840" y="4693842"/>
                  </a:lnTo>
                  <a:lnTo>
                    <a:pt x="87422" y="4738285"/>
                  </a:lnTo>
                  <a:lnTo>
                    <a:pt x="56017" y="4834871"/>
                  </a:lnTo>
                  <a:lnTo>
                    <a:pt x="40129" y="4887126"/>
                  </a:lnTo>
                  <a:lnTo>
                    <a:pt x="26129" y="4938949"/>
                  </a:lnTo>
                  <a:lnTo>
                    <a:pt x="14960" y="4989556"/>
                  </a:lnTo>
                  <a:lnTo>
                    <a:pt x="7567" y="5038165"/>
                  </a:lnTo>
                  <a:lnTo>
                    <a:pt x="4892" y="5083993"/>
                  </a:lnTo>
                  <a:lnTo>
                    <a:pt x="1630" y="5134978"/>
                  </a:lnTo>
                  <a:lnTo>
                    <a:pt x="0" y="5184938"/>
                  </a:lnTo>
                  <a:lnTo>
                    <a:pt x="0" y="5233872"/>
                  </a:lnTo>
                  <a:lnTo>
                    <a:pt x="1630" y="5281782"/>
                  </a:lnTo>
                  <a:lnTo>
                    <a:pt x="4892" y="5328666"/>
                  </a:lnTo>
                  <a:lnTo>
                    <a:pt x="7228" y="5371440"/>
                  </a:lnTo>
                  <a:lnTo>
                    <a:pt x="13388" y="5409839"/>
                  </a:lnTo>
                  <a:lnTo>
                    <a:pt x="32085" y="5484588"/>
                  </a:lnTo>
                  <a:lnTo>
                    <a:pt x="62662" y="5531610"/>
                  </a:lnTo>
                  <a:lnTo>
                    <a:pt x="113632" y="5555622"/>
                  </a:lnTo>
                  <a:lnTo>
                    <a:pt x="151970" y="5572742"/>
                  </a:lnTo>
                  <a:lnTo>
                    <a:pt x="196041" y="5576123"/>
                  </a:lnTo>
                  <a:lnTo>
                    <a:pt x="246484" y="5564031"/>
                  </a:lnTo>
                  <a:lnTo>
                    <a:pt x="303941" y="5534733"/>
                  </a:lnTo>
                  <a:lnTo>
                    <a:pt x="611221" y="5336451"/>
                  </a:lnTo>
                  <a:lnTo>
                    <a:pt x="786503" y="5224567"/>
                  </a:lnTo>
                  <a:lnTo>
                    <a:pt x="917705" y="5141857"/>
                  </a:lnTo>
                  <a:lnTo>
                    <a:pt x="1005015" y="5087452"/>
                  </a:lnTo>
                  <a:lnTo>
                    <a:pt x="1092176" y="5033734"/>
                  </a:lnTo>
                  <a:lnTo>
                    <a:pt x="1179170" y="4980789"/>
                  </a:lnTo>
                  <a:lnTo>
                    <a:pt x="1265978" y="4928704"/>
                  </a:lnTo>
                  <a:lnTo>
                    <a:pt x="1352582" y="4877564"/>
                  </a:lnTo>
                  <a:lnTo>
                    <a:pt x="1438964" y="4827456"/>
                  </a:lnTo>
                  <a:lnTo>
                    <a:pt x="1483821" y="4801844"/>
                  </a:lnTo>
                  <a:lnTo>
                    <a:pt x="1528678" y="4773949"/>
                  </a:lnTo>
                  <a:lnTo>
                    <a:pt x="1573536" y="4744750"/>
                  </a:lnTo>
                  <a:lnTo>
                    <a:pt x="1618393" y="4715224"/>
                  </a:lnTo>
                  <a:lnTo>
                    <a:pt x="1663250" y="4686350"/>
                  </a:lnTo>
                  <a:lnTo>
                    <a:pt x="1663250" y="4679555"/>
                  </a:lnTo>
                  <a:lnTo>
                    <a:pt x="1982686" y="4478587"/>
                  </a:lnTo>
                  <a:lnTo>
                    <a:pt x="2026459" y="4449918"/>
                  </a:lnTo>
                  <a:lnTo>
                    <a:pt x="2064880" y="4417006"/>
                  </a:lnTo>
                  <a:lnTo>
                    <a:pt x="2098426" y="4380265"/>
                  </a:lnTo>
                  <a:lnTo>
                    <a:pt x="2127572" y="4340110"/>
                  </a:lnTo>
                  <a:lnTo>
                    <a:pt x="2152794" y="4296955"/>
                  </a:lnTo>
                  <a:lnTo>
                    <a:pt x="2174568" y="4251216"/>
                  </a:lnTo>
                  <a:lnTo>
                    <a:pt x="2193370" y="4203307"/>
                  </a:lnTo>
                  <a:lnTo>
                    <a:pt x="2206332" y="4173697"/>
                  </a:lnTo>
                  <a:lnTo>
                    <a:pt x="2222054" y="4118355"/>
                  </a:lnTo>
                  <a:lnTo>
                    <a:pt x="2238246" y="4033486"/>
                  </a:lnTo>
                  <a:lnTo>
                    <a:pt x="2245628" y="3976092"/>
                  </a:lnTo>
                  <a:lnTo>
                    <a:pt x="2249823" y="3921020"/>
                  </a:lnTo>
                  <a:lnTo>
                    <a:pt x="2251151" y="3867910"/>
                  </a:lnTo>
                  <a:lnTo>
                    <a:pt x="2249930" y="3816404"/>
                  </a:lnTo>
                  <a:lnTo>
                    <a:pt x="2246477" y="3766140"/>
                  </a:lnTo>
                  <a:lnTo>
                    <a:pt x="2241113" y="3716758"/>
                  </a:lnTo>
                  <a:lnTo>
                    <a:pt x="2234154" y="3667900"/>
                  </a:lnTo>
                  <a:lnTo>
                    <a:pt x="2222897" y="3617427"/>
                  </a:lnTo>
                  <a:lnTo>
                    <a:pt x="2200171" y="3580538"/>
                  </a:lnTo>
                  <a:lnTo>
                    <a:pt x="2167251" y="3555159"/>
                  </a:lnTo>
                  <a:lnTo>
                    <a:pt x="2125414" y="3539212"/>
                  </a:lnTo>
                  <a:lnTo>
                    <a:pt x="2095783" y="3536088"/>
                  </a:lnTo>
                  <a:lnTo>
                    <a:pt x="2066792" y="3539564"/>
                  </a:lnTo>
                  <a:lnTo>
                    <a:pt x="2036526" y="3550213"/>
                  </a:lnTo>
                  <a:lnTo>
                    <a:pt x="2003072" y="3568604"/>
                  </a:lnTo>
                  <a:lnTo>
                    <a:pt x="1918782" y="3621305"/>
                  </a:lnTo>
                  <a:lnTo>
                    <a:pt x="1834394" y="3673536"/>
                  </a:lnTo>
                  <a:lnTo>
                    <a:pt x="1622363" y="3803724"/>
                  </a:lnTo>
                  <a:lnTo>
                    <a:pt x="1450852" y="3909569"/>
                  </a:lnTo>
                  <a:lnTo>
                    <a:pt x="1364202" y="3963754"/>
                  </a:lnTo>
                  <a:lnTo>
                    <a:pt x="1338924" y="3979120"/>
                  </a:lnTo>
                  <a:lnTo>
                    <a:pt x="1314923" y="3990500"/>
                  </a:lnTo>
                  <a:lnTo>
                    <a:pt x="1293470" y="3993905"/>
                  </a:lnTo>
                  <a:lnTo>
                    <a:pt x="1275838" y="3985345"/>
                  </a:lnTo>
                  <a:lnTo>
                    <a:pt x="1263525" y="3961452"/>
                  </a:lnTo>
                  <a:lnTo>
                    <a:pt x="1258853" y="3931473"/>
                  </a:lnTo>
                  <a:lnTo>
                    <a:pt x="1264372" y="3895077"/>
                  </a:lnTo>
                  <a:lnTo>
                    <a:pt x="1282634" y="3851936"/>
                  </a:lnTo>
                  <a:lnTo>
                    <a:pt x="1308120" y="3804252"/>
                  </a:lnTo>
                  <a:lnTo>
                    <a:pt x="1359102" y="3706347"/>
                  </a:lnTo>
                  <a:lnTo>
                    <a:pt x="1384589" y="3658675"/>
                  </a:lnTo>
                  <a:lnTo>
                    <a:pt x="1408850" y="3613828"/>
                  </a:lnTo>
                  <a:lnTo>
                    <a:pt x="1433676" y="3570137"/>
                  </a:lnTo>
                  <a:lnTo>
                    <a:pt x="1458501" y="3527204"/>
                  </a:lnTo>
                  <a:lnTo>
                    <a:pt x="1482760" y="3484627"/>
                  </a:lnTo>
                  <a:lnTo>
                    <a:pt x="1505888" y="3442007"/>
                  </a:lnTo>
                  <a:lnTo>
                    <a:pt x="1594868" y="3263062"/>
                  </a:lnTo>
                  <a:lnTo>
                    <a:pt x="1706583" y="3036695"/>
                  </a:lnTo>
                  <a:lnTo>
                    <a:pt x="1772567" y="2901006"/>
                  </a:lnTo>
                  <a:lnTo>
                    <a:pt x="1815923" y="2810629"/>
                  </a:lnTo>
                  <a:lnTo>
                    <a:pt x="1858661" y="2720332"/>
                  </a:lnTo>
                  <a:lnTo>
                    <a:pt x="1900685" y="2630127"/>
                  </a:lnTo>
                  <a:lnTo>
                    <a:pt x="1941901" y="2540028"/>
                  </a:lnTo>
                  <a:lnTo>
                    <a:pt x="1965496" y="2489797"/>
                  </a:lnTo>
                  <a:lnTo>
                    <a:pt x="1988098" y="2439853"/>
                  </a:lnTo>
                  <a:lnTo>
                    <a:pt x="2009728" y="2390183"/>
                  </a:lnTo>
                  <a:lnTo>
                    <a:pt x="2030404" y="2340777"/>
                  </a:lnTo>
                  <a:lnTo>
                    <a:pt x="2050146" y="2291622"/>
                  </a:lnTo>
                  <a:lnTo>
                    <a:pt x="2068972" y="2242705"/>
                  </a:lnTo>
                  <a:lnTo>
                    <a:pt x="2086903" y="2194015"/>
                  </a:lnTo>
                  <a:lnTo>
                    <a:pt x="2103956" y="2145540"/>
                  </a:lnTo>
                  <a:lnTo>
                    <a:pt x="2120152" y="2097268"/>
                  </a:lnTo>
                  <a:lnTo>
                    <a:pt x="2135509" y="2049186"/>
                  </a:lnTo>
                  <a:lnTo>
                    <a:pt x="2150047" y="2001283"/>
                  </a:lnTo>
                  <a:lnTo>
                    <a:pt x="2163784" y="1953546"/>
                  </a:lnTo>
                  <a:lnTo>
                    <a:pt x="2176740" y="1905964"/>
                  </a:lnTo>
                  <a:lnTo>
                    <a:pt x="2188934" y="1858524"/>
                  </a:lnTo>
                  <a:lnTo>
                    <a:pt x="2200385" y="1811215"/>
                  </a:lnTo>
                  <a:lnTo>
                    <a:pt x="2211112" y="1764024"/>
                  </a:lnTo>
                  <a:lnTo>
                    <a:pt x="2221135" y="1716939"/>
                  </a:lnTo>
                  <a:lnTo>
                    <a:pt x="2230472" y="1669949"/>
                  </a:lnTo>
                  <a:lnTo>
                    <a:pt x="2239142" y="1623041"/>
                  </a:lnTo>
                  <a:lnTo>
                    <a:pt x="2247166" y="1576202"/>
                  </a:lnTo>
                  <a:lnTo>
                    <a:pt x="2254561" y="1529423"/>
                  </a:lnTo>
                  <a:lnTo>
                    <a:pt x="2261347" y="1482689"/>
                  </a:lnTo>
                  <a:lnTo>
                    <a:pt x="2268186" y="1427944"/>
                  </a:lnTo>
                  <a:lnTo>
                    <a:pt x="2274286" y="1373532"/>
                  </a:lnTo>
                  <a:lnTo>
                    <a:pt x="2279613" y="1319480"/>
                  </a:lnTo>
                  <a:lnTo>
                    <a:pt x="2284135" y="1265818"/>
                  </a:lnTo>
                  <a:lnTo>
                    <a:pt x="2287819" y="1212575"/>
                  </a:lnTo>
                  <a:lnTo>
                    <a:pt x="2290631" y="1159781"/>
                  </a:lnTo>
                  <a:lnTo>
                    <a:pt x="2292538" y="1107464"/>
                  </a:lnTo>
                  <a:lnTo>
                    <a:pt x="2293508" y="1055655"/>
                  </a:lnTo>
                  <a:lnTo>
                    <a:pt x="2293506" y="1004382"/>
                  </a:lnTo>
                  <a:lnTo>
                    <a:pt x="2292500" y="953675"/>
                  </a:lnTo>
                  <a:lnTo>
                    <a:pt x="2290456" y="903562"/>
                  </a:lnTo>
                  <a:lnTo>
                    <a:pt x="2287342" y="854074"/>
                  </a:lnTo>
                  <a:lnTo>
                    <a:pt x="2283124" y="805239"/>
                  </a:lnTo>
                  <a:lnTo>
                    <a:pt x="2277769" y="757087"/>
                  </a:lnTo>
                  <a:lnTo>
                    <a:pt x="2271244" y="709646"/>
                  </a:lnTo>
                  <a:lnTo>
                    <a:pt x="2263516" y="662947"/>
                  </a:lnTo>
                  <a:lnTo>
                    <a:pt x="2254552" y="617019"/>
                  </a:lnTo>
                  <a:lnTo>
                    <a:pt x="2242402" y="560989"/>
                  </a:lnTo>
                  <a:lnTo>
                    <a:pt x="2228945" y="506615"/>
                  </a:lnTo>
                  <a:lnTo>
                    <a:pt x="2213706" y="454197"/>
                  </a:lnTo>
                  <a:lnTo>
                    <a:pt x="2196208" y="404034"/>
                  </a:lnTo>
                  <a:lnTo>
                    <a:pt x="2175977" y="356427"/>
                  </a:lnTo>
                  <a:lnTo>
                    <a:pt x="2152538" y="311674"/>
                  </a:lnTo>
                  <a:lnTo>
                    <a:pt x="2125414" y="270076"/>
                  </a:lnTo>
                  <a:lnTo>
                    <a:pt x="2092492" y="231842"/>
                  </a:lnTo>
                  <a:lnTo>
                    <a:pt x="2055747" y="199203"/>
                  </a:lnTo>
                  <a:lnTo>
                    <a:pt x="2016453" y="169443"/>
                  </a:lnTo>
                  <a:lnTo>
                    <a:pt x="1975879" y="139850"/>
                  </a:lnTo>
                  <a:lnTo>
                    <a:pt x="1937401" y="110786"/>
                  </a:lnTo>
                  <a:lnTo>
                    <a:pt x="1896843" y="85107"/>
                  </a:lnTo>
                  <a:lnTo>
                    <a:pt x="1854396" y="62504"/>
                  </a:lnTo>
                  <a:lnTo>
                    <a:pt x="1810249" y="42671"/>
                  </a:lnTo>
                  <a:lnTo>
                    <a:pt x="1764592" y="25300"/>
                  </a:lnTo>
                  <a:lnTo>
                    <a:pt x="1717615" y="10084"/>
                  </a:lnTo>
                  <a:lnTo>
                    <a:pt x="1673072" y="2341"/>
                  </a:lnTo>
                  <a:lnTo>
                    <a:pt x="1626745" y="0"/>
                  </a:lnTo>
                  <a:close/>
                </a:path>
              </a:pathLst>
            </a:custGeom>
            <a:solidFill>
              <a:srgbClr val="A663C7"/>
            </a:solidFill>
          </p:spPr>
          <p:txBody>
            <a:bodyPr wrap="square" lIns="0" tIns="0" rIns="0" bIns="0" rtlCol="0"/>
            <a:lstStyle/>
            <a:p>
              <a:endParaRPr/>
            </a:p>
          </p:txBody>
        </p:sp>
        <p:sp>
          <p:nvSpPr>
            <p:cNvPr id="10" name="object 10"/>
            <p:cNvSpPr/>
            <p:nvPr/>
          </p:nvSpPr>
          <p:spPr>
            <a:xfrm>
              <a:off x="8411388" y="3648296"/>
              <a:ext cx="1401445" cy="4262755"/>
            </a:xfrm>
            <a:custGeom>
              <a:avLst/>
              <a:gdLst/>
              <a:ahLst/>
              <a:cxnLst/>
              <a:rect l="l" t="t" r="r" b="b"/>
              <a:pathLst>
                <a:path w="1401445" h="4262755">
                  <a:moveTo>
                    <a:pt x="216979" y="3667874"/>
                  </a:moveTo>
                  <a:lnTo>
                    <a:pt x="215074" y="3647694"/>
                  </a:lnTo>
                  <a:lnTo>
                    <a:pt x="199707" y="3636949"/>
                  </a:lnTo>
                  <a:lnTo>
                    <a:pt x="180352" y="3638181"/>
                  </a:lnTo>
                  <a:lnTo>
                    <a:pt x="166497" y="3653955"/>
                  </a:lnTo>
                  <a:lnTo>
                    <a:pt x="153758" y="3689400"/>
                  </a:lnTo>
                  <a:lnTo>
                    <a:pt x="139331" y="3724110"/>
                  </a:lnTo>
                  <a:lnTo>
                    <a:pt x="123190" y="3758069"/>
                  </a:lnTo>
                  <a:lnTo>
                    <a:pt x="105359" y="3791242"/>
                  </a:lnTo>
                  <a:lnTo>
                    <a:pt x="68351" y="3853281"/>
                  </a:lnTo>
                  <a:lnTo>
                    <a:pt x="51092" y="3884904"/>
                  </a:lnTo>
                  <a:lnTo>
                    <a:pt x="25819" y="3954856"/>
                  </a:lnTo>
                  <a:lnTo>
                    <a:pt x="19481" y="3992829"/>
                  </a:lnTo>
                  <a:lnTo>
                    <a:pt x="15773" y="4031284"/>
                  </a:lnTo>
                  <a:lnTo>
                    <a:pt x="0" y="4235996"/>
                  </a:lnTo>
                  <a:lnTo>
                    <a:pt x="1752" y="4246054"/>
                  </a:lnTo>
                  <a:lnTo>
                    <a:pt x="7670" y="4254385"/>
                  </a:lnTo>
                  <a:lnTo>
                    <a:pt x="16306" y="4260075"/>
                  </a:lnTo>
                  <a:lnTo>
                    <a:pt x="26187" y="4262183"/>
                  </a:lnTo>
                  <a:lnTo>
                    <a:pt x="36474" y="4260075"/>
                  </a:lnTo>
                  <a:lnTo>
                    <a:pt x="64909" y="4074782"/>
                  </a:lnTo>
                  <a:lnTo>
                    <a:pt x="67602" y="4037533"/>
                  </a:lnTo>
                  <a:lnTo>
                    <a:pt x="71183" y="4000182"/>
                  </a:lnTo>
                  <a:lnTo>
                    <a:pt x="88646" y="3927678"/>
                  </a:lnTo>
                  <a:lnTo>
                    <a:pt x="121272" y="3865486"/>
                  </a:lnTo>
                  <a:lnTo>
                    <a:pt x="139801" y="3835476"/>
                  </a:lnTo>
                  <a:lnTo>
                    <a:pt x="157543" y="3805174"/>
                  </a:lnTo>
                  <a:lnTo>
                    <a:pt x="174713" y="3771912"/>
                  </a:lnTo>
                  <a:lnTo>
                    <a:pt x="190334" y="3737864"/>
                  </a:lnTo>
                  <a:lnTo>
                    <a:pt x="204419" y="3703155"/>
                  </a:lnTo>
                  <a:lnTo>
                    <a:pt x="216979" y="3667874"/>
                  </a:lnTo>
                  <a:close/>
                </a:path>
                <a:path w="1401445" h="4262755">
                  <a:moveTo>
                    <a:pt x="509854" y="29641"/>
                  </a:moveTo>
                  <a:lnTo>
                    <a:pt x="508952" y="19456"/>
                  </a:lnTo>
                  <a:lnTo>
                    <a:pt x="504380" y="10185"/>
                  </a:lnTo>
                  <a:lnTo>
                    <a:pt x="496925" y="3365"/>
                  </a:lnTo>
                  <a:lnTo>
                    <a:pt x="486968" y="0"/>
                  </a:lnTo>
                  <a:lnTo>
                    <a:pt x="477151" y="850"/>
                  </a:lnTo>
                  <a:lnTo>
                    <a:pt x="430466" y="57327"/>
                  </a:lnTo>
                  <a:lnTo>
                    <a:pt x="400100" y="102057"/>
                  </a:lnTo>
                  <a:lnTo>
                    <a:pt x="370116" y="147053"/>
                  </a:lnTo>
                  <a:lnTo>
                    <a:pt x="340626" y="192379"/>
                  </a:lnTo>
                  <a:lnTo>
                    <a:pt x="311785" y="238112"/>
                  </a:lnTo>
                  <a:lnTo>
                    <a:pt x="283692" y="284314"/>
                  </a:lnTo>
                  <a:lnTo>
                    <a:pt x="256463" y="331127"/>
                  </a:lnTo>
                  <a:lnTo>
                    <a:pt x="230187" y="378460"/>
                  </a:lnTo>
                  <a:lnTo>
                    <a:pt x="204800" y="426275"/>
                  </a:lnTo>
                  <a:lnTo>
                    <a:pt x="180263" y="474535"/>
                  </a:lnTo>
                  <a:lnTo>
                    <a:pt x="156540" y="523201"/>
                  </a:lnTo>
                  <a:lnTo>
                    <a:pt x="133565" y="572236"/>
                  </a:lnTo>
                  <a:lnTo>
                    <a:pt x="114312" y="614794"/>
                  </a:lnTo>
                  <a:lnTo>
                    <a:pt x="95478" y="657529"/>
                  </a:lnTo>
                  <a:lnTo>
                    <a:pt x="77025" y="700430"/>
                  </a:lnTo>
                  <a:lnTo>
                    <a:pt x="58889" y="743470"/>
                  </a:lnTo>
                  <a:lnTo>
                    <a:pt x="41021" y="786625"/>
                  </a:lnTo>
                  <a:lnTo>
                    <a:pt x="39852" y="796696"/>
                  </a:lnTo>
                  <a:lnTo>
                    <a:pt x="43472" y="806348"/>
                  </a:lnTo>
                  <a:lnTo>
                    <a:pt x="50431" y="814184"/>
                  </a:lnTo>
                  <a:lnTo>
                    <a:pt x="59296" y="818819"/>
                  </a:lnTo>
                  <a:lnTo>
                    <a:pt x="69900" y="819556"/>
                  </a:lnTo>
                  <a:lnTo>
                    <a:pt x="79006" y="816152"/>
                  </a:lnTo>
                  <a:lnTo>
                    <a:pt x="86296" y="809510"/>
                  </a:lnTo>
                  <a:lnTo>
                    <a:pt x="91503" y="800544"/>
                  </a:lnTo>
                  <a:lnTo>
                    <a:pt x="111988" y="751179"/>
                  </a:lnTo>
                  <a:lnTo>
                    <a:pt x="132892" y="701967"/>
                  </a:lnTo>
                  <a:lnTo>
                    <a:pt x="154266" y="652970"/>
                  </a:lnTo>
                  <a:lnTo>
                    <a:pt x="176199" y="604227"/>
                  </a:lnTo>
                  <a:lnTo>
                    <a:pt x="198780" y="555777"/>
                  </a:lnTo>
                  <a:lnTo>
                    <a:pt x="222059" y="507669"/>
                  </a:lnTo>
                  <a:lnTo>
                    <a:pt x="246138" y="459943"/>
                  </a:lnTo>
                  <a:lnTo>
                    <a:pt x="270078" y="414604"/>
                  </a:lnTo>
                  <a:lnTo>
                    <a:pt x="294855" y="369747"/>
                  </a:lnTo>
                  <a:lnTo>
                    <a:pt x="320421" y="325335"/>
                  </a:lnTo>
                  <a:lnTo>
                    <a:pt x="346735" y="281368"/>
                  </a:lnTo>
                  <a:lnTo>
                    <a:pt x="373761" y="237820"/>
                  </a:lnTo>
                  <a:lnTo>
                    <a:pt x="401421" y="194665"/>
                  </a:lnTo>
                  <a:lnTo>
                    <a:pt x="427215" y="155498"/>
                  </a:lnTo>
                  <a:lnTo>
                    <a:pt x="453339" y="116573"/>
                  </a:lnTo>
                  <a:lnTo>
                    <a:pt x="479729" y="77812"/>
                  </a:lnTo>
                  <a:lnTo>
                    <a:pt x="506298" y="39192"/>
                  </a:lnTo>
                  <a:lnTo>
                    <a:pt x="509854" y="29641"/>
                  </a:lnTo>
                  <a:close/>
                </a:path>
                <a:path w="1401445" h="4262755">
                  <a:moveTo>
                    <a:pt x="1400860" y="799299"/>
                  </a:moveTo>
                  <a:lnTo>
                    <a:pt x="1399933" y="746264"/>
                  </a:lnTo>
                  <a:lnTo>
                    <a:pt x="1396619" y="693229"/>
                  </a:lnTo>
                  <a:lnTo>
                    <a:pt x="1391386" y="637616"/>
                  </a:lnTo>
                  <a:lnTo>
                    <a:pt x="1382750" y="581723"/>
                  </a:lnTo>
                  <a:lnTo>
                    <a:pt x="1367345" y="527837"/>
                  </a:lnTo>
                  <a:lnTo>
                    <a:pt x="1341780" y="478231"/>
                  </a:lnTo>
                  <a:lnTo>
                    <a:pt x="1324102" y="466737"/>
                  </a:lnTo>
                  <a:lnTo>
                    <a:pt x="1305001" y="470560"/>
                  </a:lnTo>
                  <a:lnTo>
                    <a:pt x="1292974" y="484822"/>
                  </a:lnTo>
                  <a:lnTo>
                    <a:pt x="1296581" y="504647"/>
                  </a:lnTo>
                  <a:lnTo>
                    <a:pt x="1317586" y="544855"/>
                  </a:lnTo>
                  <a:lnTo>
                    <a:pt x="1330553" y="588225"/>
                  </a:lnTo>
                  <a:lnTo>
                    <a:pt x="1338110" y="633247"/>
                  </a:lnTo>
                  <a:lnTo>
                    <a:pt x="1342923" y="678395"/>
                  </a:lnTo>
                  <a:lnTo>
                    <a:pt x="1346860" y="730034"/>
                  </a:lnTo>
                  <a:lnTo>
                    <a:pt x="1348651" y="781786"/>
                  </a:lnTo>
                  <a:lnTo>
                    <a:pt x="1348168" y="833564"/>
                  </a:lnTo>
                  <a:lnTo>
                    <a:pt x="1345323" y="885278"/>
                  </a:lnTo>
                  <a:lnTo>
                    <a:pt x="1340078" y="935837"/>
                  </a:lnTo>
                  <a:lnTo>
                    <a:pt x="1332420" y="986040"/>
                  </a:lnTo>
                  <a:lnTo>
                    <a:pt x="1322489" y="1035862"/>
                  </a:lnTo>
                  <a:lnTo>
                    <a:pt x="1310436" y="1085240"/>
                  </a:lnTo>
                  <a:lnTo>
                    <a:pt x="1295336" y="1138021"/>
                  </a:lnTo>
                  <a:lnTo>
                    <a:pt x="1278788" y="1190421"/>
                  </a:lnTo>
                  <a:lnTo>
                    <a:pt x="1244231" y="1294739"/>
                  </a:lnTo>
                  <a:lnTo>
                    <a:pt x="1165542" y="1536001"/>
                  </a:lnTo>
                  <a:lnTo>
                    <a:pt x="1167549" y="1556207"/>
                  </a:lnTo>
                  <a:lnTo>
                    <a:pt x="1182954" y="1566976"/>
                  </a:lnTo>
                  <a:lnTo>
                    <a:pt x="1202270" y="1565732"/>
                  </a:lnTo>
                  <a:lnTo>
                    <a:pt x="1216025" y="1549920"/>
                  </a:lnTo>
                  <a:lnTo>
                    <a:pt x="1287487" y="1330807"/>
                  </a:lnTo>
                  <a:lnTo>
                    <a:pt x="1323467" y="1222463"/>
                  </a:lnTo>
                  <a:lnTo>
                    <a:pt x="1340891" y="1168095"/>
                  </a:lnTo>
                  <a:lnTo>
                    <a:pt x="1357045" y="1113396"/>
                  </a:lnTo>
                  <a:lnTo>
                    <a:pt x="1370152" y="1061897"/>
                  </a:lnTo>
                  <a:lnTo>
                    <a:pt x="1380959" y="1009967"/>
                  </a:lnTo>
                  <a:lnTo>
                    <a:pt x="1389443" y="957668"/>
                  </a:lnTo>
                  <a:lnTo>
                    <a:pt x="1395603" y="905078"/>
                  </a:lnTo>
                  <a:lnTo>
                    <a:pt x="1399413" y="852258"/>
                  </a:lnTo>
                  <a:lnTo>
                    <a:pt x="1400860" y="799299"/>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9002701" y="3358879"/>
              <a:ext cx="223754" cy="205996"/>
            </a:xfrm>
            <a:prstGeom prst="rect">
              <a:avLst/>
            </a:prstGeom>
          </p:spPr>
        </p:pic>
        <p:sp>
          <p:nvSpPr>
            <p:cNvPr id="12" name="object 12"/>
            <p:cNvSpPr/>
            <p:nvPr/>
          </p:nvSpPr>
          <p:spPr>
            <a:xfrm>
              <a:off x="4737239" y="2228322"/>
              <a:ext cx="4709795" cy="3827779"/>
            </a:xfrm>
            <a:custGeom>
              <a:avLst/>
              <a:gdLst/>
              <a:ahLst/>
              <a:cxnLst/>
              <a:rect l="l" t="t" r="r" b="b"/>
              <a:pathLst>
                <a:path w="4709795" h="3827779">
                  <a:moveTo>
                    <a:pt x="2220290" y="669239"/>
                  </a:moveTo>
                  <a:lnTo>
                    <a:pt x="2148967" y="467207"/>
                  </a:lnTo>
                  <a:lnTo>
                    <a:pt x="2122678" y="434492"/>
                  </a:lnTo>
                  <a:lnTo>
                    <a:pt x="890854" y="11201"/>
                  </a:lnTo>
                  <a:lnTo>
                    <a:pt x="848207" y="0"/>
                  </a:lnTo>
                  <a:lnTo>
                    <a:pt x="805929" y="3302"/>
                  </a:lnTo>
                  <a:lnTo>
                    <a:pt x="767295" y="19710"/>
                  </a:lnTo>
                  <a:lnTo>
                    <a:pt x="735584" y="47840"/>
                  </a:lnTo>
                  <a:lnTo>
                    <a:pt x="714044" y="86309"/>
                  </a:lnTo>
                  <a:lnTo>
                    <a:pt x="8559" y="1652803"/>
                  </a:lnTo>
                  <a:lnTo>
                    <a:pt x="0" y="1689633"/>
                  </a:lnTo>
                  <a:lnTo>
                    <a:pt x="1206" y="1708492"/>
                  </a:lnTo>
                  <a:lnTo>
                    <a:pt x="6096" y="1726933"/>
                  </a:lnTo>
                  <a:lnTo>
                    <a:pt x="111112" y="2009076"/>
                  </a:lnTo>
                  <a:lnTo>
                    <a:pt x="1840725" y="1849196"/>
                  </a:lnTo>
                  <a:lnTo>
                    <a:pt x="2220290" y="669239"/>
                  </a:lnTo>
                  <a:close/>
                </a:path>
                <a:path w="4709795" h="3827779">
                  <a:moveTo>
                    <a:pt x="4709706" y="3421354"/>
                  </a:moveTo>
                  <a:lnTo>
                    <a:pt x="4709261" y="3411436"/>
                  </a:lnTo>
                  <a:lnTo>
                    <a:pt x="4705274" y="3402495"/>
                  </a:lnTo>
                  <a:lnTo>
                    <a:pt x="4697476" y="3395484"/>
                  </a:lnTo>
                  <a:lnTo>
                    <a:pt x="4687963" y="3392360"/>
                  </a:lnTo>
                  <a:lnTo>
                    <a:pt x="4677549" y="3392868"/>
                  </a:lnTo>
                  <a:lnTo>
                    <a:pt x="4668151" y="3397021"/>
                  </a:lnTo>
                  <a:lnTo>
                    <a:pt x="4661649" y="3404870"/>
                  </a:lnTo>
                  <a:lnTo>
                    <a:pt x="4486973" y="3788308"/>
                  </a:lnTo>
                  <a:lnTo>
                    <a:pt x="4484141" y="3798252"/>
                  </a:lnTo>
                  <a:lnTo>
                    <a:pt x="4484586" y="3808171"/>
                  </a:lnTo>
                  <a:lnTo>
                    <a:pt x="4488573" y="3817112"/>
                  </a:lnTo>
                  <a:lnTo>
                    <a:pt x="4496384" y="3824122"/>
                  </a:lnTo>
                  <a:lnTo>
                    <a:pt x="4505884" y="3827246"/>
                  </a:lnTo>
                  <a:lnTo>
                    <a:pt x="4516285" y="3826738"/>
                  </a:lnTo>
                  <a:lnTo>
                    <a:pt x="4525696" y="3822585"/>
                  </a:lnTo>
                  <a:lnTo>
                    <a:pt x="4532198" y="3814737"/>
                  </a:lnTo>
                  <a:lnTo>
                    <a:pt x="4706861" y="3431298"/>
                  </a:lnTo>
                  <a:lnTo>
                    <a:pt x="4709706" y="3421354"/>
                  </a:lnTo>
                  <a:close/>
                </a:path>
              </a:pathLst>
            </a:custGeom>
            <a:solidFill>
              <a:srgbClr val="FFFFFF"/>
            </a:solidFill>
          </p:spPr>
          <p:txBody>
            <a:bodyPr wrap="square" lIns="0" tIns="0" rIns="0" bIns="0" rtlCol="0"/>
            <a:lstStyle/>
            <a:p>
              <a:endParaRPr/>
            </a:p>
          </p:txBody>
        </p:sp>
        <p:pic>
          <p:nvPicPr>
            <p:cNvPr id="13" name="object 13"/>
            <p:cNvPicPr/>
            <p:nvPr/>
          </p:nvPicPr>
          <p:blipFill>
            <a:blip r:embed="rId4" cstate="print"/>
            <a:stretch>
              <a:fillRect/>
            </a:stretch>
          </p:blipFill>
          <p:spPr>
            <a:xfrm>
              <a:off x="2385873" y="1700998"/>
              <a:ext cx="6209507" cy="7766626"/>
            </a:xfrm>
            <a:prstGeom prst="rect">
              <a:avLst/>
            </a:prstGeom>
          </p:spPr>
        </p:pic>
      </p:grpSp>
      <p:sp>
        <p:nvSpPr>
          <p:cNvPr id="14" name="object 14"/>
          <p:cNvSpPr txBox="1"/>
          <p:nvPr/>
        </p:nvSpPr>
        <p:spPr>
          <a:xfrm rot="1620000">
            <a:off x="3324980" y="7883990"/>
            <a:ext cx="672429" cy="571500"/>
          </a:xfrm>
          <a:prstGeom prst="rect">
            <a:avLst/>
          </a:prstGeom>
        </p:spPr>
        <p:txBody>
          <a:bodyPr vert="horz" wrap="square" lIns="0" tIns="0" rIns="0" bIns="0" rtlCol="0">
            <a:spAutoFit/>
          </a:bodyPr>
          <a:lstStyle/>
          <a:p>
            <a:pPr>
              <a:lnSpc>
                <a:spcPts val="4300"/>
              </a:lnSpc>
            </a:pPr>
            <a:r>
              <a:rPr sz="4500" spc="-1080" dirty="0">
                <a:solidFill>
                  <a:srgbClr val="1D1D1B"/>
                </a:solidFill>
                <a:latin typeface="Calibri"/>
                <a:cs typeface="Calibri"/>
              </a:rPr>
              <a:t>CB</a:t>
            </a:r>
            <a:endParaRPr sz="4500">
              <a:latin typeface="Calibri"/>
              <a:cs typeface="Calibri"/>
            </a:endParaRPr>
          </a:p>
        </p:txBody>
      </p:sp>
      <p:grpSp>
        <p:nvGrpSpPr>
          <p:cNvPr id="15" name="object 15"/>
          <p:cNvGrpSpPr/>
          <p:nvPr/>
        </p:nvGrpSpPr>
        <p:grpSpPr>
          <a:xfrm>
            <a:off x="9290970" y="7516431"/>
            <a:ext cx="807085" cy="998219"/>
            <a:chOff x="9290970" y="7516431"/>
            <a:chExt cx="807085" cy="998219"/>
          </a:xfrm>
        </p:grpSpPr>
        <p:sp>
          <p:nvSpPr>
            <p:cNvPr id="16" name="object 16"/>
            <p:cNvSpPr/>
            <p:nvPr/>
          </p:nvSpPr>
          <p:spPr>
            <a:xfrm>
              <a:off x="9322383" y="7547844"/>
              <a:ext cx="744220" cy="935990"/>
            </a:xfrm>
            <a:custGeom>
              <a:avLst/>
              <a:gdLst/>
              <a:ahLst/>
              <a:cxnLst/>
              <a:rect l="l" t="t" r="r" b="b"/>
              <a:pathLst>
                <a:path w="744220" h="935990">
                  <a:moveTo>
                    <a:pt x="0" y="0"/>
                  </a:moveTo>
                  <a:lnTo>
                    <a:pt x="0" y="935364"/>
                  </a:lnTo>
                  <a:lnTo>
                    <a:pt x="278892" y="537742"/>
                  </a:lnTo>
                  <a:lnTo>
                    <a:pt x="743757" y="537742"/>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9322383" y="7547844"/>
              <a:ext cx="744220" cy="935990"/>
            </a:xfrm>
            <a:custGeom>
              <a:avLst/>
              <a:gdLst/>
              <a:ahLst/>
              <a:cxnLst/>
              <a:rect l="l" t="t" r="r" b="b"/>
              <a:pathLst>
                <a:path w="744220" h="935990">
                  <a:moveTo>
                    <a:pt x="0" y="935364"/>
                  </a:moveTo>
                  <a:lnTo>
                    <a:pt x="0" y="0"/>
                  </a:lnTo>
                  <a:lnTo>
                    <a:pt x="743757" y="537742"/>
                  </a:lnTo>
                  <a:lnTo>
                    <a:pt x="278892" y="537742"/>
                  </a:lnTo>
                  <a:lnTo>
                    <a:pt x="0" y="935364"/>
                  </a:lnTo>
                  <a:close/>
                </a:path>
              </a:pathLst>
            </a:custGeom>
            <a:ln w="62825">
              <a:solidFill>
                <a:srgbClr val="FFFFFF"/>
              </a:solidFill>
            </a:ln>
          </p:spPr>
          <p:txBody>
            <a:bodyPr wrap="square" lIns="0" tIns="0" rIns="0" bIns="0" rtlCol="0"/>
            <a:lstStyle/>
            <a:p>
              <a:endParaRPr/>
            </a:p>
          </p:txBody>
        </p:sp>
      </p:grpSp>
      <p:sp>
        <p:nvSpPr>
          <p:cNvPr id="20" name="object 3">
            <a:extLst>
              <a:ext uri="{FF2B5EF4-FFF2-40B4-BE49-F238E27FC236}">
                <a16:creationId xmlns:a16="http://schemas.microsoft.com/office/drawing/2014/main" id="{C6110CD4-30AA-C2A3-0EA5-EA42F32CF1F1}"/>
              </a:ext>
            </a:extLst>
          </p:cNvPr>
          <p:cNvSpPr txBox="1">
            <a:spLocks noGrp="1"/>
          </p:cNvSpPr>
          <p:nvPr>
            <p:ph type="title"/>
          </p:nvPr>
        </p:nvSpPr>
        <p:spPr>
          <a:xfrm>
            <a:off x="10966450" y="3664881"/>
            <a:ext cx="8109806" cy="2786917"/>
          </a:xfrm>
          <a:prstGeom prst="rect">
            <a:avLst/>
          </a:prstGeom>
        </p:spPr>
        <p:txBody>
          <a:bodyPr vert="horz" wrap="square" lIns="0" tIns="15240" rIns="0" bIns="0" rtlCol="0">
            <a:spAutoFit/>
          </a:bodyPr>
          <a:lstStyle/>
          <a:p>
            <a:pPr marL="12700">
              <a:lnSpc>
                <a:spcPts val="10600"/>
              </a:lnSpc>
            </a:pPr>
            <a:r>
              <a:rPr lang="fr-FR" sz="8000" b="1" spc="-150" dirty="0">
                <a:solidFill>
                  <a:srgbClr val="000000"/>
                </a:solidFill>
              </a:rPr>
              <a:t>MÉFIEZ-VOUS DES</a:t>
            </a:r>
            <a:br>
              <a:rPr lang="fr-FR" sz="6650" b="1" spc="-150" dirty="0"/>
            </a:br>
            <a:r>
              <a:rPr lang="fr-FR" sz="11600" b="1" spc="-150" dirty="0">
                <a:solidFill>
                  <a:srgbClr val="000000"/>
                </a:solidFill>
              </a:rPr>
              <a:t>APPARENCES</a:t>
            </a:r>
            <a:endParaRPr lang="fr-FR" sz="11600" b="1" spc="-1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8018209" y="6303473"/>
              <a:ext cx="10339641" cy="2305050"/>
            </a:xfrm>
            <a:custGeom>
              <a:avLst/>
              <a:gdLst/>
              <a:ahLst/>
              <a:cxnLst/>
              <a:rect l="l" t="t" r="r" b="b"/>
              <a:pathLst>
                <a:path w="9126854" h="2305050">
                  <a:moveTo>
                    <a:pt x="5886031" y="1809851"/>
                  </a:moveTo>
                  <a:lnTo>
                    <a:pt x="5885967" y="1759966"/>
                  </a:lnTo>
                  <a:lnTo>
                    <a:pt x="5885650" y="1710067"/>
                  </a:lnTo>
                  <a:lnTo>
                    <a:pt x="5885053" y="1660182"/>
                  </a:lnTo>
                  <a:lnTo>
                    <a:pt x="5884202" y="1610296"/>
                  </a:lnTo>
                  <a:lnTo>
                    <a:pt x="5883072" y="1560410"/>
                  </a:lnTo>
                  <a:lnTo>
                    <a:pt x="5881687" y="1510525"/>
                  </a:lnTo>
                  <a:lnTo>
                    <a:pt x="5880024" y="1460652"/>
                  </a:lnTo>
                  <a:lnTo>
                    <a:pt x="5878093" y="1410779"/>
                  </a:lnTo>
                  <a:lnTo>
                    <a:pt x="5875909" y="1360919"/>
                  </a:lnTo>
                  <a:lnTo>
                    <a:pt x="5873445" y="1311059"/>
                  </a:lnTo>
                  <a:lnTo>
                    <a:pt x="5834773" y="1272540"/>
                  </a:lnTo>
                  <a:lnTo>
                    <a:pt x="5527802" y="1264754"/>
                  </a:lnTo>
                  <a:lnTo>
                    <a:pt x="5177345" y="1260919"/>
                  </a:lnTo>
                  <a:lnTo>
                    <a:pt x="4757077" y="1257973"/>
                  </a:lnTo>
                  <a:lnTo>
                    <a:pt x="4267149" y="1256436"/>
                  </a:lnTo>
                  <a:lnTo>
                    <a:pt x="3711575" y="1256753"/>
                  </a:lnTo>
                  <a:lnTo>
                    <a:pt x="3039364" y="1259586"/>
                  </a:lnTo>
                  <a:lnTo>
                    <a:pt x="2220201" y="1266126"/>
                  </a:lnTo>
                  <a:lnTo>
                    <a:pt x="1232687" y="1278089"/>
                  </a:lnTo>
                  <a:lnTo>
                    <a:pt x="209994" y="1295857"/>
                  </a:lnTo>
                  <a:lnTo>
                    <a:pt x="99974" y="1298359"/>
                  </a:lnTo>
                  <a:lnTo>
                    <a:pt x="56451" y="1305915"/>
                  </a:lnTo>
                  <a:lnTo>
                    <a:pt x="22796" y="1324254"/>
                  </a:lnTo>
                  <a:lnTo>
                    <a:pt x="0" y="1380794"/>
                  </a:lnTo>
                  <a:lnTo>
                    <a:pt x="9156" y="1424482"/>
                  </a:lnTo>
                  <a:lnTo>
                    <a:pt x="17462" y="1470177"/>
                  </a:lnTo>
                  <a:lnTo>
                    <a:pt x="24917" y="1517611"/>
                  </a:lnTo>
                  <a:lnTo>
                    <a:pt x="31521" y="1566506"/>
                  </a:lnTo>
                  <a:lnTo>
                    <a:pt x="37261" y="1616621"/>
                  </a:lnTo>
                  <a:lnTo>
                    <a:pt x="42164" y="1667662"/>
                  </a:lnTo>
                  <a:lnTo>
                    <a:pt x="46215" y="1719402"/>
                  </a:lnTo>
                  <a:lnTo>
                    <a:pt x="49403" y="1771548"/>
                  </a:lnTo>
                  <a:lnTo>
                    <a:pt x="51752" y="1823847"/>
                  </a:lnTo>
                  <a:lnTo>
                    <a:pt x="53238" y="1876044"/>
                  </a:lnTo>
                  <a:lnTo>
                    <a:pt x="53873" y="1927860"/>
                  </a:lnTo>
                  <a:lnTo>
                    <a:pt x="53644" y="1979041"/>
                  </a:lnTo>
                  <a:lnTo>
                    <a:pt x="52578" y="2029320"/>
                  </a:lnTo>
                  <a:lnTo>
                    <a:pt x="50634" y="2078431"/>
                  </a:lnTo>
                  <a:lnTo>
                    <a:pt x="47853" y="2126119"/>
                  </a:lnTo>
                  <a:lnTo>
                    <a:pt x="44208" y="2172106"/>
                  </a:lnTo>
                  <a:lnTo>
                    <a:pt x="39700" y="2216150"/>
                  </a:lnTo>
                  <a:lnTo>
                    <a:pt x="43802" y="2236749"/>
                  </a:lnTo>
                  <a:lnTo>
                    <a:pt x="59258" y="2253780"/>
                  </a:lnTo>
                  <a:lnTo>
                    <a:pt x="83362" y="2265337"/>
                  </a:lnTo>
                  <a:lnTo>
                    <a:pt x="113385" y="2269515"/>
                  </a:lnTo>
                  <a:lnTo>
                    <a:pt x="439686" y="2268639"/>
                  </a:lnTo>
                  <a:lnTo>
                    <a:pt x="746277" y="2268994"/>
                  </a:lnTo>
                  <a:lnTo>
                    <a:pt x="1091031" y="2270810"/>
                  </a:lnTo>
                  <a:lnTo>
                    <a:pt x="1465732" y="2274443"/>
                  </a:lnTo>
                  <a:lnTo>
                    <a:pt x="2147760" y="2284692"/>
                  </a:lnTo>
                  <a:lnTo>
                    <a:pt x="2953385" y="2298357"/>
                  </a:lnTo>
                  <a:lnTo>
                    <a:pt x="3263506" y="2302192"/>
                  </a:lnTo>
                  <a:lnTo>
                    <a:pt x="3534435" y="2304237"/>
                  </a:lnTo>
                  <a:lnTo>
                    <a:pt x="3766502" y="2304846"/>
                  </a:lnTo>
                  <a:lnTo>
                    <a:pt x="4006443" y="2304237"/>
                  </a:lnTo>
                  <a:lnTo>
                    <a:pt x="4205440" y="2302776"/>
                  </a:lnTo>
                  <a:lnTo>
                    <a:pt x="4411815" y="2300338"/>
                  </a:lnTo>
                  <a:lnTo>
                    <a:pt x="4626610" y="2296833"/>
                  </a:lnTo>
                  <a:lnTo>
                    <a:pt x="4850866" y="2292172"/>
                  </a:lnTo>
                  <a:lnTo>
                    <a:pt x="5085613" y="2286266"/>
                  </a:lnTo>
                  <a:lnTo>
                    <a:pt x="5643829" y="2270455"/>
                  </a:lnTo>
                  <a:lnTo>
                    <a:pt x="5694896" y="2268207"/>
                  </a:lnTo>
                  <a:lnTo>
                    <a:pt x="5745353" y="2262644"/>
                  </a:lnTo>
                  <a:lnTo>
                    <a:pt x="5791911" y="2251227"/>
                  </a:lnTo>
                  <a:lnTo>
                    <a:pt x="5831243" y="2231440"/>
                  </a:lnTo>
                  <a:lnTo>
                    <a:pt x="5871896" y="2174760"/>
                  </a:lnTo>
                  <a:lnTo>
                    <a:pt x="5880760" y="2109165"/>
                  </a:lnTo>
                  <a:lnTo>
                    <a:pt x="5882310" y="2059292"/>
                  </a:lnTo>
                  <a:lnTo>
                    <a:pt x="5883592" y="2009406"/>
                  </a:lnTo>
                  <a:lnTo>
                    <a:pt x="5884596" y="1959521"/>
                  </a:lnTo>
                  <a:lnTo>
                    <a:pt x="5885345" y="1909635"/>
                  </a:lnTo>
                  <a:lnTo>
                    <a:pt x="5885815" y="1859737"/>
                  </a:lnTo>
                  <a:lnTo>
                    <a:pt x="5886031" y="1809851"/>
                  </a:lnTo>
                  <a:close/>
                </a:path>
                <a:path w="9126854" h="2305050">
                  <a:moveTo>
                    <a:pt x="9126830" y="553224"/>
                  </a:moveTo>
                  <a:lnTo>
                    <a:pt x="9126766" y="503326"/>
                  </a:lnTo>
                  <a:lnTo>
                    <a:pt x="9126347" y="453440"/>
                  </a:lnTo>
                  <a:lnTo>
                    <a:pt x="9125585" y="403555"/>
                  </a:lnTo>
                  <a:lnTo>
                    <a:pt x="9124493" y="353669"/>
                  </a:lnTo>
                  <a:lnTo>
                    <a:pt x="9123058" y="303784"/>
                  </a:lnTo>
                  <a:lnTo>
                    <a:pt x="9121280" y="253898"/>
                  </a:lnTo>
                  <a:lnTo>
                    <a:pt x="9119159" y="204025"/>
                  </a:lnTo>
                  <a:lnTo>
                    <a:pt x="9116708" y="154152"/>
                  </a:lnTo>
                  <a:lnTo>
                    <a:pt x="9113901" y="104292"/>
                  </a:lnTo>
                  <a:lnTo>
                    <a:pt x="9110764" y="54419"/>
                  </a:lnTo>
                  <a:lnTo>
                    <a:pt x="9086469" y="24942"/>
                  </a:lnTo>
                  <a:lnTo>
                    <a:pt x="9030856" y="12319"/>
                  </a:lnTo>
                  <a:lnTo>
                    <a:pt x="8521929" y="6692"/>
                  </a:lnTo>
                  <a:lnTo>
                    <a:pt x="7934249" y="2501"/>
                  </a:lnTo>
                  <a:lnTo>
                    <a:pt x="7208685" y="0"/>
                  </a:lnTo>
                  <a:lnTo>
                    <a:pt x="6289814" y="241"/>
                  </a:lnTo>
                  <a:lnTo>
                    <a:pt x="5145113" y="4775"/>
                  </a:lnTo>
                  <a:lnTo>
                    <a:pt x="3602202" y="17030"/>
                  </a:lnTo>
                  <a:lnTo>
                    <a:pt x="1780857" y="40995"/>
                  </a:lnTo>
                  <a:lnTo>
                    <a:pt x="1740636" y="41732"/>
                  </a:lnTo>
                  <a:lnTo>
                    <a:pt x="1685074" y="49288"/>
                  </a:lnTo>
                  <a:lnTo>
                    <a:pt x="1642122" y="67627"/>
                  </a:lnTo>
                  <a:lnTo>
                    <a:pt x="1613014" y="124155"/>
                  </a:lnTo>
                  <a:lnTo>
                    <a:pt x="1624698" y="167843"/>
                  </a:lnTo>
                  <a:lnTo>
                    <a:pt x="1635302" y="213537"/>
                  </a:lnTo>
                  <a:lnTo>
                    <a:pt x="1644815" y="260972"/>
                  </a:lnTo>
                  <a:lnTo>
                    <a:pt x="1653247" y="309867"/>
                  </a:lnTo>
                  <a:lnTo>
                    <a:pt x="1660588" y="359981"/>
                  </a:lnTo>
                  <a:lnTo>
                    <a:pt x="1666849" y="411035"/>
                  </a:lnTo>
                  <a:lnTo>
                    <a:pt x="1672005" y="462762"/>
                  </a:lnTo>
                  <a:lnTo>
                    <a:pt x="1676082" y="514908"/>
                  </a:lnTo>
                  <a:lnTo>
                    <a:pt x="1679079" y="567220"/>
                  </a:lnTo>
                  <a:lnTo>
                    <a:pt x="1680972" y="619404"/>
                  </a:lnTo>
                  <a:lnTo>
                    <a:pt x="1681784" y="671220"/>
                  </a:lnTo>
                  <a:lnTo>
                    <a:pt x="1681505" y="722401"/>
                  </a:lnTo>
                  <a:lnTo>
                    <a:pt x="1680133" y="772680"/>
                  </a:lnTo>
                  <a:lnTo>
                    <a:pt x="1677670" y="821804"/>
                  </a:lnTo>
                  <a:lnTo>
                    <a:pt x="1674101" y="869480"/>
                  </a:lnTo>
                  <a:lnTo>
                    <a:pt x="1669453" y="915479"/>
                  </a:lnTo>
                  <a:lnTo>
                    <a:pt x="1663712" y="959523"/>
                  </a:lnTo>
                  <a:lnTo>
                    <a:pt x="1668932" y="980109"/>
                  </a:lnTo>
                  <a:lnTo>
                    <a:pt x="1688668" y="997140"/>
                  </a:lnTo>
                  <a:lnTo>
                    <a:pt x="1719427" y="1008710"/>
                  </a:lnTo>
                  <a:lnTo>
                    <a:pt x="1757756" y="1012888"/>
                  </a:lnTo>
                  <a:lnTo>
                    <a:pt x="2211057" y="1011986"/>
                  </a:lnTo>
                  <a:lnTo>
                    <a:pt x="2692958" y="1012736"/>
                  </a:lnTo>
                  <a:lnTo>
                    <a:pt x="3248456" y="1015809"/>
                  </a:lnTo>
                  <a:lnTo>
                    <a:pt x="4052074" y="1024077"/>
                  </a:lnTo>
                  <a:lnTo>
                    <a:pt x="5446573" y="1042428"/>
                  </a:lnTo>
                  <a:lnTo>
                    <a:pt x="5933681" y="1046645"/>
                  </a:lnTo>
                  <a:lnTo>
                    <a:pt x="6297841" y="1048092"/>
                  </a:lnTo>
                  <a:lnTo>
                    <a:pt x="6627787" y="1047940"/>
                  </a:lnTo>
                  <a:lnTo>
                    <a:pt x="6971817" y="1046213"/>
                  </a:lnTo>
                  <a:lnTo>
                    <a:pt x="7280440" y="1043305"/>
                  </a:lnTo>
                  <a:lnTo>
                    <a:pt x="7604011" y="1038923"/>
                  </a:lnTo>
                  <a:lnTo>
                    <a:pt x="7944625" y="1032916"/>
                  </a:lnTo>
                  <a:lnTo>
                    <a:pt x="8817648" y="1013828"/>
                  </a:lnTo>
                  <a:lnTo>
                    <a:pt x="8869731" y="1012215"/>
                  </a:lnTo>
                  <a:lnTo>
                    <a:pt x="8921852" y="1008799"/>
                  </a:lnTo>
                  <a:lnTo>
                    <a:pt x="8971864" y="1002296"/>
                  </a:lnTo>
                  <a:lnTo>
                    <a:pt x="9017597" y="991387"/>
                  </a:lnTo>
                  <a:lnTo>
                    <a:pt x="9056891" y="974801"/>
                  </a:lnTo>
                  <a:lnTo>
                    <a:pt x="9090114" y="948537"/>
                  </a:lnTo>
                  <a:lnTo>
                    <a:pt x="9117317" y="885482"/>
                  </a:lnTo>
                  <a:lnTo>
                    <a:pt x="9122080" y="802652"/>
                  </a:lnTo>
                  <a:lnTo>
                    <a:pt x="9123718" y="752779"/>
                  </a:lnTo>
                  <a:lnTo>
                    <a:pt x="9125001" y="702894"/>
                  </a:lnTo>
                  <a:lnTo>
                    <a:pt x="9125953" y="652995"/>
                  </a:lnTo>
                  <a:lnTo>
                    <a:pt x="9126563" y="603110"/>
                  </a:lnTo>
                  <a:lnTo>
                    <a:pt x="9126830" y="553224"/>
                  </a:lnTo>
                  <a:close/>
                </a:path>
              </a:pathLst>
            </a:custGeom>
            <a:solidFill>
              <a:srgbClr val="DFC2F1"/>
            </a:solidFill>
          </p:spPr>
          <p:txBody>
            <a:bodyPr wrap="square" lIns="0" tIns="0" rIns="0" bIns="0" rtlCol="0"/>
            <a:lstStyle/>
            <a:p>
              <a:endParaRPr/>
            </a:p>
          </p:txBody>
        </p:sp>
      </p:grpSp>
      <p:sp>
        <p:nvSpPr>
          <p:cNvPr id="5" name="object 5"/>
          <p:cNvSpPr txBox="1"/>
          <p:nvPr/>
        </p:nvSpPr>
        <p:spPr>
          <a:xfrm>
            <a:off x="8130376" y="2136681"/>
            <a:ext cx="4131474"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1</a:t>
            </a:r>
            <a:endParaRPr lang="fr-FR" sz="6550" b="1" spc="-150" dirty="0">
              <a:latin typeface="Calibri"/>
              <a:cs typeface="Calibri"/>
            </a:endParaRPr>
          </a:p>
        </p:txBody>
      </p:sp>
      <p:grpSp>
        <p:nvGrpSpPr>
          <p:cNvPr id="7" name="object 7"/>
          <p:cNvGrpSpPr/>
          <p:nvPr/>
        </p:nvGrpSpPr>
        <p:grpSpPr>
          <a:xfrm>
            <a:off x="3113015" y="3587893"/>
            <a:ext cx="4431030" cy="5168900"/>
            <a:chOff x="3113015" y="3587893"/>
            <a:chExt cx="4431030" cy="5168900"/>
          </a:xfrm>
        </p:grpSpPr>
        <p:sp>
          <p:nvSpPr>
            <p:cNvPr id="8" name="object 8"/>
            <p:cNvSpPr/>
            <p:nvPr/>
          </p:nvSpPr>
          <p:spPr>
            <a:xfrm>
              <a:off x="3113015" y="6628002"/>
              <a:ext cx="4431030" cy="2129155"/>
            </a:xfrm>
            <a:custGeom>
              <a:avLst/>
              <a:gdLst/>
              <a:ahLst/>
              <a:cxnLst/>
              <a:rect l="l" t="t" r="r" b="b"/>
              <a:pathLst>
                <a:path w="4431030" h="2129154">
                  <a:moveTo>
                    <a:pt x="2215503" y="0"/>
                  </a:moveTo>
                  <a:lnTo>
                    <a:pt x="2151321" y="438"/>
                  </a:lnTo>
                  <a:lnTo>
                    <a:pt x="2087592" y="1744"/>
                  </a:lnTo>
                  <a:lnTo>
                    <a:pt x="2024340" y="3906"/>
                  </a:lnTo>
                  <a:lnTo>
                    <a:pt x="1961589" y="6913"/>
                  </a:lnTo>
                  <a:lnTo>
                    <a:pt x="1899365" y="10753"/>
                  </a:lnTo>
                  <a:lnTo>
                    <a:pt x="1837692" y="15413"/>
                  </a:lnTo>
                  <a:lnTo>
                    <a:pt x="1776595" y="20883"/>
                  </a:lnTo>
                  <a:lnTo>
                    <a:pt x="1716098" y="27149"/>
                  </a:lnTo>
                  <a:lnTo>
                    <a:pt x="1656226" y="34201"/>
                  </a:lnTo>
                  <a:lnTo>
                    <a:pt x="1597003" y="42026"/>
                  </a:lnTo>
                  <a:lnTo>
                    <a:pt x="1538455" y="50613"/>
                  </a:lnTo>
                  <a:lnTo>
                    <a:pt x="1480605" y="59950"/>
                  </a:lnTo>
                  <a:lnTo>
                    <a:pt x="1423479" y="70025"/>
                  </a:lnTo>
                  <a:lnTo>
                    <a:pt x="1367100" y="80826"/>
                  </a:lnTo>
                  <a:lnTo>
                    <a:pt x="1311495" y="92341"/>
                  </a:lnTo>
                  <a:lnTo>
                    <a:pt x="1256687" y="104559"/>
                  </a:lnTo>
                  <a:lnTo>
                    <a:pt x="1202701" y="117468"/>
                  </a:lnTo>
                  <a:lnTo>
                    <a:pt x="1149561" y="131055"/>
                  </a:lnTo>
                  <a:lnTo>
                    <a:pt x="1097292" y="145309"/>
                  </a:lnTo>
                  <a:lnTo>
                    <a:pt x="1045920" y="160219"/>
                  </a:lnTo>
                  <a:lnTo>
                    <a:pt x="995468" y="175772"/>
                  </a:lnTo>
                  <a:lnTo>
                    <a:pt x="945961" y="191956"/>
                  </a:lnTo>
                  <a:lnTo>
                    <a:pt x="897423" y="208760"/>
                  </a:lnTo>
                  <a:lnTo>
                    <a:pt x="849880" y="226172"/>
                  </a:lnTo>
                  <a:lnTo>
                    <a:pt x="803356" y="244180"/>
                  </a:lnTo>
                  <a:lnTo>
                    <a:pt x="757876" y="262772"/>
                  </a:lnTo>
                  <a:lnTo>
                    <a:pt x="713464" y="281936"/>
                  </a:lnTo>
                  <a:lnTo>
                    <a:pt x="670145" y="301661"/>
                  </a:lnTo>
                  <a:lnTo>
                    <a:pt x="627943" y="321934"/>
                  </a:lnTo>
                  <a:lnTo>
                    <a:pt x="586883" y="342744"/>
                  </a:lnTo>
                  <a:lnTo>
                    <a:pt x="546990" y="364080"/>
                  </a:lnTo>
                  <a:lnTo>
                    <a:pt x="508289" y="385928"/>
                  </a:lnTo>
                  <a:lnTo>
                    <a:pt x="470804" y="408278"/>
                  </a:lnTo>
                  <a:lnTo>
                    <a:pt x="434559" y="431117"/>
                  </a:lnTo>
                  <a:lnTo>
                    <a:pt x="399579" y="454435"/>
                  </a:lnTo>
                  <a:lnTo>
                    <a:pt x="365890" y="478217"/>
                  </a:lnTo>
                  <a:lnTo>
                    <a:pt x="333515" y="502454"/>
                  </a:lnTo>
                  <a:lnTo>
                    <a:pt x="302479" y="527133"/>
                  </a:lnTo>
                  <a:lnTo>
                    <a:pt x="272807" y="552243"/>
                  </a:lnTo>
                  <a:lnTo>
                    <a:pt x="244523" y="577771"/>
                  </a:lnTo>
                  <a:lnTo>
                    <a:pt x="192220" y="630035"/>
                  </a:lnTo>
                  <a:lnTo>
                    <a:pt x="145766" y="683831"/>
                  </a:lnTo>
                  <a:lnTo>
                    <a:pt x="105358" y="739064"/>
                  </a:lnTo>
                  <a:lnTo>
                    <a:pt x="71194"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4" y="1332985"/>
                  </a:lnTo>
                  <a:lnTo>
                    <a:pt x="105358" y="1389561"/>
                  </a:lnTo>
                  <a:lnTo>
                    <a:pt x="145766" y="1444794"/>
                  </a:lnTo>
                  <a:lnTo>
                    <a:pt x="192220" y="1498591"/>
                  </a:lnTo>
                  <a:lnTo>
                    <a:pt x="244523" y="1550855"/>
                  </a:lnTo>
                  <a:lnTo>
                    <a:pt x="272807" y="1576383"/>
                  </a:lnTo>
                  <a:lnTo>
                    <a:pt x="302479" y="1601492"/>
                  </a:lnTo>
                  <a:lnTo>
                    <a:pt x="333515" y="1626171"/>
                  </a:lnTo>
                  <a:lnTo>
                    <a:pt x="365890" y="1650408"/>
                  </a:lnTo>
                  <a:lnTo>
                    <a:pt x="399579" y="1674191"/>
                  </a:lnTo>
                  <a:lnTo>
                    <a:pt x="434559" y="1697508"/>
                  </a:lnTo>
                  <a:lnTo>
                    <a:pt x="470804" y="1720347"/>
                  </a:lnTo>
                  <a:lnTo>
                    <a:pt x="508289" y="1742697"/>
                  </a:lnTo>
                  <a:lnTo>
                    <a:pt x="546990" y="1764546"/>
                  </a:lnTo>
                  <a:lnTo>
                    <a:pt x="586883" y="1785881"/>
                  </a:lnTo>
                  <a:lnTo>
                    <a:pt x="627943" y="1806691"/>
                  </a:lnTo>
                  <a:lnTo>
                    <a:pt x="670145" y="1826965"/>
                  </a:lnTo>
                  <a:lnTo>
                    <a:pt x="713464" y="1846689"/>
                  </a:lnTo>
                  <a:lnTo>
                    <a:pt x="757876" y="1865854"/>
                  </a:lnTo>
                  <a:lnTo>
                    <a:pt x="803356" y="1884446"/>
                  </a:lnTo>
                  <a:lnTo>
                    <a:pt x="849880" y="1902454"/>
                  </a:lnTo>
                  <a:lnTo>
                    <a:pt x="897423" y="1919865"/>
                  </a:lnTo>
                  <a:lnTo>
                    <a:pt x="945961" y="1936669"/>
                  </a:lnTo>
                  <a:lnTo>
                    <a:pt x="995468" y="1952854"/>
                  </a:lnTo>
                  <a:lnTo>
                    <a:pt x="1045920" y="1968406"/>
                  </a:lnTo>
                  <a:lnTo>
                    <a:pt x="1097292" y="1983316"/>
                  </a:lnTo>
                  <a:lnTo>
                    <a:pt x="1149561" y="1997570"/>
                  </a:lnTo>
                  <a:lnTo>
                    <a:pt x="1202701" y="2011157"/>
                  </a:lnTo>
                  <a:lnTo>
                    <a:pt x="1256687" y="2024066"/>
                  </a:lnTo>
                  <a:lnTo>
                    <a:pt x="1311495" y="2036284"/>
                  </a:lnTo>
                  <a:lnTo>
                    <a:pt x="1367100" y="2047799"/>
                  </a:lnTo>
                  <a:lnTo>
                    <a:pt x="1423479" y="2058600"/>
                  </a:lnTo>
                  <a:lnTo>
                    <a:pt x="1480605" y="2068675"/>
                  </a:lnTo>
                  <a:lnTo>
                    <a:pt x="1538455" y="2078012"/>
                  </a:lnTo>
                  <a:lnTo>
                    <a:pt x="1597003" y="2086599"/>
                  </a:lnTo>
                  <a:lnTo>
                    <a:pt x="1656226" y="2094424"/>
                  </a:lnTo>
                  <a:lnTo>
                    <a:pt x="1716098" y="2101476"/>
                  </a:lnTo>
                  <a:lnTo>
                    <a:pt x="1776595" y="2107743"/>
                  </a:lnTo>
                  <a:lnTo>
                    <a:pt x="1837692" y="2113212"/>
                  </a:lnTo>
                  <a:lnTo>
                    <a:pt x="1899365" y="2117873"/>
                  </a:lnTo>
                  <a:lnTo>
                    <a:pt x="1961589" y="2121712"/>
                  </a:lnTo>
                  <a:lnTo>
                    <a:pt x="2024340" y="2124719"/>
                  </a:lnTo>
                  <a:lnTo>
                    <a:pt x="2087592" y="2126882"/>
                  </a:lnTo>
                  <a:lnTo>
                    <a:pt x="2151321" y="2128188"/>
                  </a:lnTo>
                  <a:lnTo>
                    <a:pt x="2215503" y="2128626"/>
                  </a:lnTo>
                  <a:lnTo>
                    <a:pt x="2279684" y="2128188"/>
                  </a:lnTo>
                  <a:lnTo>
                    <a:pt x="2343413" y="2126882"/>
                  </a:lnTo>
                  <a:lnTo>
                    <a:pt x="2406664" y="2124719"/>
                  </a:lnTo>
                  <a:lnTo>
                    <a:pt x="2469414" y="2121712"/>
                  </a:lnTo>
                  <a:lnTo>
                    <a:pt x="2531638" y="2117873"/>
                  </a:lnTo>
                  <a:lnTo>
                    <a:pt x="2593311" y="2113212"/>
                  </a:lnTo>
                  <a:lnTo>
                    <a:pt x="2654408" y="2107743"/>
                  </a:lnTo>
                  <a:lnTo>
                    <a:pt x="2714904" y="2101476"/>
                  </a:lnTo>
                  <a:lnTo>
                    <a:pt x="2774776" y="2094424"/>
                  </a:lnTo>
                  <a:lnTo>
                    <a:pt x="2833999" y="2086599"/>
                  </a:lnTo>
                  <a:lnTo>
                    <a:pt x="2892547" y="2078012"/>
                  </a:lnTo>
                  <a:lnTo>
                    <a:pt x="2950396" y="2068675"/>
                  </a:lnTo>
                  <a:lnTo>
                    <a:pt x="3007523" y="2058600"/>
                  </a:lnTo>
                  <a:lnTo>
                    <a:pt x="3063901" y="2047799"/>
                  </a:lnTo>
                  <a:lnTo>
                    <a:pt x="3119506" y="2036284"/>
                  </a:lnTo>
                  <a:lnTo>
                    <a:pt x="3174314" y="2024066"/>
                  </a:lnTo>
                  <a:lnTo>
                    <a:pt x="3228300" y="2011157"/>
                  </a:lnTo>
                  <a:lnTo>
                    <a:pt x="3281440" y="1997570"/>
                  </a:lnTo>
                  <a:lnTo>
                    <a:pt x="3333708" y="1983316"/>
                  </a:lnTo>
                  <a:lnTo>
                    <a:pt x="3385081" y="1968406"/>
                  </a:lnTo>
                  <a:lnTo>
                    <a:pt x="3435533" y="1952854"/>
                  </a:lnTo>
                  <a:lnTo>
                    <a:pt x="3485040" y="1936669"/>
                  </a:lnTo>
                  <a:lnTo>
                    <a:pt x="3533578" y="1919865"/>
                  </a:lnTo>
                  <a:lnTo>
                    <a:pt x="3581121" y="1902454"/>
                  </a:lnTo>
                  <a:lnTo>
                    <a:pt x="3627645" y="1884446"/>
                  </a:lnTo>
                  <a:lnTo>
                    <a:pt x="3673125" y="1865854"/>
                  </a:lnTo>
                  <a:lnTo>
                    <a:pt x="3717537" y="1846689"/>
                  </a:lnTo>
                  <a:lnTo>
                    <a:pt x="3760857" y="1826965"/>
                  </a:lnTo>
                  <a:lnTo>
                    <a:pt x="3803059" y="1806691"/>
                  </a:lnTo>
                  <a:lnTo>
                    <a:pt x="3844118" y="1785881"/>
                  </a:lnTo>
                  <a:lnTo>
                    <a:pt x="3884011" y="1764546"/>
                  </a:lnTo>
                  <a:lnTo>
                    <a:pt x="3922713" y="1742697"/>
                  </a:lnTo>
                  <a:lnTo>
                    <a:pt x="3960199" y="1720347"/>
                  </a:lnTo>
                  <a:lnTo>
                    <a:pt x="3996444" y="1697508"/>
                  </a:lnTo>
                  <a:lnTo>
                    <a:pt x="4031423" y="1674191"/>
                  </a:lnTo>
                  <a:lnTo>
                    <a:pt x="4065113" y="1650408"/>
                  </a:lnTo>
                  <a:lnTo>
                    <a:pt x="4097488" y="1626171"/>
                  </a:lnTo>
                  <a:lnTo>
                    <a:pt x="4128524" y="1601492"/>
                  </a:lnTo>
                  <a:lnTo>
                    <a:pt x="4158196" y="1576383"/>
                  </a:lnTo>
                  <a:lnTo>
                    <a:pt x="4186480" y="1550855"/>
                  </a:lnTo>
                  <a:lnTo>
                    <a:pt x="4238784" y="1498591"/>
                  </a:lnTo>
                  <a:lnTo>
                    <a:pt x="4285238" y="1444794"/>
                  </a:lnTo>
                  <a:lnTo>
                    <a:pt x="4325646" y="1389561"/>
                  </a:lnTo>
                  <a:lnTo>
                    <a:pt x="4359811" y="1332985"/>
                  </a:lnTo>
                  <a:lnTo>
                    <a:pt x="4387535" y="1275160"/>
                  </a:lnTo>
                  <a:lnTo>
                    <a:pt x="4408622" y="1216182"/>
                  </a:lnTo>
                  <a:lnTo>
                    <a:pt x="4422874" y="1156146"/>
                  </a:lnTo>
                  <a:lnTo>
                    <a:pt x="4430094" y="1095145"/>
                  </a:lnTo>
                  <a:lnTo>
                    <a:pt x="4431006" y="1064313"/>
                  </a:lnTo>
                  <a:lnTo>
                    <a:pt x="4430094" y="1033480"/>
                  </a:lnTo>
                  <a:lnTo>
                    <a:pt x="4422874" y="972480"/>
                  </a:lnTo>
                  <a:lnTo>
                    <a:pt x="4408622" y="912443"/>
                  </a:lnTo>
                  <a:lnTo>
                    <a:pt x="4387535" y="853465"/>
                  </a:lnTo>
                  <a:lnTo>
                    <a:pt x="4359811" y="795641"/>
                  </a:lnTo>
                  <a:lnTo>
                    <a:pt x="4325646" y="739064"/>
                  </a:lnTo>
                  <a:lnTo>
                    <a:pt x="4285238" y="683831"/>
                  </a:lnTo>
                  <a:lnTo>
                    <a:pt x="4238784" y="630035"/>
                  </a:lnTo>
                  <a:lnTo>
                    <a:pt x="4186480" y="577771"/>
                  </a:lnTo>
                  <a:lnTo>
                    <a:pt x="4158196" y="552243"/>
                  </a:lnTo>
                  <a:lnTo>
                    <a:pt x="4128524" y="527133"/>
                  </a:lnTo>
                  <a:lnTo>
                    <a:pt x="4097488" y="502454"/>
                  </a:lnTo>
                  <a:lnTo>
                    <a:pt x="4065113" y="478217"/>
                  </a:lnTo>
                  <a:lnTo>
                    <a:pt x="4031423" y="454435"/>
                  </a:lnTo>
                  <a:lnTo>
                    <a:pt x="3996444" y="431117"/>
                  </a:lnTo>
                  <a:lnTo>
                    <a:pt x="3960199" y="408278"/>
                  </a:lnTo>
                  <a:lnTo>
                    <a:pt x="3922713" y="385928"/>
                  </a:lnTo>
                  <a:lnTo>
                    <a:pt x="3884011" y="364080"/>
                  </a:lnTo>
                  <a:lnTo>
                    <a:pt x="3844118" y="342744"/>
                  </a:lnTo>
                  <a:lnTo>
                    <a:pt x="3803059" y="321934"/>
                  </a:lnTo>
                  <a:lnTo>
                    <a:pt x="3760857" y="301661"/>
                  </a:lnTo>
                  <a:lnTo>
                    <a:pt x="3717537" y="281936"/>
                  </a:lnTo>
                  <a:lnTo>
                    <a:pt x="3673125" y="262772"/>
                  </a:lnTo>
                  <a:lnTo>
                    <a:pt x="3627645" y="244180"/>
                  </a:lnTo>
                  <a:lnTo>
                    <a:pt x="3581121" y="226172"/>
                  </a:lnTo>
                  <a:lnTo>
                    <a:pt x="3533578" y="208760"/>
                  </a:lnTo>
                  <a:lnTo>
                    <a:pt x="3485040" y="191956"/>
                  </a:lnTo>
                  <a:lnTo>
                    <a:pt x="3435533" y="175772"/>
                  </a:lnTo>
                  <a:lnTo>
                    <a:pt x="3385081" y="160219"/>
                  </a:lnTo>
                  <a:lnTo>
                    <a:pt x="3333708" y="145309"/>
                  </a:lnTo>
                  <a:lnTo>
                    <a:pt x="3281440" y="131055"/>
                  </a:lnTo>
                  <a:lnTo>
                    <a:pt x="3228300" y="117468"/>
                  </a:lnTo>
                  <a:lnTo>
                    <a:pt x="3174314" y="104559"/>
                  </a:lnTo>
                  <a:lnTo>
                    <a:pt x="3119506" y="92341"/>
                  </a:lnTo>
                  <a:lnTo>
                    <a:pt x="3063901" y="80826"/>
                  </a:lnTo>
                  <a:lnTo>
                    <a:pt x="3007523" y="70025"/>
                  </a:lnTo>
                  <a:lnTo>
                    <a:pt x="2950396" y="59950"/>
                  </a:lnTo>
                  <a:lnTo>
                    <a:pt x="2892547" y="50613"/>
                  </a:lnTo>
                  <a:lnTo>
                    <a:pt x="2833999" y="42026"/>
                  </a:lnTo>
                  <a:lnTo>
                    <a:pt x="2774776" y="34201"/>
                  </a:lnTo>
                  <a:lnTo>
                    <a:pt x="2714904" y="27149"/>
                  </a:lnTo>
                  <a:lnTo>
                    <a:pt x="2654408" y="20883"/>
                  </a:lnTo>
                  <a:lnTo>
                    <a:pt x="2593311" y="15413"/>
                  </a:lnTo>
                  <a:lnTo>
                    <a:pt x="2531638" y="10753"/>
                  </a:lnTo>
                  <a:lnTo>
                    <a:pt x="2469414" y="6913"/>
                  </a:lnTo>
                  <a:lnTo>
                    <a:pt x="2406664" y="3906"/>
                  </a:lnTo>
                  <a:lnTo>
                    <a:pt x="2343413" y="1744"/>
                  </a:lnTo>
                  <a:lnTo>
                    <a:pt x="2279684" y="438"/>
                  </a:lnTo>
                  <a:lnTo>
                    <a:pt x="2215503" y="0"/>
                  </a:lnTo>
                  <a:close/>
                </a:path>
              </a:pathLst>
            </a:custGeom>
            <a:solidFill>
              <a:srgbClr val="DFC2F1">
                <a:alpha val="50000"/>
              </a:srgbClr>
            </a:solidFill>
          </p:spPr>
          <p:txBody>
            <a:bodyPr wrap="square" lIns="0" tIns="0" rIns="0" bIns="0" rtlCol="0"/>
            <a:lstStyle/>
            <a:p>
              <a:endParaRPr/>
            </a:p>
          </p:txBody>
        </p:sp>
        <p:sp>
          <p:nvSpPr>
            <p:cNvPr id="9" name="object 9"/>
            <p:cNvSpPr/>
            <p:nvPr/>
          </p:nvSpPr>
          <p:spPr>
            <a:xfrm>
              <a:off x="3777678" y="6645124"/>
              <a:ext cx="3101975" cy="1597025"/>
            </a:xfrm>
            <a:custGeom>
              <a:avLst/>
              <a:gdLst/>
              <a:ahLst/>
              <a:cxnLst/>
              <a:rect l="l" t="t" r="r" b="b"/>
              <a:pathLst>
                <a:path w="3101975" h="1597025">
                  <a:moveTo>
                    <a:pt x="3101664" y="0"/>
                  </a:moveTo>
                  <a:lnTo>
                    <a:pt x="0" y="0"/>
                  </a:lnTo>
                  <a:lnTo>
                    <a:pt x="0" y="851429"/>
                  </a:lnTo>
                  <a:lnTo>
                    <a:pt x="5140" y="912531"/>
                  </a:lnTo>
                  <a:lnTo>
                    <a:pt x="20297" y="972273"/>
                  </a:lnTo>
                  <a:lnTo>
                    <a:pt x="45071" y="1030462"/>
                  </a:lnTo>
                  <a:lnTo>
                    <a:pt x="79062" y="1086909"/>
                  </a:lnTo>
                  <a:lnTo>
                    <a:pt x="121872" y="1141419"/>
                  </a:lnTo>
                  <a:lnTo>
                    <a:pt x="173102" y="1193803"/>
                  </a:lnTo>
                  <a:lnTo>
                    <a:pt x="201749" y="1219137"/>
                  </a:lnTo>
                  <a:lnTo>
                    <a:pt x="232351" y="1243868"/>
                  </a:lnTo>
                  <a:lnTo>
                    <a:pt x="264859" y="1267971"/>
                  </a:lnTo>
                  <a:lnTo>
                    <a:pt x="299222" y="1291422"/>
                  </a:lnTo>
                  <a:lnTo>
                    <a:pt x="335390" y="1314198"/>
                  </a:lnTo>
                  <a:lnTo>
                    <a:pt x="373315" y="1336274"/>
                  </a:lnTo>
                  <a:lnTo>
                    <a:pt x="412945" y="1357626"/>
                  </a:lnTo>
                  <a:lnTo>
                    <a:pt x="454230" y="1378231"/>
                  </a:lnTo>
                  <a:lnTo>
                    <a:pt x="497122" y="1398065"/>
                  </a:lnTo>
                  <a:lnTo>
                    <a:pt x="541570" y="1417103"/>
                  </a:lnTo>
                  <a:lnTo>
                    <a:pt x="587524" y="1435321"/>
                  </a:lnTo>
                  <a:lnTo>
                    <a:pt x="634934" y="1452697"/>
                  </a:lnTo>
                  <a:lnTo>
                    <a:pt x="683751" y="1469205"/>
                  </a:lnTo>
                  <a:lnTo>
                    <a:pt x="733924" y="1484821"/>
                  </a:lnTo>
                  <a:lnTo>
                    <a:pt x="785404" y="1499523"/>
                  </a:lnTo>
                  <a:lnTo>
                    <a:pt x="838140" y="1513285"/>
                  </a:lnTo>
                  <a:lnTo>
                    <a:pt x="892084" y="1526084"/>
                  </a:lnTo>
                  <a:lnTo>
                    <a:pt x="947184" y="1537895"/>
                  </a:lnTo>
                  <a:lnTo>
                    <a:pt x="1003391" y="1548696"/>
                  </a:lnTo>
                  <a:lnTo>
                    <a:pt x="1060656" y="1558461"/>
                  </a:lnTo>
                  <a:lnTo>
                    <a:pt x="1118927" y="1567167"/>
                  </a:lnTo>
                  <a:lnTo>
                    <a:pt x="1178156" y="1574791"/>
                  </a:lnTo>
                  <a:lnTo>
                    <a:pt x="1238293" y="1581307"/>
                  </a:lnTo>
                  <a:lnTo>
                    <a:pt x="1299287" y="1586692"/>
                  </a:lnTo>
                  <a:lnTo>
                    <a:pt x="1361089" y="1590922"/>
                  </a:lnTo>
                  <a:lnTo>
                    <a:pt x="1423649" y="1593973"/>
                  </a:lnTo>
                  <a:lnTo>
                    <a:pt x="1486917" y="1595822"/>
                  </a:lnTo>
                  <a:lnTo>
                    <a:pt x="1550842" y="1596443"/>
                  </a:lnTo>
                  <a:lnTo>
                    <a:pt x="1614767" y="1595822"/>
                  </a:lnTo>
                  <a:lnTo>
                    <a:pt x="1678033" y="1593973"/>
                  </a:lnTo>
                  <a:lnTo>
                    <a:pt x="1740591" y="1590922"/>
                  </a:lnTo>
                  <a:lnTo>
                    <a:pt x="1802392" y="1586692"/>
                  </a:lnTo>
                  <a:lnTo>
                    <a:pt x="1863385" y="1581307"/>
                  </a:lnTo>
                  <a:lnTo>
                    <a:pt x="1923520" y="1574791"/>
                  </a:lnTo>
                  <a:lnTo>
                    <a:pt x="1982748" y="1567167"/>
                  </a:lnTo>
                  <a:lnTo>
                    <a:pt x="2041019" y="1558461"/>
                  </a:lnTo>
                  <a:lnTo>
                    <a:pt x="2098282" y="1548696"/>
                  </a:lnTo>
                  <a:lnTo>
                    <a:pt x="2154489" y="1537895"/>
                  </a:lnTo>
                  <a:lnTo>
                    <a:pt x="2209588" y="1526084"/>
                  </a:lnTo>
                  <a:lnTo>
                    <a:pt x="2263531" y="1513285"/>
                  </a:lnTo>
                  <a:lnTo>
                    <a:pt x="2316266" y="1499523"/>
                  </a:lnTo>
                  <a:lnTo>
                    <a:pt x="2367745" y="1484821"/>
                  </a:lnTo>
                  <a:lnTo>
                    <a:pt x="2417918" y="1469205"/>
                  </a:lnTo>
                  <a:lnTo>
                    <a:pt x="2466734" y="1452697"/>
                  </a:lnTo>
                  <a:lnTo>
                    <a:pt x="2514144" y="1435321"/>
                  </a:lnTo>
                  <a:lnTo>
                    <a:pt x="2560097" y="1417103"/>
                  </a:lnTo>
                  <a:lnTo>
                    <a:pt x="2604545" y="1398065"/>
                  </a:lnTo>
                  <a:lnTo>
                    <a:pt x="2647436" y="1378231"/>
                  </a:lnTo>
                  <a:lnTo>
                    <a:pt x="2688721" y="1357626"/>
                  </a:lnTo>
                  <a:lnTo>
                    <a:pt x="2728351" y="1336274"/>
                  </a:lnTo>
                  <a:lnTo>
                    <a:pt x="2766275" y="1314198"/>
                  </a:lnTo>
                  <a:lnTo>
                    <a:pt x="2802443" y="1291422"/>
                  </a:lnTo>
                  <a:lnTo>
                    <a:pt x="2836806" y="1267971"/>
                  </a:lnTo>
                  <a:lnTo>
                    <a:pt x="2869313" y="1243868"/>
                  </a:lnTo>
                  <a:lnTo>
                    <a:pt x="2899916" y="1219137"/>
                  </a:lnTo>
                  <a:lnTo>
                    <a:pt x="2928563" y="1193803"/>
                  </a:lnTo>
                  <a:lnTo>
                    <a:pt x="2979792" y="1141419"/>
                  </a:lnTo>
                  <a:lnTo>
                    <a:pt x="3022601" y="1086909"/>
                  </a:lnTo>
                  <a:lnTo>
                    <a:pt x="3056593" y="1030462"/>
                  </a:lnTo>
                  <a:lnTo>
                    <a:pt x="3081366" y="972273"/>
                  </a:lnTo>
                  <a:lnTo>
                    <a:pt x="3096523" y="912531"/>
                  </a:lnTo>
                  <a:lnTo>
                    <a:pt x="3101664" y="851429"/>
                  </a:lnTo>
                  <a:lnTo>
                    <a:pt x="3101664" y="0"/>
                  </a:lnTo>
                  <a:close/>
                </a:path>
              </a:pathLst>
            </a:custGeom>
            <a:solidFill>
              <a:srgbClr val="A663C7"/>
            </a:solidFill>
          </p:spPr>
          <p:txBody>
            <a:bodyPr wrap="square" lIns="0" tIns="0" rIns="0" bIns="0" rtlCol="0"/>
            <a:lstStyle/>
            <a:p>
              <a:endParaRPr/>
            </a:p>
          </p:txBody>
        </p:sp>
        <p:sp>
          <p:nvSpPr>
            <p:cNvPr id="10" name="object 10"/>
            <p:cNvSpPr/>
            <p:nvPr/>
          </p:nvSpPr>
          <p:spPr>
            <a:xfrm>
              <a:off x="3777691" y="5900120"/>
              <a:ext cx="3101975" cy="1490345"/>
            </a:xfrm>
            <a:custGeom>
              <a:avLst/>
              <a:gdLst/>
              <a:ahLst/>
              <a:cxnLst/>
              <a:rect l="l" t="t" r="r" b="b"/>
              <a:pathLst>
                <a:path w="3101975" h="1490345">
                  <a:moveTo>
                    <a:pt x="1550821" y="0"/>
                  </a:moveTo>
                  <a:lnTo>
                    <a:pt x="1486897" y="621"/>
                  </a:lnTo>
                  <a:lnTo>
                    <a:pt x="1423631" y="2469"/>
                  </a:lnTo>
                  <a:lnTo>
                    <a:pt x="1361073" y="5520"/>
                  </a:lnTo>
                  <a:lnTo>
                    <a:pt x="1299272" y="9750"/>
                  </a:lnTo>
                  <a:lnTo>
                    <a:pt x="1238279" y="15135"/>
                  </a:lnTo>
                  <a:lnTo>
                    <a:pt x="1178144" y="21651"/>
                  </a:lnTo>
                  <a:lnTo>
                    <a:pt x="1118916" y="29274"/>
                  </a:lnTo>
                  <a:lnTo>
                    <a:pt x="1060645" y="37980"/>
                  </a:lnTo>
                  <a:lnTo>
                    <a:pt x="1003381" y="47745"/>
                  </a:lnTo>
                  <a:lnTo>
                    <a:pt x="947175" y="58546"/>
                  </a:lnTo>
                  <a:lnTo>
                    <a:pt x="892076" y="70357"/>
                  </a:lnTo>
                  <a:lnTo>
                    <a:pt x="838133" y="83156"/>
                  </a:lnTo>
                  <a:lnTo>
                    <a:pt x="785397" y="96917"/>
                  </a:lnTo>
                  <a:lnTo>
                    <a:pt x="733918" y="111618"/>
                  </a:lnTo>
                  <a:lnTo>
                    <a:pt x="683746" y="127235"/>
                  </a:lnTo>
                  <a:lnTo>
                    <a:pt x="634930" y="143742"/>
                  </a:lnTo>
                  <a:lnTo>
                    <a:pt x="587520" y="161117"/>
                  </a:lnTo>
                  <a:lnTo>
                    <a:pt x="541566" y="179335"/>
                  </a:lnTo>
                  <a:lnTo>
                    <a:pt x="497119" y="198373"/>
                  </a:lnTo>
                  <a:lnTo>
                    <a:pt x="454228" y="218206"/>
                  </a:lnTo>
                  <a:lnTo>
                    <a:pt x="412942" y="238811"/>
                  </a:lnTo>
                  <a:lnTo>
                    <a:pt x="373313" y="260163"/>
                  </a:lnTo>
                  <a:lnTo>
                    <a:pt x="335389" y="282239"/>
                  </a:lnTo>
                  <a:lnTo>
                    <a:pt x="299221" y="305014"/>
                  </a:lnTo>
                  <a:lnTo>
                    <a:pt x="264858" y="328465"/>
                  </a:lnTo>
                  <a:lnTo>
                    <a:pt x="232350" y="352567"/>
                  </a:lnTo>
                  <a:lnTo>
                    <a:pt x="201748" y="377297"/>
                  </a:lnTo>
                  <a:lnTo>
                    <a:pt x="173101" y="402631"/>
                  </a:lnTo>
                  <a:lnTo>
                    <a:pt x="121872" y="455014"/>
                  </a:lnTo>
                  <a:lnTo>
                    <a:pt x="79062" y="509525"/>
                  </a:lnTo>
                  <a:lnTo>
                    <a:pt x="45071" y="565970"/>
                  </a:lnTo>
                  <a:lnTo>
                    <a:pt x="20297" y="624160"/>
                  </a:lnTo>
                  <a:lnTo>
                    <a:pt x="5140" y="683901"/>
                  </a:lnTo>
                  <a:lnTo>
                    <a:pt x="0" y="745003"/>
                  </a:lnTo>
                  <a:lnTo>
                    <a:pt x="1293" y="775712"/>
                  </a:lnTo>
                  <a:lnTo>
                    <a:pt x="11492" y="836158"/>
                  </a:lnTo>
                  <a:lnTo>
                    <a:pt x="31507" y="895147"/>
                  </a:lnTo>
                  <a:lnTo>
                    <a:pt x="60939" y="952489"/>
                  </a:lnTo>
                  <a:lnTo>
                    <a:pt x="99390" y="1007991"/>
                  </a:lnTo>
                  <a:lnTo>
                    <a:pt x="146459" y="1061461"/>
                  </a:lnTo>
                  <a:lnTo>
                    <a:pt x="201748" y="1112709"/>
                  </a:lnTo>
                  <a:lnTo>
                    <a:pt x="232350" y="1137439"/>
                  </a:lnTo>
                  <a:lnTo>
                    <a:pt x="264858" y="1161541"/>
                  </a:lnTo>
                  <a:lnTo>
                    <a:pt x="299221" y="1184992"/>
                  </a:lnTo>
                  <a:lnTo>
                    <a:pt x="335389" y="1207767"/>
                  </a:lnTo>
                  <a:lnTo>
                    <a:pt x="373313" y="1229843"/>
                  </a:lnTo>
                  <a:lnTo>
                    <a:pt x="412942" y="1251195"/>
                  </a:lnTo>
                  <a:lnTo>
                    <a:pt x="454228" y="1271800"/>
                  </a:lnTo>
                  <a:lnTo>
                    <a:pt x="497119" y="1291633"/>
                  </a:lnTo>
                  <a:lnTo>
                    <a:pt x="541566" y="1310671"/>
                  </a:lnTo>
                  <a:lnTo>
                    <a:pt x="587520" y="1328889"/>
                  </a:lnTo>
                  <a:lnTo>
                    <a:pt x="634930" y="1346264"/>
                  </a:lnTo>
                  <a:lnTo>
                    <a:pt x="683746" y="1362771"/>
                  </a:lnTo>
                  <a:lnTo>
                    <a:pt x="733918" y="1378388"/>
                  </a:lnTo>
                  <a:lnTo>
                    <a:pt x="785397" y="1393089"/>
                  </a:lnTo>
                  <a:lnTo>
                    <a:pt x="838133" y="1406850"/>
                  </a:lnTo>
                  <a:lnTo>
                    <a:pt x="892076" y="1419649"/>
                  </a:lnTo>
                  <a:lnTo>
                    <a:pt x="947175" y="1431460"/>
                  </a:lnTo>
                  <a:lnTo>
                    <a:pt x="1003381" y="1442261"/>
                  </a:lnTo>
                  <a:lnTo>
                    <a:pt x="1060645" y="1452026"/>
                  </a:lnTo>
                  <a:lnTo>
                    <a:pt x="1118916" y="1460732"/>
                  </a:lnTo>
                  <a:lnTo>
                    <a:pt x="1178144" y="1468355"/>
                  </a:lnTo>
                  <a:lnTo>
                    <a:pt x="1238279" y="1474871"/>
                  </a:lnTo>
                  <a:lnTo>
                    <a:pt x="1299272" y="1480256"/>
                  </a:lnTo>
                  <a:lnTo>
                    <a:pt x="1361073" y="1484486"/>
                  </a:lnTo>
                  <a:lnTo>
                    <a:pt x="1423631" y="1487537"/>
                  </a:lnTo>
                  <a:lnTo>
                    <a:pt x="1486897" y="1489385"/>
                  </a:lnTo>
                  <a:lnTo>
                    <a:pt x="1550821" y="1490006"/>
                  </a:lnTo>
                  <a:lnTo>
                    <a:pt x="1614746" y="1489385"/>
                  </a:lnTo>
                  <a:lnTo>
                    <a:pt x="1678013" y="1487537"/>
                  </a:lnTo>
                  <a:lnTo>
                    <a:pt x="1740572" y="1484486"/>
                  </a:lnTo>
                  <a:lnTo>
                    <a:pt x="1802374" y="1480256"/>
                  </a:lnTo>
                  <a:lnTo>
                    <a:pt x="1863367" y="1474871"/>
                  </a:lnTo>
                  <a:lnTo>
                    <a:pt x="1923503" y="1468355"/>
                  </a:lnTo>
                  <a:lnTo>
                    <a:pt x="1982732" y="1460732"/>
                  </a:lnTo>
                  <a:lnTo>
                    <a:pt x="2041003" y="1452026"/>
                  </a:lnTo>
                  <a:lnTo>
                    <a:pt x="2098267" y="1442261"/>
                  </a:lnTo>
                  <a:lnTo>
                    <a:pt x="2154474" y="1431460"/>
                  </a:lnTo>
                  <a:lnTo>
                    <a:pt x="2209574" y="1419649"/>
                  </a:lnTo>
                  <a:lnTo>
                    <a:pt x="2263517" y="1406850"/>
                  </a:lnTo>
                  <a:lnTo>
                    <a:pt x="2316253" y="1393089"/>
                  </a:lnTo>
                  <a:lnTo>
                    <a:pt x="2367732" y="1378388"/>
                  </a:lnTo>
                  <a:lnTo>
                    <a:pt x="2417905" y="1362771"/>
                  </a:lnTo>
                  <a:lnTo>
                    <a:pt x="2466721" y="1346264"/>
                  </a:lnTo>
                  <a:lnTo>
                    <a:pt x="2514131" y="1328889"/>
                  </a:lnTo>
                  <a:lnTo>
                    <a:pt x="2560085" y="1310671"/>
                  </a:lnTo>
                  <a:lnTo>
                    <a:pt x="2604533" y="1291633"/>
                  </a:lnTo>
                  <a:lnTo>
                    <a:pt x="2647424" y="1271800"/>
                  </a:lnTo>
                  <a:lnTo>
                    <a:pt x="2688710" y="1251195"/>
                  </a:lnTo>
                  <a:lnTo>
                    <a:pt x="2728340" y="1229843"/>
                  </a:lnTo>
                  <a:lnTo>
                    <a:pt x="2766264" y="1207767"/>
                  </a:lnTo>
                  <a:lnTo>
                    <a:pt x="2802432" y="1184992"/>
                  </a:lnTo>
                  <a:lnTo>
                    <a:pt x="2836795" y="1161541"/>
                  </a:lnTo>
                  <a:lnTo>
                    <a:pt x="2869303" y="1137439"/>
                  </a:lnTo>
                  <a:lnTo>
                    <a:pt x="2899905" y="1112709"/>
                  </a:lnTo>
                  <a:lnTo>
                    <a:pt x="2928552" y="1087375"/>
                  </a:lnTo>
                  <a:lnTo>
                    <a:pt x="2979781" y="1034992"/>
                  </a:lnTo>
                  <a:lnTo>
                    <a:pt x="3022591" y="980481"/>
                  </a:lnTo>
                  <a:lnTo>
                    <a:pt x="3056582" y="924036"/>
                  </a:lnTo>
                  <a:lnTo>
                    <a:pt x="3081356" y="865846"/>
                  </a:lnTo>
                  <a:lnTo>
                    <a:pt x="3096513" y="806105"/>
                  </a:lnTo>
                  <a:lnTo>
                    <a:pt x="3101654" y="745003"/>
                  </a:lnTo>
                  <a:lnTo>
                    <a:pt x="3100360" y="714294"/>
                  </a:lnTo>
                  <a:lnTo>
                    <a:pt x="3090161" y="653848"/>
                  </a:lnTo>
                  <a:lnTo>
                    <a:pt x="3070146" y="594859"/>
                  </a:lnTo>
                  <a:lnTo>
                    <a:pt x="3040714" y="537517"/>
                  </a:lnTo>
                  <a:lnTo>
                    <a:pt x="3002263" y="482015"/>
                  </a:lnTo>
                  <a:lnTo>
                    <a:pt x="2955194" y="428545"/>
                  </a:lnTo>
                  <a:lnTo>
                    <a:pt x="2899905" y="377297"/>
                  </a:lnTo>
                  <a:lnTo>
                    <a:pt x="2869303" y="352567"/>
                  </a:lnTo>
                  <a:lnTo>
                    <a:pt x="2836795" y="328465"/>
                  </a:lnTo>
                  <a:lnTo>
                    <a:pt x="2802432" y="305014"/>
                  </a:lnTo>
                  <a:lnTo>
                    <a:pt x="2766264" y="282239"/>
                  </a:lnTo>
                  <a:lnTo>
                    <a:pt x="2728340" y="260163"/>
                  </a:lnTo>
                  <a:lnTo>
                    <a:pt x="2688710" y="238811"/>
                  </a:lnTo>
                  <a:lnTo>
                    <a:pt x="2647424" y="218206"/>
                  </a:lnTo>
                  <a:lnTo>
                    <a:pt x="2604533" y="198373"/>
                  </a:lnTo>
                  <a:lnTo>
                    <a:pt x="2560085" y="179335"/>
                  </a:lnTo>
                  <a:lnTo>
                    <a:pt x="2514131" y="161117"/>
                  </a:lnTo>
                  <a:lnTo>
                    <a:pt x="2466721" y="143742"/>
                  </a:lnTo>
                  <a:lnTo>
                    <a:pt x="2417905" y="127235"/>
                  </a:lnTo>
                  <a:lnTo>
                    <a:pt x="2367732" y="111618"/>
                  </a:lnTo>
                  <a:lnTo>
                    <a:pt x="2316253" y="96917"/>
                  </a:lnTo>
                  <a:lnTo>
                    <a:pt x="2263517" y="83156"/>
                  </a:lnTo>
                  <a:lnTo>
                    <a:pt x="2209574" y="70357"/>
                  </a:lnTo>
                  <a:lnTo>
                    <a:pt x="2154474" y="58546"/>
                  </a:lnTo>
                  <a:lnTo>
                    <a:pt x="2098267" y="47745"/>
                  </a:lnTo>
                  <a:lnTo>
                    <a:pt x="2041003" y="37980"/>
                  </a:lnTo>
                  <a:lnTo>
                    <a:pt x="1982732" y="29274"/>
                  </a:lnTo>
                  <a:lnTo>
                    <a:pt x="1923503" y="21651"/>
                  </a:lnTo>
                  <a:lnTo>
                    <a:pt x="1863367" y="15135"/>
                  </a:lnTo>
                  <a:lnTo>
                    <a:pt x="1802374" y="9750"/>
                  </a:lnTo>
                  <a:lnTo>
                    <a:pt x="1740572" y="5520"/>
                  </a:lnTo>
                  <a:lnTo>
                    <a:pt x="1678013" y="2469"/>
                  </a:lnTo>
                  <a:lnTo>
                    <a:pt x="1614746" y="621"/>
                  </a:lnTo>
                  <a:lnTo>
                    <a:pt x="1550821" y="0"/>
                  </a:lnTo>
                  <a:close/>
                </a:path>
              </a:pathLst>
            </a:custGeom>
            <a:solidFill>
              <a:srgbClr val="DFC2F1"/>
            </a:solidFill>
          </p:spPr>
          <p:txBody>
            <a:bodyPr wrap="square" lIns="0" tIns="0" rIns="0" bIns="0" rtlCol="0"/>
            <a:lstStyle/>
            <a:p>
              <a:endParaRPr/>
            </a:p>
          </p:txBody>
        </p:sp>
        <p:sp>
          <p:nvSpPr>
            <p:cNvPr id="11" name="object 11"/>
            <p:cNvSpPr/>
            <p:nvPr/>
          </p:nvSpPr>
          <p:spPr>
            <a:xfrm>
              <a:off x="4331386" y="6071114"/>
              <a:ext cx="692150" cy="1225550"/>
            </a:xfrm>
            <a:custGeom>
              <a:avLst/>
              <a:gdLst/>
              <a:ahLst/>
              <a:cxnLst/>
              <a:rect l="l" t="t" r="r" b="b"/>
              <a:pathLst>
                <a:path w="692150" h="1225550">
                  <a:moveTo>
                    <a:pt x="467296" y="1109751"/>
                  </a:moveTo>
                  <a:lnTo>
                    <a:pt x="467245" y="1057452"/>
                  </a:lnTo>
                  <a:lnTo>
                    <a:pt x="463080" y="1005001"/>
                  </a:lnTo>
                  <a:lnTo>
                    <a:pt x="451154" y="902004"/>
                  </a:lnTo>
                  <a:lnTo>
                    <a:pt x="445592" y="851255"/>
                  </a:lnTo>
                  <a:lnTo>
                    <a:pt x="440372" y="800481"/>
                  </a:lnTo>
                  <a:lnTo>
                    <a:pt x="435495" y="749655"/>
                  </a:lnTo>
                  <a:lnTo>
                    <a:pt x="430936" y="698804"/>
                  </a:lnTo>
                  <a:lnTo>
                    <a:pt x="426732" y="647928"/>
                  </a:lnTo>
                  <a:lnTo>
                    <a:pt x="422859" y="597027"/>
                  </a:lnTo>
                  <a:lnTo>
                    <a:pt x="419328" y="546100"/>
                  </a:lnTo>
                  <a:lnTo>
                    <a:pt x="416128" y="495147"/>
                  </a:lnTo>
                  <a:lnTo>
                    <a:pt x="413270" y="444182"/>
                  </a:lnTo>
                  <a:lnTo>
                    <a:pt x="410743" y="393192"/>
                  </a:lnTo>
                  <a:lnTo>
                    <a:pt x="408559" y="342188"/>
                  </a:lnTo>
                  <a:lnTo>
                    <a:pt x="406717" y="291172"/>
                  </a:lnTo>
                  <a:lnTo>
                    <a:pt x="405218" y="240144"/>
                  </a:lnTo>
                  <a:lnTo>
                    <a:pt x="404050" y="189103"/>
                  </a:lnTo>
                  <a:lnTo>
                    <a:pt x="403225" y="138061"/>
                  </a:lnTo>
                  <a:lnTo>
                    <a:pt x="401421" y="101752"/>
                  </a:lnTo>
                  <a:lnTo>
                    <a:pt x="380923" y="34861"/>
                  </a:lnTo>
                  <a:lnTo>
                    <a:pt x="342112" y="6146"/>
                  </a:lnTo>
                  <a:lnTo>
                    <a:pt x="295617" y="1371"/>
                  </a:lnTo>
                  <a:lnTo>
                    <a:pt x="245262" y="4648"/>
                  </a:lnTo>
                  <a:lnTo>
                    <a:pt x="195427" y="12585"/>
                  </a:lnTo>
                  <a:lnTo>
                    <a:pt x="146532" y="25069"/>
                  </a:lnTo>
                  <a:lnTo>
                    <a:pt x="98971" y="41973"/>
                  </a:lnTo>
                  <a:lnTo>
                    <a:pt x="53162" y="63144"/>
                  </a:lnTo>
                  <a:lnTo>
                    <a:pt x="9512" y="88493"/>
                  </a:lnTo>
                  <a:lnTo>
                    <a:pt x="0" y="81241"/>
                  </a:lnTo>
                  <a:lnTo>
                    <a:pt x="4762" y="131432"/>
                  </a:lnTo>
                  <a:lnTo>
                    <a:pt x="9067" y="181648"/>
                  </a:lnTo>
                  <a:lnTo>
                    <a:pt x="12928" y="231914"/>
                  </a:lnTo>
                  <a:lnTo>
                    <a:pt x="16344" y="282206"/>
                  </a:lnTo>
                  <a:lnTo>
                    <a:pt x="19304" y="332536"/>
                  </a:lnTo>
                  <a:lnTo>
                    <a:pt x="21831" y="382879"/>
                  </a:lnTo>
                  <a:lnTo>
                    <a:pt x="23901" y="433247"/>
                  </a:lnTo>
                  <a:lnTo>
                    <a:pt x="25514" y="483641"/>
                  </a:lnTo>
                  <a:lnTo>
                    <a:pt x="26695" y="534035"/>
                  </a:lnTo>
                  <a:lnTo>
                    <a:pt x="27419" y="584441"/>
                  </a:lnTo>
                  <a:lnTo>
                    <a:pt x="27686" y="634847"/>
                  </a:lnTo>
                  <a:lnTo>
                    <a:pt x="27508" y="685266"/>
                  </a:lnTo>
                  <a:lnTo>
                    <a:pt x="26885" y="735672"/>
                  </a:lnTo>
                  <a:lnTo>
                    <a:pt x="25819" y="786066"/>
                  </a:lnTo>
                  <a:lnTo>
                    <a:pt x="24295" y="836460"/>
                  </a:lnTo>
                  <a:lnTo>
                    <a:pt x="22326" y="886828"/>
                  </a:lnTo>
                  <a:lnTo>
                    <a:pt x="19900" y="937183"/>
                  </a:lnTo>
                  <a:lnTo>
                    <a:pt x="18834" y="965542"/>
                  </a:lnTo>
                  <a:lnTo>
                    <a:pt x="25184" y="1021118"/>
                  </a:lnTo>
                  <a:lnTo>
                    <a:pt x="53200" y="1065453"/>
                  </a:lnTo>
                  <a:lnTo>
                    <a:pt x="96786" y="1093012"/>
                  </a:lnTo>
                  <a:lnTo>
                    <a:pt x="167576" y="1122006"/>
                  </a:lnTo>
                  <a:lnTo>
                    <a:pt x="214757" y="1139647"/>
                  </a:lnTo>
                  <a:lnTo>
                    <a:pt x="262305" y="1156322"/>
                  </a:lnTo>
                  <a:lnTo>
                    <a:pt x="310172" y="1172006"/>
                  </a:lnTo>
                  <a:lnTo>
                    <a:pt x="358355" y="1186713"/>
                  </a:lnTo>
                  <a:lnTo>
                    <a:pt x="406831" y="1200429"/>
                  </a:lnTo>
                  <a:lnTo>
                    <a:pt x="427164" y="1203718"/>
                  </a:lnTo>
                  <a:lnTo>
                    <a:pt x="433857" y="1202677"/>
                  </a:lnTo>
                  <a:lnTo>
                    <a:pt x="444665" y="1196644"/>
                  </a:lnTo>
                  <a:lnTo>
                    <a:pt x="452450" y="1186713"/>
                  </a:lnTo>
                  <a:lnTo>
                    <a:pt x="457733" y="1174496"/>
                  </a:lnTo>
                  <a:lnTo>
                    <a:pt x="461048" y="1161580"/>
                  </a:lnTo>
                  <a:lnTo>
                    <a:pt x="467296" y="1109751"/>
                  </a:lnTo>
                  <a:close/>
                </a:path>
                <a:path w="692150" h="1225550">
                  <a:moveTo>
                    <a:pt x="691934" y="1131379"/>
                  </a:moveTo>
                  <a:lnTo>
                    <a:pt x="682929" y="953566"/>
                  </a:lnTo>
                  <a:lnTo>
                    <a:pt x="674166" y="800442"/>
                  </a:lnTo>
                  <a:lnTo>
                    <a:pt x="667702" y="698398"/>
                  </a:lnTo>
                  <a:lnTo>
                    <a:pt x="660527" y="596430"/>
                  </a:lnTo>
                  <a:lnTo>
                    <a:pt x="656615" y="545477"/>
                  </a:lnTo>
                  <a:lnTo>
                    <a:pt x="652462" y="494538"/>
                  </a:lnTo>
                  <a:lnTo>
                    <a:pt x="648042" y="443636"/>
                  </a:lnTo>
                  <a:lnTo>
                    <a:pt x="643331" y="392772"/>
                  </a:lnTo>
                  <a:lnTo>
                    <a:pt x="638314" y="341934"/>
                  </a:lnTo>
                  <a:lnTo>
                    <a:pt x="632955" y="291134"/>
                  </a:lnTo>
                  <a:lnTo>
                    <a:pt x="627253" y="240372"/>
                  </a:lnTo>
                  <a:lnTo>
                    <a:pt x="621169" y="189661"/>
                  </a:lnTo>
                  <a:lnTo>
                    <a:pt x="614692" y="138988"/>
                  </a:lnTo>
                  <a:lnTo>
                    <a:pt x="607783" y="88366"/>
                  </a:lnTo>
                  <a:lnTo>
                    <a:pt x="600443" y="37807"/>
                  </a:lnTo>
                  <a:lnTo>
                    <a:pt x="579767" y="558"/>
                  </a:lnTo>
                  <a:lnTo>
                    <a:pt x="567309" y="0"/>
                  </a:lnTo>
                  <a:lnTo>
                    <a:pt x="561428" y="2057"/>
                  </a:lnTo>
                  <a:lnTo>
                    <a:pt x="542963" y="36957"/>
                  </a:lnTo>
                  <a:lnTo>
                    <a:pt x="537197" y="91097"/>
                  </a:lnTo>
                  <a:lnTo>
                    <a:pt x="538518" y="118681"/>
                  </a:lnTo>
                  <a:lnTo>
                    <a:pt x="609092" y="1209128"/>
                  </a:lnTo>
                  <a:lnTo>
                    <a:pt x="593191" y="1209052"/>
                  </a:lnTo>
                  <a:lnTo>
                    <a:pt x="610743" y="1223187"/>
                  </a:lnTo>
                  <a:lnTo>
                    <a:pt x="633806" y="1225435"/>
                  </a:lnTo>
                  <a:lnTo>
                    <a:pt x="657072" y="1217510"/>
                  </a:lnTo>
                  <a:lnTo>
                    <a:pt x="675259" y="1201115"/>
                  </a:lnTo>
                  <a:lnTo>
                    <a:pt x="685787" y="1179639"/>
                  </a:lnTo>
                  <a:lnTo>
                    <a:pt x="690753" y="1156042"/>
                  </a:lnTo>
                  <a:lnTo>
                    <a:pt x="691934" y="1131379"/>
                  </a:lnTo>
                  <a:close/>
                </a:path>
              </a:pathLst>
            </a:custGeom>
            <a:solidFill>
              <a:srgbClr val="FFFFFF">
                <a:alpha val="50000"/>
              </a:srgbClr>
            </a:solidFill>
          </p:spPr>
          <p:txBody>
            <a:bodyPr wrap="square" lIns="0" tIns="0" rIns="0" bIns="0" rtlCol="0"/>
            <a:lstStyle/>
            <a:p>
              <a:endParaRPr/>
            </a:p>
          </p:txBody>
        </p:sp>
        <p:sp>
          <p:nvSpPr>
            <p:cNvPr id="12" name="object 12"/>
            <p:cNvSpPr/>
            <p:nvPr/>
          </p:nvSpPr>
          <p:spPr>
            <a:xfrm>
              <a:off x="3409069" y="3998576"/>
              <a:ext cx="3839210" cy="2744470"/>
            </a:xfrm>
            <a:custGeom>
              <a:avLst/>
              <a:gdLst/>
              <a:ahLst/>
              <a:cxnLst/>
              <a:rect l="l" t="t" r="r" b="b"/>
              <a:pathLst>
                <a:path w="3839209" h="2744470">
                  <a:moveTo>
                    <a:pt x="3514060" y="0"/>
                  </a:moveTo>
                  <a:lnTo>
                    <a:pt x="324838" y="0"/>
                  </a:lnTo>
                  <a:lnTo>
                    <a:pt x="276837" y="3521"/>
                  </a:lnTo>
                  <a:lnTo>
                    <a:pt x="231022" y="13752"/>
                  </a:lnTo>
                  <a:lnTo>
                    <a:pt x="187897" y="30190"/>
                  </a:lnTo>
                  <a:lnTo>
                    <a:pt x="147962" y="52331"/>
                  </a:lnTo>
                  <a:lnTo>
                    <a:pt x="111722" y="79674"/>
                  </a:lnTo>
                  <a:lnTo>
                    <a:pt x="79679" y="111716"/>
                  </a:lnTo>
                  <a:lnTo>
                    <a:pt x="52334" y="147955"/>
                  </a:lnTo>
                  <a:lnTo>
                    <a:pt x="30192" y="187888"/>
                  </a:lnTo>
                  <a:lnTo>
                    <a:pt x="13753" y="231013"/>
                  </a:lnTo>
                  <a:lnTo>
                    <a:pt x="3522" y="276827"/>
                  </a:lnTo>
                  <a:lnTo>
                    <a:pt x="0" y="324827"/>
                  </a:lnTo>
                  <a:lnTo>
                    <a:pt x="0" y="1846174"/>
                  </a:lnTo>
                  <a:lnTo>
                    <a:pt x="3522" y="1894174"/>
                  </a:lnTo>
                  <a:lnTo>
                    <a:pt x="13753" y="1939988"/>
                  </a:lnTo>
                  <a:lnTo>
                    <a:pt x="30192" y="1983113"/>
                  </a:lnTo>
                  <a:lnTo>
                    <a:pt x="52334" y="2023046"/>
                  </a:lnTo>
                  <a:lnTo>
                    <a:pt x="79679" y="2059285"/>
                  </a:lnTo>
                  <a:lnTo>
                    <a:pt x="111722" y="2091327"/>
                  </a:lnTo>
                  <a:lnTo>
                    <a:pt x="147962" y="2118670"/>
                  </a:lnTo>
                  <a:lnTo>
                    <a:pt x="187897" y="2140811"/>
                  </a:lnTo>
                  <a:lnTo>
                    <a:pt x="231022" y="2157249"/>
                  </a:lnTo>
                  <a:lnTo>
                    <a:pt x="276837" y="2167479"/>
                  </a:lnTo>
                  <a:lnTo>
                    <a:pt x="324838" y="2171001"/>
                  </a:lnTo>
                  <a:lnTo>
                    <a:pt x="1369413" y="2171001"/>
                  </a:lnTo>
                  <a:lnTo>
                    <a:pt x="1854990" y="2703488"/>
                  </a:lnTo>
                  <a:lnTo>
                    <a:pt x="1890211" y="2730720"/>
                  </a:lnTo>
                  <a:lnTo>
                    <a:pt x="1930852" y="2743920"/>
                  </a:lnTo>
                  <a:lnTo>
                    <a:pt x="1973133" y="2743157"/>
                  </a:lnTo>
                  <a:lnTo>
                    <a:pt x="2013272" y="2728498"/>
                  </a:lnTo>
                  <a:lnTo>
                    <a:pt x="2047487" y="2700012"/>
                  </a:lnTo>
                  <a:lnTo>
                    <a:pt x="2496133" y="2171001"/>
                  </a:lnTo>
                  <a:lnTo>
                    <a:pt x="3514060" y="2171001"/>
                  </a:lnTo>
                  <a:lnTo>
                    <a:pt x="3562061" y="2167479"/>
                  </a:lnTo>
                  <a:lnTo>
                    <a:pt x="3607874" y="2157249"/>
                  </a:lnTo>
                  <a:lnTo>
                    <a:pt x="3650997" y="2140811"/>
                  </a:lnTo>
                  <a:lnTo>
                    <a:pt x="3690929" y="2118670"/>
                  </a:lnTo>
                  <a:lnTo>
                    <a:pt x="3727167" y="2091327"/>
                  </a:lnTo>
                  <a:lnTo>
                    <a:pt x="3759207" y="2059285"/>
                  </a:lnTo>
                  <a:lnTo>
                    <a:pt x="3786549" y="2023046"/>
                  </a:lnTo>
                  <a:lnTo>
                    <a:pt x="3808689" y="1983113"/>
                  </a:lnTo>
                  <a:lnTo>
                    <a:pt x="3825125" y="1939988"/>
                  </a:lnTo>
                  <a:lnTo>
                    <a:pt x="3835356" y="1894174"/>
                  </a:lnTo>
                  <a:lnTo>
                    <a:pt x="3838877" y="1846174"/>
                  </a:lnTo>
                  <a:lnTo>
                    <a:pt x="3838877" y="324827"/>
                  </a:lnTo>
                  <a:lnTo>
                    <a:pt x="3835356" y="276827"/>
                  </a:lnTo>
                  <a:lnTo>
                    <a:pt x="3825125" y="231013"/>
                  </a:lnTo>
                  <a:lnTo>
                    <a:pt x="3808689" y="187888"/>
                  </a:lnTo>
                  <a:lnTo>
                    <a:pt x="3786549" y="147955"/>
                  </a:lnTo>
                  <a:lnTo>
                    <a:pt x="3759207" y="111716"/>
                  </a:lnTo>
                  <a:lnTo>
                    <a:pt x="3727167" y="79674"/>
                  </a:lnTo>
                  <a:lnTo>
                    <a:pt x="3690929" y="52331"/>
                  </a:lnTo>
                  <a:lnTo>
                    <a:pt x="3650997" y="30190"/>
                  </a:lnTo>
                  <a:lnTo>
                    <a:pt x="3607874" y="13752"/>
                  </a:lnTo>
                  <a:lnTo>
                    <a:pt x="3562061" y="3521"/>
                  </a:lnTo>
                  <a:lnTo>
                    <a:pt x="3514060" y="0"/>
                  </a:lnTo>
                  <a:close/>
                </a:path>
              </a:pathLst>
            </a:custGeom>
            <a:solidFill>
              <a:srgbClr val="FFFFFF"/>
            </a:solidFill>
          </p:spPr>
          <p:txBody>
            <a:bodyPr wrap="square" lIns="0" tIns="0" rIns="0" bIns="0" rtlCol="0"/>
            <a:lstStyle/>
            <a:p>
              <a:endParaRPr/>
            </a:p>
          </p:txBody>
        </p:sp>
        <p:sp>
          <p:nvSpPr>
            <p:cNvPr id="13" name="object 13"/>
            <p:cNvSpPr/>
            <p:nvPr/>
          </p:nvSpPr>
          <p:spPr>
            <a:xfrm>
              <a:off x="4208577" y="3587895"/>
              <a:ext cx="2031364" cy="2145665"/>
            </a:xfrm>
            <a:custGeom>
              <a:avLst/>
              <a:gdLst/>
              <a:ahLst/>
              <a:cxnLst/>
              <a:rect l="l" t="t" r="r" b="b"/>
              <a:pathLst>
                <a:path w="2031364" h="2145665">
                  <a:moveTo>
                    <a:pt x="1694700" y="1760512"/>
                  </a:moveTo>
                  <a:lnTo>
                    <a:pt x="1692427" y="1711210"/>
                  </a:lnTo>
                  <a:lnTo>
                    <a:pt x="1679917" y="1671764"/>
                  </a:lnTo>
                  <a:lnTo>
                    <a:pt x="1654746" y="1640395"/>
                  </a:lnTo>
                  <a:lnTo>
                    <a:pt x="1614474" y="1615287"/>
                  </a:lnTo>
                  <a:lnTo>
                    <a:pt x="1568818" y="1593850"/>
                  </a:lnTo>
                  <a:lnTo>
                    <a:pt x="1523339" y="1572018"/>
                  </a:lnTo>
                  <a:lnTo>
                    <a:pt x="1478013" y="1549857"/>
                  </a:lnTo>
                  <a:lnTo>
                    <a:pt x="1432814" y="1527441"/>
                  </a:lnTo>
                  <a:lnTo>
                    <a:pt x="1387703" y="1504823"/>
                  </a:lnTo>
                  <a:lnTo>
                    <a:pt x="1162507" y="1390967"/>
                  </a:lnTo>
                  <a:lnTo>
                    <a:pt x="1120114" y="1374990"/>
                  </a:lnTo>
                  <a:lnTo>
                    <a:pt x="1083652" y="1373898"/>
                  </a:lnTo>
                  <a:lnTo>
                    <a:pt x="1050061" y="1388237"/>
                  </a:lnTo>
                  <a:lnTo>
                    <a:pt x="1016292" y="1418602"/>
                  </a:lnTo>
                  <a:lnTo>
                    <a:pt x="955294" y="1485773"/>
                  </a:lnTo>
                  <a:lnTo>
                    <a:pt x="914412" y="1455356"/>
                  </a:lnTo>
                  <a:lnTo>
                    <a:pt x="875461" y="1423771"/>
                  </a:lnTo>
                  <a:lnTo>
                    <a:pt x="838428" y="1391031"/>
                  </a:lnTo>
                  <a:lnTo>
                    <a:pt x="803325" y="1357122"/>
                  </a:lnTo>
                  <a:lnTo>
                    <a:pt x="770153" y="1322031"/>
                  </a:lnTo>
                  <a:lnTo>
                    <a:pt x="738911" y="1285760"/>
                  </a:lnTo>
                  <a:lnTo>
                    <a:pt x="709612" y="1248283"/>
                  </a:lnTo>
                  <a:lnTo>
                    <a:pt x="682244" y="1209586"/>
                  </a:lnTo>
                  <a:lnTo>
                    <a:pt x="656818" y="1169682"/>
                  </a:lnTo>
                  <a:lnTo>
                    <a:pt x="633349" y="1128547"/>
                  </a:lnTo>
                  <a:lnTo>
                    <a:pt x="611822" y="1086180"/>
                  </a:lnTo>
                  <a:lnTo>
                    <a:pt x="592251" y="1042555"/>
                  </a:lnTo>
                  <a:lnTo>
                    <a:pt x="574636" y="997686"/>
                  </a:lnTo>
                  <a:lnTo>
                    <a:pt x="558977" y="951547"/>
                  </a:lnTo>
                  <a:lnTo>
                    <a:pt x="545274" y="904138"/>
                  </a:lnTo>
                  <a:lnTo>
                    <a:pt x="533539" y="855446"/>
                  </a:lnTo>
                  <a:lnTo>
                    <a:pt x="523773" y="805446"/>
                  </a:lnTo>
                  <a:lnTo>
                    <a:pt x="574992" y="790092"/>
                  </a:lnTo>
                  <a:lnTo>
                    <a:pt x="599935" y="782929"/>
                  </a:lnTo>
                  <a:lnTo>
                    <a:pt x="624865" y="776693"/>
                  </a:lnTo>
                  <a:lnTo>
                    <a:pt x="664514" y="763651"/>
                  </a:lnTo>
                  <a:lnTo>
                    <a:pt x="702843" y="714476"/>
                  </a:lnTo>
                  <a:lnTo>
                    <a:pt x="705523" y="672452"/>
                  </a:lnTo>
                  <a:lnTo>
                    <a:pt x="695960" y="411187"/>
                  </a:lnTo>
                  <a:lnTo>
                    <a:pt x="685622" y="149961"/>
                  </a:lnTo>
                  <a:lnTo>
                    <a:pt x="676097" y="105168"/>
                  </a:lnTo>
                  <a:lnTo>
                    <a:pt x="657339" y="71132"/>
                  </a:lnTo>
                  <a:lnTo>
                    <a:pt x="619963" y="44221"/>
                  </a:lnTo>
                  <a:lnTo>
                    <a:pt x="551421" y="16306"/>
                  </a:lnTo>
                  <a:lnTo>
                    <a:pt x="504177" y="4800"/>
                  </a:lnTo>
                  <a:lnTo>
                    <a:pt x="456145" y="76"/>
                  </a:lnTo>
                  <a:lnTo>
                    <a:pt x="407327" y="2781"/>
                  </a:lnTo>
                  <a:lnTo>
                    <a:pt x="360514" y="11950"/>
                  </a:lnTo>
                  <a:lnTo>
                    <a:pt x="315252" y="26416"/>
                  </a:lnTo>
                  <a:lnTo>
                    <a:pt x="271881" y="45796"/>
                  </a:lnTo>
                  <a:lnTo>
                    <a:pt x="230733" y="69735"/>
                  </a:lnTo>
                  <a:lnTo>
                    <a:pt x="192176" y="97853"/>
                  </a:lnTo>
                  <a:lnTo>
                    <a:pt x="156552" y="129806"/>
                  </a:lnTo>
                  <a:lnTo>
                    <a:pt x="124218" y="165214"/>
                  </a:lnTo>
                  <a:lnTo>
                    <a:pt x="95516" y="203708"/>
                  </a:lnTo>
                  <a:lnTo>
                    <a:pt x="70802" y="244919"/>
                  </a:lnTo>
                  <a:lnTo>
                    <a:pt x="50419" y="288493"/>
                  </a:lnTo>
                  <a:lnTo>
                    <a:pt x="34734" y="334048"/>
                  </a:lnTo>
                  <a:lnTo>
                    <a:pt x="24079" y="381228"/>
                  </a:lnTo>
                  <a:lnTo>
                    <a:pt x="16789" y="428244"/>
                  </a:lnTo>
                  <a:lnTo>
                    <a:pt x="10718" y="475322"/>
                  </a:lnTo>
                  <a:lnTo>
                    <a:pt x="5930" y="522478"/>
                  </a:lnTo>
                  <a:lnTo>
                    <a:pt x="2501" y="569722"/>
                  </a:lnTo>
                  <a:lnTo>
                    <a:pt x="495" y="617080"/>
                  </a:lnTo>
                  <a:lnTo>
                    <a:pt x="0" y="664540"/>
                  </a:lnTo>
                  <a:lnTo>
                    <a:pt x="1066" y="712139"/>
                  </a:lnTo>
                  <a:lnTo>
                    <a:pt x="3886" y="763943"/>
                  </a:lnTo>
                  <a:lnTo>
                    <a:pt x="8293" y="815200"/>
                  </a:lnTo>
                  <a:lnTo>
                    <a:pt x="14249" y="865898"/>
                  </a:lnTo>
                  <a:lnTo>
                    <a:pt x="21780" y="916025"/>
                  </a:lnTo>
                  <a:lnTo>
                    <a:pt x="30873" y="965606"/>
                  </a:lnTo>
                  <a:lnTo>
                    <a:pt x="41541" y="1014603"/>
                  </a:lnTo>
                  <a:lnTo>
                    <a:pt x="53771" y="1063028"/>
                  </a:lnTo>
                  <a:lnTo>
                    <a:pt x="67576" y="1110894"/>
                  </a:lnTo>
                  <a:lnTo>
                    <a:pt x="82943" y="1158176"/>
                  </a:lnTo>
                  <a:lnTo>
                    <a:pt x="99898" y="1204874"/>
                  </a:lnTo>
                  <a:lnTo>
                    <a:pt x="118414" y="1251000"/>
                  </a:lnTo>
                  <a:lnTo>
                    <a:pt x="138506" y="1296530"/>
                  </a:lnTo>
                  <a:lnTo>
                    <a:pt x="160159" y="1341475"/>
                  </a:lnTo>
                  <a:lnTo>
                    <a:pt x="183400" y="1385836"/>
                  </a:lnTo>
                  <a:lnTo>
                    <a:pt x="208216" y="1429588"/>
                  </a:lnTo>
                  <a:lnTo>
                    <a:pt x="234607" y="1472755"/>
                  </a:lnTo>
                  <a:lnTo>
                    <a:pt x="262572" y="1515313"/>
                  </a:lnTo>
                  <a:lnTo>
                    <a:pt x="292112" y="1557274"/>
                  </a:lnTo>
                  <a:lnTo>
                    <a:pt x="323240" y="1598637"/>
                  </a:lnTo>
                  <a:lnTo>
                    <a:pt x="356146" y="1639595"/>
                  </a:lnTo>
                  <a:lnTo>
                    <a:pt x="390042" y="1679117"/>
                  </a:lnTo>
                  <a:lnTo>
                    <a:pt x="424929" y="1717179"/>
                  </a:lnTo>
                  <a:lnTo>
                    <a:pt x="460819" y="1753806"/>
                  </a:lnTo>
                  <a:lnTo>
                    <a:pt x="497700" y="1788972"/>
                  </a:lnTo>
                  <a:lnTo>
                    <a:pt x="535571" y="1822678"/>
                  </a:lnTo>
                  <a:lnTo>
                    <a:pt x="574446" y="1854923"/>
                  </a:lnTo>
                  <a:lnTo>
                    <a:pt x="614311" y="1885696"/>
                  </a:lnTo>
                  <a:lnTo>
                    <a:pt x="655154" y="1914994"/>
                  </a:lnTo>
                  <a:lnTo>
                    <a:pt x="697001" y="1942820"/>
                  </a:lnTo>
                  <a:lnTo>
                    <a:pt x="739838" y="1969173"/>
                  </a:lnTo>
                  <a:lnTo>
                    <a:pt x="783678" y="1994039"/>
                  </a:lnTo>
                  <a:lnTo>
                    <a:pt x="828497" y="2017420"/>
                  </a:lnTo>
                  <a:lnTo>
                    <a:pt x="874293" y="2039302"/>
                  </a:lnTo>
                  <a:lnTo>
                    <a:pt x="921092" y="2059698"/>
                  </a:lnTo>
                  <a:lnTo>
                    <a:pt x="968883" y="2078583"/>
                  </a:lnTo>
                  <a:lnTo>
                    <a:pt x="1017651" y="2095969"/>
                  </a:lnTo>
                  <a:lnTo>
                    <a:pt x="1067409" y="2111845"/>
                  </a:lnTo>
                  <a:lnTo>
                    <a:pt x="1118158" y="2126208"/>
                  </a:lnTo>
                  <a:lnTo>
                    <a:pt x="1168920" y="2137473"/>
                  </a:lnTo>
                  <a:lnTo>
                    <a:pt x="1218806" y="2143988"/>
                  </a:lnTo>
                  <a:lnTo>
                    <a:pt x="1267752" y="2145588"/>
                  </a:lnTo>
                  <a:lnTo>
                    <a:pt x="1315656" y="2142083"/>
                  </a:lnTo>
                  <a:lnTo>
                    <a:pt x="1362481" y="2133320"/>
                  </a:lnTo>
                  <a:lnTo>
                    <a:pt x="1408137" y="2119122"/>
                  </a:lnTo>
                  <a:lnTo>
                    <a:pt x="1452562" y="2099335"/>
                  </a:lnTo>
                  <a:lnTo>
                    <a:pt x="1495679" y="2073757"/>
                  </a:lnTo>
                  <a:lnTo>
                    <a:pt x="1537423" y="2042248"/>
                  </a:lnTo>
                  <a:lnTo>
                    <a:pt x="1573237" y="2009902"/>
                  </a:lnTo>
                  <a:lnTo>
                    <a:pt x="1605800" y="1975307"/>
                  </a:lnTo>
                  <a:lnTo>
                    <a:pt x="1634401" y="1938248"/>
                  </a:lnTo>
                  <a:lnTo>
                    <a:pt x="1658302" y="1898459"/>
                  </a:lnTo>
                  <a:lnTo>
                    <a:pt x="1676806" y="1855736"/>
                  </a:lnTo>
                  <a:lnTo>
                    <a:pt x="1689176" y="1809826"/>
                  </a:lnTo>
                  <a:lnTo>
                    <a:pt x="1694700" y="1760512"/>
                  </a:lnTo>
                  <a:close/>
                </a:path>
                <a:path w="2031364" h="2145665">
                  <a:moveTo>
                    <a:pt x="2030920" y="924915"/>
                  </a:moveTo>
                  <a:lnTo>
                    <a:pt x="2020430" y="883437"/>
                  </a:lnTo>
                  <a:lnTo>
                    <a:pt x="2018512" y="879868"/>
                  </a:lnTo>
                  <a:lnTo>
                    <a:pt x="1939099" y="732802"/>
                  </a:lnTo>
                  <a:lnTo>
                    <a:pt x="1908632" y="676376"/>
                  </a:lnTo>
                  <a:lnTo>
                    <a:pt x="1691157" y="273621"/>
                  </a:lnTo>
                  <a:lnTo>
                    <a:pt x="1592262" y="90462"/>
                  </a:lnTo>
                  <a:lnTo>
                    <a:pt x="1592262" y="317233"/>
                  </a:lnTo>
                  <a:lnTo>
                    <a:pt x="1590548" y="332232"/>
                  </a:lnTo>
                  <a:lnTo>
                    <a:pt x="1590548" y="805484"/>
                  </a:lnTo>
                  <a:lnTo>
                    <a:pt x="1590548" y="807199"/>
                  </a:lnTo>
                  <a:lnTo>
                    <a:pt x="1584934" y="835863"/>
                  </a:lnTo>
                  <a:lnTo>
                    <a:pt x="1569377" y="858926"/>
                  </a:lnTo>
                  <a:lnTo>
                    <a:pt x="1545818" y="874280"/>
                  </a:lnTo>
                  <a:lnTo>
                    <a:pt x="1516151" y="879868"/>
                  </a:lnTo>
                  <a:lnTo>
                    <a:pt x="1486496" y="874280"/>
                  </a:lnTo>
                  <a:lnTo>
                    <a:pt x="1462925" y="858926"/>
                  </a:lnTo>
                  <a:lnTo>
                    <a:pt x="1447368" y="835863"/>
                  </a:lnTo>
                  <a:lnTo>
                    <a:pt x="1441754" y="807199"/>
                  </a:lnTo>
                  <a:lnTo>
                    <a:pt x="1441754" y="805484"/>
                  </a:lnTo>
                  <a:lnTo>
                    <a:pt x="1447368" y="776820"/>
                  </a:lnTo>
                  <a:lnTo>
                    <a:pt x="1462925" y="753757"/>
                  </a:lnTo>
                  <a:lnTo>
                    <a:pt x="1486496" y="738390"/>
                  </a:lnTo>
                  <a:lnTo>
                    <a:pt x="1516151" y="732802"/>
                  </a:lnTo>
                  <a:lnTo>
                    <a:pt x="1545818" y="738390"/>
                  </a:lnTo>
                  <a:lnTo>
                    <a:pt x="1569377" y="753757"/>
                  </a:lnTo>
                  <a:lnTo>
                    <a:pt x="1584934" y="776820"/>
                  </a:lnTo>
                  <a:lnTo>
                    <a:pt x="1590548" y="805484"/>
                  </a:lnTo>
                  <a:lnTo>
                    <a:pt x="1590548" y="332232"/>
                  </a:lnTo>
                  <a:lnTo>
                    <a:pt x="1555483" y="638746"/>
                  </a:lnTo>
                  <a:lnTo>
                    <a:pt x="1530959" y="673747"/>
                  </a:lnTo>
                  <a:lnTo>
                    <a:pt x="1516151" y="676376"/>
                  </a:lnTo>
                  <a:lnTo>
                    <a:pt x="1501355" y="673747"/>
                  </a:lnTo>
                  <a:lnTo>
                    <a:pt x="1489430" y="666216"/>
                  </a:lnTo>
                  <a:lnTo>
                    <a:pt x="1481048" y="654367"/>
                  </a:lnTo>
                  <a:lnTo>
                    <a:pt x="1476832" y="638746"/>
                  </a:lnTo>
                  <a:lnTo>
                    <a:pt x="1440053" y="317233"/>
                  </a:lnTo>
                  <a:lnTo>
                    <a:pt x="1441069" y="299948"/>
                  </a:lnTo>
                  <a:lnTo>
                    <a:pt x="1447533" y="286118"/>
                  </a:lnTo>
                  <a:lnTo>
                    <a:pt x="1458810" y="276948"/>
                  </a:lnTo>
                  <a:lnTo>
                    <a:pt x="1474254" y="273621"/>
                  </a:lnTo>
                  <a:lnTo>
                    <a:pt x="1558048" y="273621"/>
                  </a:lnTo>
                  <a:lnTo>
                    <a:pt x="1573491" y="276948"/>
                  </a:lnTo>
                  <a:lnTo>
                    <a:pt x="1584769" y="286118"/>
                  </a:lnTo>
                  <a:lnTo>
                    <a:pt x="1591246" y="299948"/>
                  </a:lnTo>
                  <a:lnTo>
                    <a:pt x="1592262" y="317233"/>
                  </a:lnTo>
                  <a:lnTo>
                    <a:pt x="1592262" y="90462"/>
                  </a:lnTo>
                  <a:lnTo>
                    <a:pt x="1564055" y="38214"/>
                  </a:lnTo>
                  <a:lnTo>
                    <a:pt x="1537119" y="9296"/>
                  </a:lnTo>
                  <a:lnTo>
                    <a:pt x="1503045" y="0"/>
                  </a:lnTo>
                  <a:lnTo>
                    <a:pt x="1469186" y="10223"/>
                  </a:lnTo>
                  <a:lnTo>
                    <a:pt x="1442885" y="39878"/>
                  </a:lnTo>
                  <a:lnTo>
                    <a:pt x="1010983" y="885088"/>
                  </a:lnTo>
                  <a:lnTo>
                    <a:pt x="1001407" y="926325"/>
                  </a:lnTo>
                  <a:lnTo>
                    <a:pt x="1010920" y="965073"/>
                  </a:lnTo>
                  <a:lnTo>
                    <a:pt x="1035735" y="993838"/>
                  </a:lnTo>
                  <a:lnTo>
                    <a:pt x="1072007" y="1005090"/>
                  </a:lnTo>
                  <a:lnTo>
                    <a:pt x="1960283" y="1005090"/>
                  </a:lnTo>
                  <a:lnTo>
                    <a:pt x="1996973" y="993571"/>
                  </a:lnTo>
                  <a:lnTo>
                    <a:pt x="2021801" y="964234"/>
                  </a:lnTo>
                  <a:lnTo>
                    <a:pt x="2030920" y="924915"/>
                  </a:lnTo>
                  <a:close/>
                </a:path>
              </a:pathLst>
            </a:custGeom>
            <a:solidFill>
              <a:srgbClr val="A663C7"/>
            </a:solidFill>
          </p:spPr>
          <p:txBody>
            <a:bodyPr wrap="square" lIns="0" tIns="0" rIns="0" bIns="0" rtlCol="0"/>
            <a:lstStyle/>
            <a:p>
              <a:endParaRPr/>
            </a:p>
          </p:txBody>
        </p:sp>
      </p:grpSp>
      <p:sp>
        <p:nvSpPr>
          <p:cNvPr id="16" name="object 6">
            <a:extLst>
              <a:ext uri="{FF2B5EF4-FFF2-40B4-BE49-F238E27FC236}">
                <a16:creationId xmlns:a16="http://schemas.microsoft.com/office/drawing/2014/main" id="{C86DF9E4-96E2-26CA-50D2-C4B722237E7B}"/>
              </a:ext>
            </a:extLst>
          </p:cNvPr>
          <p:cNvSpPr txBox="1"/>
          <p:nvPr/>
        </p:nvSpPr>
        <p:spPr>
          <a:xfrm>
            <a:off x="8130376" y="1395998"/>
            <a:ext cx="10227474" cy="7309565"/>
          </a:xfrm>
          <a:prstGeom prst="rect">
            <a:avLst/>
          </a:prstGeom>
        </p:spPr>
        <p:txBody>
          <a:bodyPr vert="horz" wrap="square" lIns="0" tIns="274955" rIns="0" bIns="0" rtlCol="0">
            <a:spAutoFit/>
          </a:bodyPr>
          <a:lstStyle/>
          <a:p>
            <a:pPr marL="12700" marR="5080">
              <a:lnSpc>
                <a:spcPts val="10510"/>
              </a:lnSpc>
              <a:spcBef>
                <a:spcPts val="2165"/>
              </a:spcBef>
            </a:pPr>
            <a:endParaRPr lang="fr-FR" sz="10450" b="1" spc="-150" dirty="0">
              <a:solidFill>
                <a:srgbClr val="1D1D1B"/>
              </a:solidFill>
              <a:latin typeface="Calibri"/>
              <a:cs typeface="Calibri"/>
            </a:endParaRPr>
          </a:p>
          <a:p>
            <a:pPr marL="12700" marR="5080">
              <a:lnSpc>
                <a:spcPts val="10510"/>
              </a:lnSpc>
              <a:spcBef>
                <a:spcPts val="2165"/>
              </a:spcBef>
            </a:pPr>
            <a:r>
              <a:rPr lang="fr-FR" sz="10450" b="1" spc="-150" dirty="0">
                <a:solidFill>
                  <a:srgbClr val="1D1D1B"/>
                </a:solidFill>
                <a:latin typeface="Calibri"/>
                <a:cs typeface="Calibri"/>
              </a:rPr>
              <a:t>ÉVITEZ </a:t>
            </a:r>
            <a:br>
              <a:rPr lang="fr-FR" sz="10450" b="1" spc="-150" dirty="0">
                <a:solidFill>
                  <a:srgbClr val="1D1D1B"/>
                </a:solidFill>
                <a:latin typeface="Calibri"/>
                <a:cs typeface="Calibri"/>
              </a:rPr>
            </a:br>
            <a:r>
              <a:rPr lang="fr-FR" sz="10450" b="1" spc="-150" dirty="0">
                <a:solidFill>
                  <a:srgbClr val="1D1D1B"/>
                </a:solidFill>
                <a:latin typeface="Calibri"/>
                <a:cs typeface="Calibri"/>
              </a:rPr>
              <a:t>LES ARNAQUES </a:t>
            </a:r>
            <a:br>
              <a:rPr lang="fr-FR" sz="10450" b="1" spc="-150" dirty="0">
                <a:solidFill>
                  <a:srgbClr val="1D1D1B"/>
                </a:solidFill>
                <a:latin typeface="Calibri"/>
                <a:cs typeface="Calibri"/>
              </a:rPr>
            </a:br>
            <a:r>
              <a:rPr lang="fr-FR" sz="10450" b="1" spc="-150" dirty="0">
                <a:solidFill>
                  <a:srgbClr val="1D1D1B"/>
                </a:solidFill>
                <a:latin typeface="Calibri"/>
                <a:cs typeface="Calibri"/>
              </a:rPr>
              <a:t>AU FAUX SUPPORT TECHNIQUE</a:t>
            </a:r>
            <a:endParaRPr lang="fr-FR" sz="10450" b="1" spc="-150" dirty="0">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1" cy="11308556"/>
            </a:xfrm>
            <a:prstGeom prst="rect">
              <a:avLst/>
            </a:prstGeom>
          </p:spPr>
        </p:pic>
        <p:pic>
          <p:nvPicPr>
            <p:cNvPr id="4" name="object 4">
              <a:hlinkClick r:id="rId3"/>
            </p:cNvPr>
            <p:cNvPicPr/>
            <p:nvPr/>
          </p:nvPicPr>
          <p:blipFill>
            <a:blip r:embed="rId4" cstate="print"/>
            <a:stretch>
              <a:fillRect/>
            </a:stretch>
          </p:blipFill>
          <p:spPr>
            <a:xfrm>
              <a:off x="4655525" y="1904735"/>
              <a:ext cx="5212426" cy="8499637"/>
            </a:xfrm>
            <a:prstGeom prst="rect">
              <a:avLst/>
            </a:prstGeom>
          </p:spPr>
        </p:pic>
        <p:pic>
          <p:nvPicPr>
            <p:cNvPr id="5" name="object 5">
              <a:hlinkClick r:id="rId3"/>
            </p:cNvPr>
            <p:cNvPicPr/>
            <p:nvPr/>
          </p:nvPicPr>
          <p:blipFill>
            <a:blip r:embed="rId5" cstate="print"/>
            <a:stretch>
              <a:fillRect/>
            </a:stretch>
          </p:blipFill>
          <p:spPr>
            <a:xfrm>
              <a:off x="4817958" y="2066187"/>
              <a:ext cx="4824230" cy="8112256"/>
            </a:xfrm>
            <a:prstGeom prst="rect">
              <a:avLst/>
            </a:prstGeom>
          </p:spPr>
        </p:pic>
        <p:sp>
          <p:nvSpPr>
            <p:cNvPr id="6" name="object 6">
              <a:hlinkClick r:id="rId3"/>
            </p:cNvPr>
            <p:cNvSpPr/>
            <p:nvPr/>
          </p:nvSpPr>
          <p:spPr>
            <a:xfrm>
              <a:off x="4834815" y="2066183"/>
              <a:ext cx="4807585" cy="681355"/>
            </a:xfrm>
            <a:custGeom>
              <a:avLst/>
              <a:gdLst/>
              <a:ahLst/>
              <a:cxnLst/>
              <a:rect l="l" t="t" r="r" b="b"/>
              <a:pathLst>
                <a:path w="4807584" h="681355">
                  <a:moveTo>
                    <a:pt x="391171" y="0"/>
                  </a:moveTo>
                  <a:lnTo>
                    <a:pt x="342163" y="3010"/>
                  </a:lnTo>
                  <a:lnTo>
                    <a:pt x="294968" y="11865"/>
                  </a:lnTo>
                  <a:lnTo>
                    <a:pt x="249951" y="26199"/>
                  </a:lnTo>
                  <a:lnTo>
                    <a:pt x="207479" y="45646"/>
                  </a:lnTo>
                  <a:lnTo>
                    <a:pt x="167918" y="69840"/>
                  </a:lnTo>
                  <a:lnTo>
                    <a:pt x="131635" y="98415"/>
                  </a:lnTo>
                  <a:lnTo>
                    <a:pt x="98997" y="131006"/>
                  </a:lnTo>
                  <a:lnTo>
                    <a:pt x="70368" y="167247"/>
                  </a:lnTo>
                  <a:lnTo>
                    <a:pt x="46117" y="206772"/>
                  </a:lnTo>
                  <a:lnTo>
                    <a:pt x="26609" y="249215"/>
                  </a:lnTo>
                  <a:lnTo>
                    <a:pt x="12211" y="294211"/>
                  </a:lnTo>
                  <a:lnTo>
                    <a:pt x="3289" y="341393"/>
                  </a:lnTo>
                  <a:lnTo>
                    <a:pt x="209" y="390396"/>
                  </a:lnTo>
                  <a:lnTo>
                    <a:pt x="0" y="677581"/>
                  </a:lnTo>
                  <a:lnTo>
                    <a:pt x="4807162" y="681068"/>
                  </a:lnTo>
                  <a:lnTo>
                    <a:pt x="4807371" y="393883"/>
                  </a:lnTo>
                  <a:lnTo>
                    <a:pt x="4804363" y="344875"/>
                  </a:lnTo>
                  <a:lnTo>
                    <a:pt x="4795509" y="297679"/>
                  </a:lnTo>
                  <a:lnTo>
                    <a:pt x="4781176" y="252662"/>
                  </a:lnTo>
                  <a:lnTo>
                    <a:pt x="4761730" y="210189"/>
                  </a:lnTo>
                  <a:lnTo>
                    <a:pt x="4737536" y="170627"/>
                  </a:lnTo>
                  <a:lnTo>
                    <a:pt x="4708960" y="134344"/>
                  </a:lnTo>
                  <a:lnTo>
                    <a:pt x="4676368" y="101704"/>
                  </a:lnTo>
                  <a:lnTo>
                    <a:pt x="4640127" y="73076"/>
                  </a:lnTo>
                  <a:lnTo>
                    <a:pt x="4600601" y="48824"/>
                  </a:lnTo>
                  <a:lnTo>
                    <a:pt x="4558157" y="29317"/>
                  </a:lnTo>
                  <a:lnTo>
                    <a:pt x="4513161" y="14919"/>
                  </a:lnTo>
                  <a:lnTo>
                    <a:pt x="4465978" y="5998"/>
                  </a:lnTo>
                  <a:lnTo>
                    <a:pt x="4416975" y="2921"/>
                  </a:lnTo>
                  <a:lnTo>
                    <a:pt x="391171" y="0"/>
                  </a:lnTo>
                  <a:close/>
                </a:path>
              </a:pathLst>
            </a:custGeom>
            <a:solidFill>
              <a:srgbClr val="FFFFFF"/>
            </a:solidFill>
          </p:spPr>
          <p:txBody>
            <a:bodyPr wrap="square" lIns="0" tIns="0" rIns="0" bIns="0" rtlCol="0"/>
            <a:lstStyle/>
            <a:p>
              <a:endParaRPr/>
            </a:p>
          </p:txBody>
        </p:sp>
        <p:pic>
          <p:nvPicPr>
            <p:cNvPr id="7" name="object 7">
              <a:hlinkClick r:id="rId3"/>
            </p:cNvPr>
            <p:cNvPicPr/>
            <p:nvPr/>
          </p:nvPicPr>
          <p:blipFill>
            <a:blip r:embed="rId6" cstate="print"/>
            <a:stretch>
              <a:fillRect/>
            </a:stretch>
          </p:blipFill>
          <p:spPr>
            <a:xfrm>
              <a:off x="5085934" y="2349917"/>
              <a:ext cx="185910" cy="140362"/>
            </a:xfrm>
            <a:prstGeom prst="rect">
              <a:avLst/>
            </a:prstGeom>
          </p:spPr>
        </p:pic>
        <p:sp>
          <p:nvSpPr>
            <p:cNvPr id="8" name="object 8">
              <a:hlinkClick r:id="rId3"/>
            </p:cNvPr>
            <p:cNvSpPr/>
            <p:nvPr/>
          </p:nvSpPr>
          <p:spPr>
            <a:xfrm>
              <a:off x="9105557" y="2332678"/>
              <a:ext cx="248920" cy="182880"/>
            </a:xfrm>
            <a:custGeom>
              <a:avLst/>
              <a:gdLst/>
              <a:ahLst/>
              <a:cxnLst/>
              <a:rect l="l" t="t" r="r" b="b"/>
              <a:pathLst>
                <a:path w="248920" h="182880">
                  <a:moveTo>
                    <a:pt x="248615" y="156591"/>
                  </a:moveTo>
                  <a:lnTo>
                    <a:pt x="12" y="156413"/>
                  </a:lnTo>
                  <a:lnTo>
                    <a:pt x="0" y="182359"/>
                  </a:lnTo>
                  <a:lnTo>
                    <a:pt x="248602" y="182549"/>
                  </a:lnTo>
                  <a:lnTo>
                    <a:pt x="248615" y="156591"/>
                  </a:lnTo>
                  <a:close/>
                </a:path>
                <a:path w="248920" h="182880">
                  <a:moveTo>
                    <a:pt x="248666" y="78371"/>
                  </a:moveTo>
                  <a:lnTo>
                    <a:pt x="76" y="78206"/>
                  </a:lnTo>
                  <a:lnTo>
                    <a:pt x="50" y="104152"/>
                  </a:lnTo>
                  <a:lnTo>
                    <a:pt x="248666" y="104330"/>
                  </a:lnTo>
                  <a:lnTo>
                    <a:pt x="248666" y="78371"/>
                  </a:lnTo>
                  <a:close/>
                </a:path>
                <a:path w="248920" h="182880">
                  <a:moveTo>
                    <a:pt x="248729" y="165"/>
                  </a:moveTo>
                  <a:lnTo>
                    <a:pt x="127" y="0"/>
                  </a:lnTo>
                  <a:lnTo>
                    <a:pt x="114" y="25946"/>
                  </a:lnTo>
                  <a:lnTo>
                    <a:pt x="248716" y="26123"/>
                  </a:lnTo>
                  <a:lnTo>
                    <a:pt x="248729" y="165"/>
                  </a:lnTo>
                  <a:close/>
                </a:path>
              </a:pathLst>
            </a:custGeom>
            <a:solidFill>
              <a:srgbClr val="5F2177"/>
            </a:solidFill>
          </p:spPr>
          <p:txBody>
            <a:bodyPr wrap="square" lIns="0" tIns="0" rIns="0" bIns="0" rtlCol="0"/>
            <a:lstStyle/>
            <a:p>
              <a:endParaRPr/>
            </a:p>
          </p:txBody>
        </p:sp>
        <p:sp>
          <p:nvSpPr>
            <p:cNvPr id="9" name="object 9">
              <a:hlinkClick r:id="rId3"/>
            </p:cNvPr>
            <p:cNvSpPr/>
            <p:nvPr/>
          </p:nvSpPr>
          <p:spPr>
            <a:xfrm>
              <a:off x="6763197" y="8422336"/>
              <a:ext cx="969644" cy="969644"/>
            </a:xfrm>
            <a:custGeom>
              <a:avLst/>
              <a:gdLst/>
              <a:ahLst/>
              <a:cxnLst/>
              <a:rect l="l" t="t" r="r" b="b"/>
              <a:pathLst>
                <a:path w="969645" h="969645">
                  <a:moveTo>
                    <a:pt x="485074" y="0"/>
                  </a:moveTo>
                  <a:lnTo>
                    <a:pt x="438457" y="2188"/>
                  </a:lnTo>
                  <a:lnTo>
                    <a:pt x="393076" y="8688"/>
                  </a:lnTo>
                  <a:lnTo>
                    <a:pt x="349137" y="19294"/>
                  </a:lnTo>
                  <a:lnTo>
                    <a:pt x="306844" y="33801"/>
                  </a:lnTo>
                  <a:lnTo>
                    <a:pt x="266401" y="52006"/>
                  </a:lnTo>
                  <a:lnTo>
                    <a:pt x="228015" y="73703"/>
                  </a:lnTo>
                  <a:lnTo>
                    <a:pt x="191888" y="98688"/>
                  </a:lnTo>
                  <a:lnTo>
                    <a:pt x="158227" y="126756"/>
                  </a:lnTo>
                  <a:lnTo>
                    <a:pt x="127236" y="157703"/>
                  </a:lnTo>
                  <a:lnTo>
                    <a:pt x="99120" y="191324"/>
                  </a:lnTo>
                  <a:lnTo>
                    <a:pt x="74083" y="227414"/>
                  </a:lnTo>
                  <a:lnTo>
                    <a:pt x="52330" y="265769"/>
                  </a:lnTo>
                  <a:lnTo>
                    <a:pt x="34067" y="306184"/>
                  </a:lnTo>
                  <a:lnTo>
                    <a:pt x="19497" y="348454"/>
                  </a:lnTo>
                  <a:lnTo>
                    <a:pt x="8826" y="392375"/>
                  </a:lnTo>
                  <a:lnTo>
                    <a:pt x="2259" y="437742"/>
                  </a:lnTo>
                  <a:lnTo>
                    <a:pt x="0" y="484351"/>
                  </a:lnTo>
                  <a:lnTo>
                    <a:pt x="2190" y="530968"/>
                  </a:lnTo>
                  <a:lnTo>
                    <a:pt x="8691" y="576350"/>
                  </a:lnTo>
                  <a:lnTo>
                    <a:pt x="19297" y="620290"/>
                  </a:lnTo>
                  <a:lnTo>
                    <a:pt x="33806" y="662584"/>
                  </a:lnTo>
                  <a:lnTo>
                    <a:pt x="52011" y="703027"/>
                  </a:lnTo>
                  <a:lnTo>
                    <a:pt x="73709" y="741415"/>
                  </a:lnTo>
                  <a:lnTo>
                    <a:pt x="98695" y="777543"/>
                  </a:lnTo>
                  <a:lnTo>
                    <a:pt x="126764" y="811205"/>
                  </a:lnTo>
                  <a:lnTo>
                    <a:pt x="157711" y="842197"/>
                  </a:lnTo>
                  <a:lnTo>
                    <a:pt x="191333" y="870314"/>
                  </a:lnTo>
                  <a:lnTo>
                    <a:pt x="227425" y="895351"/>
                  </a:lnTo>
                  <a:lnTo>
                    <a:pt x="265782" y="917104"/>
                  </a:lnTo>
                  <a:lnTo>
                    <a:pt x="306199" y="935367"/>
                  </a:lnTo>
                  <a:lnTo>
                    <a:pt x="348472" y="949935"/>
                  </a:lnTo>
                  <a:lnTo>
                    <a:pt x="392397" y="960604"/>
                  </a:lnTo>
                  <a:lnTo>
                    <a:pt x="437769" y="967169"/>
                  </a:lnTo>
                  <a:lnTo>
                    <a:pt x="484383" y="969425"/>
                  </a:lnTo>
                  <a:lnTo>
                    <a:pt x="530996" y="967235"/>
                  </a:lnTo>
                  <a:lnTo>
                    <a:pt x="576374" y="960735"/>
                  </a:lnTo>
                  <a:lnTo>
                    <a:pt x="620312" y="950128"/>
                  </a:lnTo>
                  <a:lnTo>
                    <a:pt x="662604" y="935621"/>
                  </a:lnTo>
                  <a:lnTo>
                    <a:pt x="703045" y="917416"/>
                  </a:lnTo>
                  <a:lnTo>
                    <a:pt x="741431" y="895719"/>
                  </a:lnTo>
                  <a:lnTo>
                    <a:pt x="777557" y="870735"/>
                  </a:lnTo>
                  <a:lnTo>
                    <a:pt x="811218" y="842667"/>
                  </a:lnTo>
                  <a:lnTo>
                    <a:pt x="842208" y="811721"/>
                  </a:lnTo>
                  <a:lnTo>
                    <a:pt x="870324" y="778100"/>
                  </a:lnTo>
                  <a:lnTo>
                    <a:pt x="895360" y="742010"/>
                  </a:lnTo>
                  <a:lnTo>
                    <a:pt x="917111" y="703655"/>
                  </a:lnTo>
                  <a:lnTo>
                    <a:pt x="935373" y="663240"/>
                  </a:lnTo>
                  <a:lnTo>
                    <a:pt x="949940" y="620968"/>
                  </a:lnTo>
                  <a:lnTo>
                    <a:pt x="960608" y="577045"/>
                  </a:lnTo>
                  <a:lnTo>
                    <a:pt x="967171" y="531675"/>
                  </a:lnTo>
                  <a:lnTo>
                    <a:pt x="969425" y="485063"/>
                  </a:lnTo>
                  <a:lnTo>
                    <a:pt x="967239" y="438448"/>
                  </a:lnTo>
                  <a:lnTo>
                    <a:pt x="960741" y="393069"/>
                  </a:lnTo>
                  <a:lnTo>
                    <a:pt x="950137" y="349130"/>
                  </a:lnTo>
                  <a:lnTo>
                    <a:pt x="935631" y="306838"/>
                  </a:lnTo>
                  <a:lnTo>
                    <a:pt x="917428" y="266396"/>
                  </a:lnTo>
                  <a:lnTo>
                    <a:pt x="895732" y="228009"/>
                  </a:lnTo>
                  <a:lnTo>
                    <a:pt x="870748" y="191883"/>
                  </a:lnTo>
                  <a:lnTo>
                    <a:pt x="842680" y="158222"/>
                  </a:lnTo>
                  <a:lnTo>
                    <a:pt x="811734" y="127231"/>
                  </a:lnTo>
                  <a:lnTo>
                    <a:pt x="778113" y="99115"/>
                  </a:lnTo>
                  <a:lnTo>
                    <a:pt x="742023" y="74078"/>
                  </a:lnTo>
                  <a:lnTo>
                    <a:pt x="703667" y="52326"/>
                  </a:lnTo>
                  <a:lnTo>
                    <a:pt x="663251" y="34062"/>
                  </a:lnTo>
                  <a:lnTo>
                    <a:pt x="620979" y="19493"/>
                  </a:lnTo>
                  <a:lnTo>
                    <a:pt x="577056" y="8823"/>
                  </a:lnTo>
                  <a:lnTo>
                    <a:pt x="531686" y="2257"/>
                  </a:lnTo>
                  <a:lnTo>
                    <a:pt x="485074" y="0"/>
                  </a:lnTo>
                  <a:close/>
                </a:path>
              </a:pathLst>
            </a:custGeom>
            <a:solidFill>
              <a:srgbClr val="FFFFFF"/>
            </a:solidFill>
          </p:spPr>
          <p:txBody>
            <a:bodyPr wrap="square" lIns="0" tIns="0" rIns="0" bIns="0" rtlCol="0"/>
            <a:lstStyle/>
            <a:p>
              <a:endParaRPr/>
            </a:p>
          </p:txBody>
        </p:sp>
        <p:sp>
          <p:nvSpPr>
            <p:cNvPr id="10" name="object 10">
              <a:hlinkClick r:id="rId3"/>
            </p:cNvPr>
            <p:cNvSpPr/>
            <p:nvPr/>
          </p:nvSpPr>
          <p:spPr>
            <a:xfrm>
              <a:off x="7098419" y="8685328"/>
              <a:ext cx="382270" cy="443230"/>
            </a:xfrm>
            <a:custGeom>
              <a:avLst/>
              <a:gdLst/>
              <a:ahLst/>
              <a:cxnLst/>
              <a:rect l="l" t="t" r="r" b="b"/>
              <a:pathLst>
                <a:path w="382270" h="443229">
                  <a:moveTo>
                    <a:pt x="11015" y="0"/>
                  </a:moveTo>
                  <a:lnTo>
                    <a:pt x="2837" y="4701"/>
                  </a:lnTo>
                  <a:lnTo>
                    <a:pt x="314" y="9046"/>
                  </a:lnTo>
                  <a:lnTo>
                    <a:pt x="0" y="434185"/>
                  </a:lnTo>
                  <a:lnTo>
                    <a:pt x="2523" y="438531"/>
                  </a:lnTo>
                  <a:lnTo>
                    <a:pt x="8628" y="442049"/>
                  </a:lnTo>
                  <a:lnTo>
                    <a:pt x="10889" y="442625"/>
                  </a:lnTo>
                  <a:lnTo>
                    <a:pt x="15455" y="442646"/>
                  </a:lnTo>
                  <a:lnTo>
                    <a:pt x="17737" y="442028"/>
                  </a:lnTo>
                  <a:lnTo>
                    <a:pt x="78515" y="406542"/>
                  </a:lnTo>
                  <a:lnTo>
                    <a:pt x="26355" y="406542"/>
                  </a:lnTo>
                  <a:lnTo>
                    <a:pt x="26616" y="36721"/>
                  </a:lnTo>
                  <a:lnTo>
                    <a:pt x="78663" y="36721"/>
                  </a:lnTo>
                  <a:lnTo>
                    <a:pt x="16030" y="52"/>
                  </a:lnTo>
                  <a:lnTo>
                    <a:pt x="11015" y="0"/>
                  </a:lnTo>
                  <a:close/>
                </a:path>
                <a:path w="382270" h="443229">
                  <a:moveTo>
                    <a:pt x="78663" y="36721"/>
                  </a:moveTo>
                  <a:lnTo>
                    <a:pt x="26616" y="36721"/>
                  </a:lnTo>
                  <a:lnTo>
                    <a:pt x="342649" y="221846"/>
                  </a:lnTo>
                  <a:lnTo>
                    <a:pt x="26355" y="406542"/>
                  </a:lnTo>
                  <a:lnTo>
                    <a:pt x="78515" y="406542"/>
                  </a:lnTo>
                  <a:lnTo>
                    <a:pt x="379391" y="230872"/>
                  </a:lnTo>
                  <a:lnTo>
                    <a:pt x="381873" y="226569"/>
                  </a:lnTo>
                  <a:lnTo>
                    <a:pt x="381894" y="217208"/>
                  </a:lnTo>
                  <a:lnTo>
                    <a:pt x="379402" y="212894"/>
                  </a:lnTo>
                  <a:lnTo>
                    <a:pt x="78663" y="36721"/>
                  </a:lnTo>
                  <a:close/>
                </a:path>
              </a:pathLst>
            </a:custGeom>
            <a:solidFill>
              <a:srgbClr val="5F2177"/>
            </a:solidFill>
          </p:spPr>
          <p:txBody>
            <a:bodyPr wrap="square" lIns="0" tIns="0" rIns="0" bIns="0" rtlCol="0"/>
            <a:lstStyle/>
            <a:p>
              <a:endParaRPr/>
            </a:p>
          </p:txBody>
        </p:sp>
        <p:sp>
          <p:nvSpPr>
            <p:cNvPr id="11" name="object 11">
              <a:hlinkClick r:id="rId3"/>
            </p:cNvPr>
            <p:cNvSpPr/>
            <p:nvPr/>
          </p:nvSpPr>
          <p:spPr>
            <a:xfrm>
              <a:off x="8147495" y="8537446"/>
              <a:ext cx="727075" cy="727075"/>
            </a:xfrm>
            <a:custGeom>
              <a:avLst/>
              <a:gdLst/>
              <a:ahLst/>
              <a:cxnLst/>
              <a:rect l="l" t="t" r="r" b="b"/>
              <a:pathLst>
                <a:path w="727075" h="727075">
                  <a:moveTo>
                    <a:pt x="363789" y="0"/>
                  </a:moveTo>
                  <a:lnTo>
                    <a:pt x="314527" y="3288"/>
                  </a:lnTo>
                  <a:lnTo>
                    <a:pt x="267253" y="12938"/>
                  </a:lnTo>
                  <a:lnTo>
                    <a:pt x="222404" y="28511"/>
                  </a:lnTo>
                  <a:lnTo>
                    <a:pt x="180418" y="49572"/>
                  </a:lnTo>
                  <a:lnTo>
                    <a:pt x="141730" y="75684"/>
                  </a:lnTo>
                  <a:lnTo>
                    <a:pt x="106779" y="106412"/>
                  </a:lnTo>
                  <a:lnTo>
                    <a:pt x="76001" y="141320"/>
                  </a:lnTo>
                  <a:lnTo>
                    <a:pt x="49833" y="179970"/>
                  </a:lnTo>
                  <a:lnTo>
                    <a:pt x="28712" y="221927"/>
                  </a:lnTo>
                  <a:lnTo>
                    <a:pt x="13074" y="266755"/>
                  </a:lnTo>
                  <a:lnTo>
                    <a:pt x="3358" y="314016"/>
                  </a:lnTo>
                  <a:lnTo>
                    <a:pt x="0" y="363276"/>
                  </a:lnTo>
                  <a:lnTo>
                    <a:pt x="3288" y="412541"/>
                  </a:lnTo>
                  <a:lnTo>
                    <a:pt x="12937" y="459817"/>
                  </a:lnTo>
                  <a:lnTo>
                    <a:pt x="28509" y="504666"/>
                  </a:lnTo>
                  <a:lnTo>
                    <a:pt x="49569" y="546653"/>
                  </a:lnTo>
                  <a:lnTo>
                    <a:pt x="75680" y="585340"/>
                  </a:lnTo>
                  <a:lnTo>
                    <a:pt x="106406" y="620291"/>
                  </a:lnTo>
                  <a:lnTo>
                    <a:pt x="141311" y="651068"/>
                  </a:lnTo>
                  <a:lnTo>
                    <a:pt x="179959" y="677235"/>
                  </a:lnTo>
                  <a:lnTo>
                    <a:pt x="221914" y="698356"/>
                  </a:lnTo>
                  <a:lnTo>
                    <a:pt x="266739" y="713992"/>
                  </a:lnTo>
                  <a:lnTo>
                    <a:pt x="313998" y="723708"/>
                  </a:lnTo>
                  <a:lnTo>
                    <a:pt x="363255" y="727066"/>
                  </a:lnTo>
                  <a:lnTo>
                    <a:pt x="412523" y="723778"/>
                  </a:lnTo>
                  <a:lnTo>
                    <a:pt x="459800" y="714129"/>
                  </a:lnTo>
                  <a:lnTo>
                    <a:pt x="504652" y="698557"/>
                  </a:lnTo>
                  <a:lnTo>
                    <a:pt x="546640" y="677496"/>
                  </a:lnTo>
                  <a:lnTo>
                    <a:pt x="585329" y="651385"/>
                  </a:lnTo>
                  <a:lnTo>
                    <a:pt x="620282" y="620657"/>
                  </a:lnTo>
                  <a:lnTo>
                    <a:pt x="651061" y="585751"/>
                  </a:lnTo>
                  <a:lnTo>
                    <a:pt x="677231" y="547101"/>
                  </a:lnTo>
                  <a:lnTo>
                    <a:pt x="698354" y="505143"/>
                  </a:lnTo>
                  <a:lnTo>
                    <a:pt x="713994" y="460315"/>
                  </a:lnTo>
                  <a:lnTo>
                    <a:pt x="723714" y="413052"/>
                  </a:lnTo>
                  <a:lnTo>
                    <a:pt x="727077" y="363789"/>
                  </a:lnTo>
                  <a:lnTo>
                    <a:pt x="723786" y="314527"/>
                  </a:lnTo>
                  <a:lnTo>
                    <a:pt x="714134" y="267254"/>
                  </a:lnTo>
                  <a:lnTo>
                    <a:pt x="698560" y="222406"/>
                  </a:lnTo>
                  <a:lnTo>
                    <a:pt x="677497" y="180420"/>
                  </a:lnTo>
                  <a:lnTo>
                    <a:pt x="651384" y="141733"/>
                  </a:lnTo>
                  <a:lnTo>
                    <a:pt x="620655" y="106783"/>
                  </a:lnTo>
                  <a:lnTo>
                    <a:pt x="585747" y="76005"/>
                  </a:lnTo>
                  <a:lnTo>
                    <a:pt x="547096" y="49837"/>
                  </a:lnTo>
                  <a:lnTo>
                    <a:pt x="505139" y="28716"/>
                  </a:lnTo>
                  <a:lnTo>
                    <a:pt x="460311" y="13078"/>
                  </a:lnTo>
                  <a:lnTo>
                    <a:pt x="413049" y="3360"/>
                  </a:lnTo>
                  <a:lnTo>
                    <a:pt x="363789" y="0"/>
                  </a:lnTo>
                  <a:close/>
                </a:path>
              </a:pathLst>
            </a:custGeom>
            <a:solidFill>
              <a:srgbClr val="FFFFFF">
                <a:alpha val="39999"/>
              </a:srgbClr>
            </a:solidFill>
          </p:spPr>
          <p:txBody>
            <a:bodyPr wrap="square" lIns="0" tIns="0" rIns="0" bIns="0" rtlCol="0"/>
            <a:lstStyle/>
            <a:p>
              <a:endParaRPr/>
            </a:p>
          </p:txBody>
        </p:sp>
        <p:sp>
          <p:nvSpPr>
            <p:cNvPr id="12" name="object 12">
              <a:hlinkClick r:id="rId3"/>
            </p:cNvPr>
            <p:cNvSpPr/>
            <p:nvPr/>
          </p:nvSpPr>
          <p:spPr>
            <a:xfrm>
              <a:off x="8401250" y="8733486"/>
              <a:ext cx="287020" cy="341630"/>
            </a:xfrm>
            <a:custGeom>
              <a:avLst/>
              <a:gdLst/>
              <a:ahLst/>
              <a:cxnLst/>
              <a:rect l="l" t="t" r="r" b="b"/>
              <a:pathLst>
                <a:path w="287020" h="341629">
                  <a:moveTo>
                    <a:pt x="10114" y="638"/>
                  </a:moveTo>
                  <a:lnTo>
                    <a:pt x="4649" y="649"/>
                  </a:lnTo>
                  <a:lnTo>
                    <a:pt x="240" y="5046"/>
                  </a:lnTo>
                  <a:lnTo>
                    <a:pt x="0" y="336670"/>
                  </a:lnTo>
                  <a:lnTo>
                    <a:pt x="4408" y="341068"/>
                  </a:lnTo>
                  <a:lnTo>
                    <a:pt x="15329" y="341068"/>
                  </a:lnTo>
                  <a:lnTo>
                    <a:pt x="19737" y="336670"/>
                  </a:lnTo>
                  <a:lnTo>
                    <a:pt x="19967" y="10512"/>
                  </a:lnTo>
                  <a:lnTo>
                    <a:pt x="19957" y="5046"/>
                  </a:lnTo>
                  <a:lnTo>
                    <a:pt x="15570" y="649"/>
                  </a:lnTo>
                  <a:lnTo>
                    <a:pt x="10114" y="638"/>
                  </a:lnTo>
                  <a:close/>
                </a:path>
                <a:path w="287020" h="341629">
                  <a:moveTo>
                    <a:pt x="94698" y="0"/>
                  </a:moveTo>
                  <a:lnTo>
                    <a:pt x="87683" y="3204"/>
                  </a:lnTo>
                  <a:lnTo>
                    <a:pt x="85431" y="6711"/>
                  </a:lnTo>
                  <a:lnTo>
                    <a:pt x="85212" y="326178"/>
                  </a:lnTo>
                  <a:lnTo>
                    <a:pt x="87452" y="329686"/>
                  </a:lnTo>
                  <a:lnTo>
                    <a:pt x="92269" y="331906"/>
                  </a:lnTo>
                  <a:lnTo>
                    <a:pt x="93682" y="332209"/>
                  </a:lnTo>
                  <a:lnTo>
                    <a:pt x="97408" y="332209"/>
                  </a:lnTo>
                  <a:lnTo>
                    <a:pt x="99661" y="331403"/>
                  </a:lnTo>
                  <a:lnTo>
                    <a:pt x="135322" y="300880"/>
                  </a:lnTo>
                  <a:lnTo>
                    <a:pt x="104970" y="300880"/>
                  </a:lnTo>
                  <a:lnTo>
                    <a:pt x="105159" y="32040"/>
                  </a:lnTo>
                  <a:lnTo>
                    <a:pt x="135477" y="32040"/>
                  </a:lnTo>
                  <a:lnTo>
                    <a:pt x="98813" y="565"/>
                  </a:lnTo>
                  <a:lnTo>
                    <a:pt x="94698" y="0"/>
                  </a:lnTo>
                  <a:close/>
                </a:path>
                <a:path w="287020" h="341629">
                  <a:moveTo>
                    <a:pt x="135477" y="32040"/>
                  </a:moveTo>
                  <a:lnTo>
                    <a:pt x="105159" y="32040"/>
                  </a:lnTo>
                  <a:lnTo>
                    <a:pt x="261887" y="166570"/>
                  </a:lnTo>
                  <a:lnTo>
                    <a:pt x="104970" y="300880"/>
                  </a:lnTo>
                  <a:lnTo>
                    <a:pt x="135322" y="300880"/>
                  </a:lnTo>
                  <a:lnTo>
                    <a:pt x="285645" y="172214"/>
                  </a:lnTo>
                  <a:lnTo>
                    <a:pt x="286912" y="169471"/>
                  </a:lnTo>
                  <a:lnTo>
                    <a:pt x="286923" y="163712"/>
                  </a:lnTo>
                  <a:lnTo>
                    <a:pt x="285656" y="160968"/>
                  </a:lnTo>
                  <a:lnTo>
                    <a:pt x="135477" y="32040"/>
                  </a:lnTo>
                  <a:close/>
                </a:path>
              </a:pathLst>
            </a:custGeom>
            <a:solidFill>
              <a:srgbClr val="FFFFFF"/>
            </a:solidFill>
          </p:spPr>
          <p:txBody>
            <a:bodyPr wrap="square" lIns="0" tIns="0" rIns="0" bIns="0" rtlCol="0"/>
            <a:lstStyle/>
            <a:p>
              <a:endParaRPr/>
            </a:p>
          </p:txBody>
        </p:sp>
        <p:sp>
          <p:nvSpPr>
            <p:cNvPr id="13" name="object 13">
              <a:hlinkClick r:id="rId3"/>
            </p:cNvPr>
            <p:cNvSpPr/>
            <p:nvPr/>
          </p:nvSpPr>
          <p:spPr>
            <a:xfrm>
              <a:off x="5663512" y="8537977"/>
              <a:ext cx="727075" cy="727075"/>
            </a:xfrm>
            <a:custGeom>
              <a:avLst/>
              <a:gdLst/>
              <a:ahLst/>
              <a:cxnLst/>
              <a:rect l="l" t="t" r="r" b="b"/>
              <a:pathLst>
                <a:path w="727075" h="727075">
                  <a:moveTo>
                    <a:pt x="363789" y="0"/>
                  </a:moveTo>
                  <a:lnTo>
                    <a:pt x="314525" y="3288"/>
                  </a:lnTo>
                  <a:lnTo>
                    <a:pt x="267249" y="12938"/>
                  </a:lnTo>
                  <a:lnTo>
                    <a:pt x="222400" y="28511"/>
                  </a:lnTo>
                  <a:lnTo>
                    <a:pt x="180413" y="49572"/>
                  </a:lnTo>
                  <a:lnTo>
                    <a:pt x="141726" y="75684"/>
                  </a:lnTo>
                  <a:lnTo>
                    <a:pt x="106775" y="106412"/>
                  </a:lnTo>
                  <a:lnTo>
                    <a:pt x="75998" y="141320"/>
                  </a:lnTo>
                  <a:lnTo>
                    <a:pt x="49830" y="179970"/>
                  </a:lnTo>
                  <a:lnTo>
                    <a:pt x="28710" y="221927"/>
                  </a:lnTo>
                  <a:lnTo>
                    <a:pt x="13074" y="266755"/>
                  </a:lnTo>
                  <a:lnTo>
                    <a:pt x="3358" y="314016"/>
                  </a:lnTo>
                  <a:lnTo>
                    <a:pt x="0" y="363276"/>
                  </a:lnTo>
                  <a:lnTo>
                    <a:pt x="3286" y="412539"/>
                  </a:lnTo>
                  <a:lnTo>
                    <a:pt x="12933" y="459813"/>
                  </a:lnTo>
                  <a:lnTo>
                    <a:pt x="28505" y="504662"/>
                  </a:lnTo>
                  <a:lnTo>
                    <a:pt x="49564" y="546648"/>
                  </a:lnTo>
                  <a:lnTo>
                    <a:pt x="75676" y="585336"/>
                  </a:lnTo>
                  <a:lnTo>
                    <a:pt x="106403" y="620287"/>
                  </a:lnTo>
                  <a:lnTo>
                    <a:pt x="141310" y="651065"/>
                  </a:lnTo>
                  <a:lnTo>
                    <a:pt x="179960" y="677233"/>
                  </a:lnTo>
                  <a:lnTo>
                    <a:pt x="221917" y="698354"/>
                  </a:lnTo>
                  <a:lnTo>
                    <a:pt x="266744" y="713991"/>
                  </a:lnTo>
                  <a:lnTo>
                    <a:pt x="314006" y="723708"/>
                  </a:lnTo>
                  <a:lnTo>
                    <a:pt x="363266" y="727066"/>
                  </a:lnTo>
                  <a:lnTo>
                    <a:pt x="412528" y="723778"/>
                  </a:lnTo>
                  <a:lnTo>
                    <a:pt x="459802" y="714129"/>
                  </a:lnTo>
                  <a:lnTo>
                    <a:pt x="504650" y="698557"/>
                  </a:lnTo>
                  <a:lnTo>
                    <a:pt x="546636" y="677496"/>
                  </a:lnTo>
                  <a:lnTo>
                    <a:pt x="585323" y="651385"/>
                  </a:lnTo>
                  <a:lnTo>
                    <a:pt x="620274" y="620657"/>
                  </a:lnTo>
                  <a:lnTo>
                    <a:pt x="651052" y="585751"/>
                  </a:lnTo>
                  <a:lnTo>
                    <a:pt x="677221" y="547101"/>
                  </a:lnTo>
                  <a:lnTo>
                    <a:pt x="698344" y="505143"/>
                  </a:lnTo>
                  <a:lnTo>
                    <a:pt x="713983" y="460315"/>
                  </a:lnTo>
                  <a:lnTo>
                    <a:pt x="723703" y="413052"/>
                  </a:lnTo>
                  <a:lnTo>
                    <a:pt x="727066" y="363789"/>
                  </a:lnTo>
                  <a:lnTo>
                    <a:pt x="723775" y="314527"/>
                  </a:lnTo>
                  <a:lnTo>
                    <a:pt x="714125" y="267254"/>
                  </a:lnTo>
                  <a:lnTo>
                    <a:pt x="698551" y="222406"/>
                  </a:lnTo>
                  <a:lnTo>
                    <a:pt x="677489" y="180420"/>
                  </a:lnTo>
                  <a:lnTo>
                    <a:pt x="651377" y="141733"/>
                  </a:lnTo>
                  <a:lnTo>
                    <a:pt x="620649" y="106783"/>
                  </a:lnTo>
                  <a:lnTo>
                    <a:pt x="585743" y="76005"/>
                  </a:lnTo>
                  <a:lnTo>
                    <a:pt x="547094" y="49837"/>
                  </a:lnTo>
                  <a:lnTo>
                    <a:pt x="505137" y="28716"/>
                  </a:lnTo>
                  <a:lnTo>
                    <a:pt x="460311" y="13078"/>
                  </a:lnTo>
                  <a:lnTo>
                    <a:pt x="413049" y="3360"/>
                  </a:lnTo>
                  <a:lnTo>
                    <a:pt x="363789" y="0"/>
                  </a:lnTo>
                  <a:close/>
                </a:path>
              </a:pathLst>
            </a:custGeom>
            <a:solidFill>
              <a:srgbClr val="FFFFFF">
                <a:alpha val="39999"/>
              </a:srgbClr>
            </a:solidFill>
          </p:spPr>
          <p:txBody>
            <a:bodyPr wrap="square" lIns="0" tIns="0" rIns="0" bIns="0" rtlCol="0"/>
            <a:lstStyle/>
            <a:p>
              <a:endParaRPr/>
            </a:p>
          </p:txBody>
        </p:sp>
        <p:sp>
          <p:nvSpPr>
            <p:cNvPr id="14" name="object 14">
              <a:hlinkClick r:id="rId3"/>
            </p:cNvPr>
            <p:cNvSpPr/>
            <p:nvPr/>
          </p:nvSpPr>
          <p:spPr>
            <a:xfrm>
              <a:off x="5851834" y="8734037"/>
              <a:ext cx="287020" cy="341630"/>
            </a:xfrm>
            <a:custGeom>
              <a:avLst/>
              <a:gdLst/>
              <a:ahLst/>
              <a:cxnLst/>
              <a:rect l="l" t="t" r="r" b="b"/>
              <a:pathLst>
                <a:path w="287020" h="341629">
                  <a:moveTo>
                    <a:pt x="277059" y="764"/>
                  </a:moveTo>
                  <a:lnTo>
                    <a:pt x="271583" y="774"/>
                  </a:lnTo>
                  <a:lnTo>
                    <a:pt x="267185" y="5172"/>
                  </a:lnTo>
                  <a:lnTo>
                    <a:pt x="266938" y="331330"/>
                  </a:lnTo>
                  <a:lnTo>
                    <a:pt x="266955" y="336796"/>
                  </a:lnTo>
                  <a:lnTo>
                    <a:pt x="271363" y="341183"/>
                  </a:lnTo>
                  <a:lnTo>
                    <a:pt x="282274" y="341183"/>
                  </a:lnTo>
                  <a:lnTo>
                    <a:pt x="286682" y="336796"/>
                  </a:lnTo>
                  <a:lnTo>
                    <a:pt x="286912" y="10638"/>
                  </a:lnTo>
                  <a:lnTo>
                    <a:pt x="286891" y="5172"/>
                  </a:lnTo>
                  <a:lnTo>
                    <a:pt x="282514" y="774"/>
                  </a:lnTo>
                  <a:lnTo>
                    <a:pt x="277059" y="764"/>
                  </a:lnTo>
                  <a:close/>
                </a:path>
                <a:path w="287020" h="341629">
                  <a:moveTo>
                    <a:pt x="192465" y="0"/>
                  </a:moveTo>
                  <a:lnTo>
                    <a:pt x="188350" y="554"/>
                  </a:lnTo>
                  <a:lnTo>
                    <a:pt x="185439" y="3088"/>
                  </a:lnTo>
                  <a:lnTo>
                    <a:pt x="1266" y="160696"/>
                  </a:lnTo>
                  <a:lnTo>
                    <a:pt x="10" y="163440"/>
                  </a:lnTo>
                  <a:lnTo>
                    <a:pt x="0" y="169199"/>
                  </a:lnTo>
                  <a:lnTo>
                    <a:pt x="1256" y="171942"/>
                  </a:lnTo>
                  <a:lnTo>
                    <a:pt x="3455" y="173806"/>
                  </a:lnTo>
                  <a:lnTo>
                    <a:pt x="187020" y="331393"/>
                  </a:lnTo>
                  <a:lnTo>
                    <a:pt x="189303" y="332209"/>
                  </a:lnTo>
                  <a:lnTo>
                    <a:pt x="193009" y="332209"/>
                  </a:lnTo>
                  <a:lnTo>
                    <a:pt x="194423" y="331906"/>
                  </a:lnTo>
                  <a:lnTo>
                    <a:pt x="199240" y="329696"/>
                  </a:lnTo>
                  <a:lnTo>
                    <a:pt x="201491" y="326199"/>
                  </a:lnTo>
                  <a:lnTo>
                    <a:pt x="201506" y="300870"/>
                  </a:lnTo>
                  <a:lnTo>
                    <a:pt x="181774" y="300870"/>
                  </a:lnTo>
                  <a:lnTo>
                    <a:pt x="25035" y="166330"/>
                  </a:lnTo>
                  <a:lnTo>
                    <a:pt x="181963" y="32019"/>
                  </a:lnTo>
                  <a:lnTo>
                    <a:pt x="201703" y="32019"/>
                  </a:lnTo>
                  <a:lnTo>
                    <a:pt x="201721" y="6711"/>
                  </a:lnTo>
                  <a:lnTo>
                    <a:pt x="199480" y="3225"/>
                  </a:lnTo>
                  <a:lnTo>
                    <a:pt x="192465" y="0"/>
                  </a:lnTo>
                  <a:close/>
                </a:path>
                <a:path w="287020" h="341629">
                  <a:moveTo>
                    <a:pt x="201703" y="32019"/>
                  </a:moveTo>
                  <a:lnTo>
                    <a:pt x="181963" y="32019"/>
                  </a:lnTo>
                  <a:lnTo>
                    <a:pt x="181774" y="300870"/>
                  </a:lnTo>
                  <a:lnTo>
                    <a:pt x="201506" y="300870"/>
                  </a:lnTo>
                  <a:lnTo>
                    <a:pt x="201703" y="32019"/>
                  </a:lnTo>
                  <a:close/>
                </a:path>
              </a:pathLst>
            </a:custGeom>
            <a:solidFill>
              <a:srgbClr val="FFFFFF"/>
            </a:solidFill>
          </p:spPr>
          <p:txBody>
            <a:bodyPr wrap="square" lIns="0" tIns="0" rIns="0" bIns="0" rtlCol="0"/>
            <a:lstStyle/>
            <a:p>
              <a:endParaRPr/>
            </a:p>
          </p:txBody>
        </p:sp>
        <p:sp>
          <p:nvSpPr>
            <p:cNvPr id="15" name="object 15">
              <a:hlinkClick r:id="rId3"/>
            </p:cNvPr>
            <p:cNvSpPr/>
            <p:nvPr/>
          </p:nvSpPr>
          <p:spPr>
            <a:xfrm>
              <a:off x="5541133" y="7374911"/>
              <a:ext cx="3439795" cy="168275"/>
            </a:xfrm>
            <a:custGeom>
              <a:avLst/>
              <a:gdLst/>
              <a:ahLst/>
              <a:cxnLst/>
              <a:rect l="l" t="t" r="r" b="b"/>
              <a:pathLst>
                <a:path w="3439795" h="168275">
                  <a:moveTo>
                    <a:pt x="82793" y="0"/>
                  </a:moveTo>
                  <a:lnTo>
                    <a:pt x="50588" y="6473"/>
                  </a:lnTo>
                  <a:lnTo>
                    <a:pt x="24276" y="24182"/>
                  </a:lnTo>
                  <a:lnTo>
                    <a:pt x="6525" y="50467"/>
                  </a:lnTo>
                  <a:lnTo>
                    <a:pt x="0" y="82667"/>
                  </a:lnTo>
                  <a:lnTo>
                    <a:pt x="6477" y="114875"/>
                  </a:lnTo>
                  <a:lnTo>
                    <a:pt x="24187" y="141182"/>
                  </a:lnTo>
                  <a:lnTo>
                    <a:pt x="50473" y="158928"/>
                  </a:lnTo>
                  <a:lnTo>
                    <a:pt x="82678" y="165450"/>
                  </a:lnTo>
                  <a:lnTo>
                    <a:pt x="3356379" y="167827"/>
                  </a:lnTo>
                  <a:lnTo>
                    <a:pt x="3388584" y="161348"/>
                  </a:lnTo>
                  <a:lnTo>
                    <a:pt x="3414897" y="143636"/>
                  </a:lnTo>
                  <a:lnTo>
                    <a:pt x="3432651" y="117354"/>
                  </a:lnTo>
                  <a:lnTo>
                    <a:pt x="3439183" y="85159"/>
                  </a:lnTo>
                  <a:lnTo>
                    <a:pt x="3432703" y="52949"/>
                  </a:lnTo>
                  <a:lnTo>
                    <a:pt x="3414991" y="26637"/>
                  </a:lnTo>
                  <a:lnTo>
                    <a:pt x="3388705" y="8885"/>
                  </a:lnTo>
                  <a:lnTo>
                    <a:pt x="3356505" y="2355"/>
                  </a:lnTo>
                  <a:lnTo>
                    <a:pt x="82793" y="0"/>
                  </a:lnTo>
                  <a:close/>
                </a:path>
              </a:pathLst>
            </a:custGeom>
            <a:solidFill>
              <a:srgbClr val="FFFFFF">
                <a:alpha val="39999"/>
              </a:srgbClr>
            </a:solidFill>
          </p:spPr>
          <p:txBody>
            <a:bodyPr wrap="square" lIns="0" tIns="0" rIns="0" bIns="0" rtlCol="0"/>
            <a:lstStyle/>
            <a:p>
              <a:endParaRPr/>
            </a:p>
          </p:txBody>
        </p:sp>
        <p:sp>
          <p:nvSpPr>
            <p:cNvPr id="16" name="object 16">
              <a:hlinkClick r:id="rId3"/>
            </p:cNvPr>
            <p:cNvSpPr/>
            <p:nvPr/>
          </p:nvSpPr>
          <p:spPr>
            <a:xfrm>
              <a:off x="5541137" y="7325747"/>
              <a:ext cx="624840" cy="264795"/>
            </a:xfrm>
            <a:custGeom>
              <a:avLst/>
              <a:gdLst/>
              <a:ahLst/>
              <a:cxnLst/>
              <a:rect l="l" t="t" r="r" b="b"/>
              <a:pathLst>
                <a:path w="624839" h="264795">
                  <a:moveTo>
                    <a:pt x="624408" y="19456"/>
                  </a:moveTo>
                  <a:lnTo>
                    <a:pt x="622896" y="11887"/>
                  </a:lnTo>
                  <a:lnTo>
                    <a:pt x="618731" y="5702"/>
                  </a:lnTo>
                  <a:lnTo>
                    <a:pt x="612546" y="1524"/>
                  </a:lnTo>
                  <a:lnTo>
                    <a:pt x="604964" y="0"/>
                  </a:lnTo>
                  <a:lnTo>
                    <a:pt x="597395" y="1511"/>
                  </a:lnTo>
                  <a:lnTo>
                    <a:pt x="591197" y="5689"/>
                  </a:lnTo>
                  <a:lnTo>
                    <a:pt x="587019" y="11861"/>
                  </a:lnTo>
                  <a:lnTo>
                    <a:pt x="585482" y="19443"/>
                  </a:lnTo>
                  <a:lnTo>
                    <a:pt x="585457" y="49530"/>
                  </a:lnTo>
                  <a:lnTo>
                    <a:pt x="82778" y="49174"/>
                  </a:lnTo>
                  <a:lnTo>
                    <a:pt x="50571" y="55638"/>
                  </a:lnTo>
                  <a:lnTo>
                    <a:pt x="24269" y="73355"/>
                  </a:lnTo>
                  <a:lnTo>
                    <a:pt x="6527" y="99644"/>
                  </a:lnTo>
                  <a:lnTo>
                    <a:pt x="0" y="131838"/>
                  </a:lnTo>
                  <a:lnTo>
                    <a:pt x="6477" y="164045"/>
                  </a:lnTo>
                  <a:lnTo>
                    <a:pt x="24180" y="190347"/>
                  </a:lnTo>
                  <a:lnTo>
                    <a:pt x="50469" y="208102"/>
                  </a:lnTo>
                  <a:lnTo>
                    <a:pt x="82664" y="214617"/>
                  </a:lnTo>
                  <a:lnTo>
                    <a:pt x="585343" y="214985"/>
                  </a:lnTo>
                  <a:lnTo>
                    <a:pt x="585330" y="245071"/>
                  </a:lnTo>
                  <a:lnTo>
                    <a:pt x="586854" y="252653"/>
                  </a:lnTo>
                  <a:lnTo>
                    <a:pt x="591019" y="258838"/>
                  </a:lnTo>
                  <a:lnTo>
                    <a:pt x="597204" y="263017"/>
                  </a:lnTo>
                  <a:lnTo>
                    <a:pt x="604786" y="264541"/>
                  </a:lnTo>
                  <a:lnTo>
                    <a:pt x="612355" y="263017"/>
                  </a:lnTo>
                  <a:lnTo>
                    <a:pt x="618540" y="258851"/>
                  </a:lnTo>
                  <a:lnTo>
                    <a:pt x="622706" y="252679"/>
                  </a:lnTo>
                  <a:lnTo>
                    <a:pt x="624243" y="245097"/>
                  </a:lnTo>
                  <a:lnTo>
                    <a:pt x="624408" y="19456"/>
                  </a:lnTo>
                  <a:close/>
                </a:path>
              </a:pathLst>
            </a:custGeom>
            <a:solidFill>
              <a:srgbClr val="FFFFFF"/>
            </a:solidFill>
          </p:spPr>
          <p:txBody>
            <a:bodyPr wrap="square" lIns="0" tIns="0" rIns="0" bIns="0" rtlCol="0"/>
            <a:lstStyle/>
            <a:p>
              <a:endParaRPr/>
            </a:p>
          </p:txBody>
        </p:sp>
        <p:pic>
          <p:nvPicPr>
            <p:cNvPr id="17" name="object 17">
              <a:hlinkClick r:id="rId3"/>
            </p:cNvPr>
            <p:cNvPicPr/>
            <p:nvPr/>
          </p:nvPicPr>
          <p:blipFill>
            <a:blip r:embed="rId7" cstate="print"/>
            <a:stretch>
              <a:fillRect/>
            </a:stretch>
          </p:blipFill>
          <p:spPr>
            <a:xfrm>
              <a:off x="6165414" y="7375304"/>
              <a:ext cx="642231" cy="165911"/>
            </a:xfrm>
            <a:prstGeom prst="rect">
              <a:avLst/>
            </a:prstGeom>
          </p:spPr>
        </p:pic>
        <p:pic>
          <p:nvPicPr>
            <p:cNvPr id="18" name="object 18">
              <a:hlinkClick r:id="rId3"/>
            </p:cNvPr>
            <p:cNvPicPr/>
            <p:nvPr/>
          </p:nvPicPr>
          <p:blipFill>
            <a:blip r:embed="rId8" cstate="print"/>
            <a:stretch>
              <a:fillRect/>
            </a:stretch>
          </p:blipFill>
          <p:spPr>
            <a:xfrm>
              <a:off x="5805436" y="7375042"/>
              <a:ext cx="321173" cy="165680"/>
            </a:xfrm>
            <a:prstGeom prst="rect">
              <a:avLst/>
            </a:prstGeom>
          </p:spPr>
        </p:pic>
        <p:sp>
          <p:nvSpPr>
            <p:cNvPr id="19" name="object 19">
              <a:hlinkClick r:id="rId3"/>
            </p:cNvPr>
            <p:cNvSpPr/>
            <p:nvPr/>
          </p:nvSpPr>
          <p:spPr>
            <a:xfrm>
              <a:off x="5721286" y="6648583"/>
              <a:ext cx="162560" cy="287020"/>
            </a:xfrm>
            <a:custGeom>
              <a:avLst/>
              <a:gdLst/>
              <a:ahLst/>
              <a:cxnLst/>
              <a:rect l="l" t="t" r="r" b="b"/>
              <a:pathLst>
                <a:path w="162560" h="287020">
                  <a:moveTo>
                    <a:pt x="162064" y="0"/>
                  </a:moveTo>
                  <a:lnTo>
                    <a:pt x="152" y="0"/>
                  </a:lnTo>
                  <a:lnTo>
                    <a:pt x="152" y="39370"/>
                  </a:lnTo>
                  <a:lnTo>
                    <a:pt x="101" y="129540"/>
                  </a:lnTo>
                  <a:lnTo>
                    <a:pt x="50" y="168910"/>
                  </a:lnTo>
                  <a:lnTo>
                    <a:pt x="0" y="287020"/>
                  </a:lnTo>
                  <a:lnTo>
                    <a:pt x="46507" y="287020"/>
                  </a:lnTo>
                  <a:lnTo>
                    <a:pt x="46507" y="168910"/>
                  </a:lnTo>
                  <a:lnTo>
                    <a:pt x="154711" y="168910"/>
                  </a:lnTo>
                  <a:lnTo>
                    <a:pt x="154711" y="129540"/>
                  </a:lnTo>
                  <a:lnTo>
                    <a:pt x="46609" y="129540"/>
                  </a:lnTo>
                  <a:lnTo>
                    <a:pt x="46609" y="39370"/>
                  </a:lnTo>
                  <a:lnTo>
                    <a:pt x="162064" y="39370"/>
                  </a:lnTo>
                  <a:lnTo>
                    <a:pt x="162064" y="0"/>
                  </a:lnTo>
                  <a:close/>
                </a:path>
              </a:pathLst>
            </a:custGeom>
            <a:solidFill>
              <a:srgbClr val="FFFFFF"/>
            </a:solidFill>
          </p:spPr>
          <p:txBody>
            <a:bodyPr wrap="square" lIns="0" tIns="0" rIns="0" bIns="0" rtlCol="0"/>
            <a:lstStyle/>
            <a:p>
              <a:endParaRPr/>
            </a:p>
          </p:txBody>
        </p:sp>
        <p:pic>
          <p:nvPicPr>
            <p:cNvPr id="20" name="object 20">
              <a:hlinkClick r:id="rId3"/>
            </p:cNvPr>
            <p:cNvPicPr/>
            <p:nvPr/>
          </p:nvPicPr>
          <p:blipFill>
            <a:blip r:embed="rId9" cstate="print"/>
            <a:stretch>
              <a:fillRect/>
            </a:stretch>
          </p:blipFill>
          <p:spPr>
            <a:xfrm>
              <a:off x="6088300" y="6714901"/>
              <a:ext cx="184161" cy="224904"/>
            </a:xfrm>
            <a:prstGeom prst="rect">
              <a:avLst/>
            </a:prstGeom>
          </p:spPr>
        </p:pic>
        <p:pic>
          <p:nvPicPr>
            <p:cNvPr id="21" name="object 21">
              <a:hlinkClick r:id="rId3"/>
            </p:cNvPr>
            <p:cNvPicPr/>
            <p:nvPr/>
          </p:nvPicPr>
          <p:blipFill>
            <a:blip r:embed="rId10" cstate="print"/>
            <a:stretch>
              <a:fillRect/>
            </a:stretch>
          </p:blipFill>
          <p:spPr>
            <a:xfrm>
              <a:off x="5930264" y="6714790"/>
              <a:ext cx="133231" cy="220946"/>
            </a:xfrm>
            <a:prstGeom prst="rect">
              <a:avLst/>
            </a:prstGeom>
          </p:spPr>
        </p:pic>
        <p:pic>
          <p:nvPicPr>
            <p:cNvPr id="22" name="object 22">
              <a:hlinkClick r:id="rId3"/>
            </p:cNvPr>
            <p:cNvPicPr/>
            <p:nvPr/>
          </p:nvPicPr>
          <p:blipFill>
            <a:blip r:embed="rId11" cstate="print"/>
            <a:stretch>
              <a:fillRect/>
            </a:stretch>
          </p:blipFill>
          <p:spPr>
            <a:xfrm>
              <a:off x="6334826" y="6718926"/>
              <a:ext cx="191470" cy="221050"/>
            </a:xfrm>
            <a:prstGeom prst="rect">
              <a:avLst/>
            </a:prstGeom>
          </p:spPr>
        </p:pic>
        <p:sp>
          <p:nvSpPr>
            <p:cNvPr id="23" name="object 23">
              <a:hlinkClick r:id="rId3"/>
            </p:cNvPr>
            <p:cNvSpPr/>
            <p:nvPr/>
          </p:nvSpPr>
          <p:spPr>
            <a:xfrm>
              <a:off x="6579014" y="6630890"/>
              <a:ext cx="198120" cy="309880"/>
            </a:xfrm>
            <a:custGeom>
              <a:avLst/>
              <a:gdLst/>
              <a:ahLst/>
              <a:cxnLst/>
              <a:rect l="l" t="t" r="r" b="b"/>
              <a:pathLst>
                <a:path w="198120" h="309879">
                  <a:moveTo>
                    <a:pt x="87044" y="84353"/>
                  </a:moveTo>
                  <a:lnTo>
                    <a:pt x="35776" y="101039"/>
                  </a:lnTo>
                  <a:lnTo>
                    <a:pt x="5800" y="149668"/>
                  </a:lnTo>
                  <a:lnTo>
                    <a:pt x="0" y="197135"/>
                  </a:lnTo>
                  <a:lnTo>
                    <a:pt x="1410" y="222254"/>
                  </a:lnTo>
                  <a:lnTo>
                    <a:pt x="12760" y="263574"/>
                  </a:lnTo>
                  <a:lnTo>
                    <a:pt x="49919" y="301884"/>
                  </a:lnTo>
                  <a:lnTo>
                    <a:pt x="86081" y="309278"/>
                  </a:lnTo>
                  <a:lnTo>
                    <a:pt x="106193" y="307262"/>
                  </a:lnTo>
                  <a:lnTo>
                    <a:pt x="123729" y="301200"/>
                  </a:lnTo>
                  <a:lnTo>
                    <a:pt x="138689" y="291093"/>
                  </a:lnTo>
                  <a:lnTo>
                    <a:pt x="151073" y="276944"/>
                  </a:lnTo>
                  <a:lnTo>
                    <a:pt x="197396" y="276944"/>
                  </a:lnTo>
                  <a:lnTo>
                    <a:pt x="197400" y="272002"/>
                  </a:lnTo>
                  <a:lnTo>
                    <a:pt x="98489" y="272002"/>
                  </a:lnTo>
                  <a:lnTo>
                    <a:pt x="86522" y="270809"/>
                  </a:lnTo>
                  <a:lnTo>
                    <a:pt x="54637" y="242476"/>
                  </a:lnTo>
                  <a:lnTo>
                    <a:pt x="47495" y="197962"/>
                  </a:lnTo>
                  <a:lnTo>
                    <a:pt x="48335" y="180754"/>
                  </a:lnTo>
                  <a:lnTo>
                    <a:pt x="60689" y="141744"/>
                  </a:lnTo>
                  <a:lnTo>
                    <a:pt x="98195" y="122038"/>
                  </a:lnTo>
                  <a:lnTo>
                    <a:pt x="197508" y="122038"/>
                  </a:lnTo>
                  <a:lnTo>
                    <a:pt x="197512" y="115985"/>
                  </a:lnTo>
                  <a:lnTo>
                    <a:pt x="152162" y="115985"/>
                  </a:lnTo>
                  <a:lnTo>
                    <a:pt x="139711" y="102152"/>
                  </a:lnTo>
                  <a:lnTo>
                    <a:pt x="124708" y="92269"/>
                  </a:lnTo>
                  <a:lnTo>
                    <a:pt x="107152" y="86336"/>
                  </a:lnTo>
                  <a:lnTo>
                    <a:pt x="87044" y="84353"/>
                  </a:lnTo>
                  <a:close/>
                </a:path>
                <a:path w="198120" h="309879">
                  <a:moveTo>
                    <a:pt x="197396" y="276944"/>
                  </a:moveTo>
                  <a:lnTo>
                    <a:pt x="153241" y="276944"/>
                  </a:lnTo>
                  <a:lnTo>
                    <a:pt x="161251" y="305414"/>
                  </a:lnTo>
                  <a:lnTo>
                    <a:pt x="197376" y="305425"/>
                  </a:lnTo>
                  <a:lnTo>
                    <a:pt x="197396" y="276944"/>
                  </a:lnTo>
                  <a:close/>
                </a:path>
                <a:path w="198120" h="309879">
                  <a:moveTo>
                    <a:pt x="197508" y="122038"/>
                  </a:moveTo>
                  <a:lnTo>
                    <a:pt x="98195" y="122038"/>
                  </a:lnTo>
                  <a:lnTo>
                    <a:pt x="111476" y="123127"/>
                  </a:lnTo>
                  <a:lnTo>
                    <a:pt x="122871" y="126377"/>
                  </a:lnTo>
                  <a:lnTo>
                    <a:pt x="149983" y="162553"/>
                  </a:lnTo>
                  <a:lnTo>
                    <a:pt x="153283" y="204129"/>
                  </a:lnTo>
                  <a:lnTo>
                    <a:pt x="152287" y="220837"/>
                  </a:lnTo>
                  <a:lnTo>
                    <a:pt x="132447" y="263028"/>
                  </a:lnTo>
                  <a:lnTo>
                    <a:pt x="98489" y="272002"/>
                  </a:lnTo>
                  <a:lnTo>
                    <a:pt x="197400" y="272002"/>
                  </a:lnTo>
                  <a:lnTo>
                    <a:pt x="197508" y="122038"/>
                  </a:lnTo>
                  <a:close/>
                </a:path>
                <a:path w="198120" h="309879">
                  <a:moveTo>
                    <a:pt x="151272" y="0"/>
                  </a:moveTo>
                  <a:lnTo>
                    <a:pt x="151210" y="79097"/>
                  </a:lnTo>
                  <a:lnTo>
                    <a:pt x="154508" y="115985"/>
                  </a:lnTo>
                  <a:lnTo>
                    <a:pt x="197512" y="115985"/>
                  </a:lnTo>
                  <a:lnTo>
                    <a:pt x="197596" y="31"/>
                  </a:lnTo>
                  <a:lnTo>
                    <a:pt x="151272" y="0"/>
                  </a:lnTo>
                  <a:close/>
                </a:path>
              </a:pathLst>
            </a:custGeom>
            <a:solidFill>
              <a:srgbClr val="FFFFFF"/>
            </a:solidFill>
          </p:spPr>
          <p:txBody>
            <a:bodyPr wrap="square" lIns="0" tIns="0" rIns="0" bIns="0" rtlCol="0"/>
            <a:lstStyle/>
            <a:p>
              <a:endParaRPr/>
            </a:p>
          </p:txBody>
        </p:sp>
        <p:pic>
          <p:nvPicPr>
            <p:cNvPr id="24" name="object 24">
              <a:hlinkClick r:id="rId3"/>
            </p:cNvPr>
            <p:cNvPicPr/>
            <p:nvPr/>
          </p:nvPicPr>
          <p:blipFill>
            <a:blip r:embed="rId12" cstate="print"/>
            <a:stretch>
              <a:fillRect/>
            </a:stretch>
          </p:blipFill>
          <p:spPr>
            <a:xfrm>
              <a:off x="6829438" y="6715454"/>
              <a:ext cx="192161" cy="224914"/>
            </a:xfrm>
            <a:prstGeom prst="rect">
              <a:avLst/>
            </a:prstGeom>
          </p:spPr>
        </p:pic>
        <p:sp>
          <p:nvSpPr>
            <p:cNvPr id="25" name="object 25">
              <a:hlinkClick r:id="rId3"/>
            </p:cNvPr>
            <p:cNvSpPr/>
            <p:nvPr/>
          </p:nvSpPr>
          <p:spPr>
            <a:xfrm>
              <a:off x="7178334" y="6631222"/>
              <a:ext cx="197485" cy="309880"/>
            </a:xfrm>
            <a:custGeom>
              <a:avLst/>
              <a:gdLst/>
              <a:ahLst/>
              <a:cxnLst/>
              <a:rect l="l" t="t" r="r" b="b"/>
              <a:pathLst>
                <a:path w="197484" h="309879">
                  <a:moveTo>
                    <a:pt x="173921" y="279708"/>
                  </a:moveTo>
                  <a:lnTo>
                    <a:pt x="46134" y="279708"/>
                  </a:lnTo>
                  <a:lnTo>
                    <a:pt x="58700" y="292712"/>
                  </a:lnTo>
                  <a:lnTo>
                    <a:pt x="73513" y="301968"/>
                  </a:lnTo>
                  <a:lnTo>
                    <a:pt x="90659" y="307533"/>
                  </a:lnTo>
                  <a:lnTo>
                    <a:pt x="110111" y="309393"/>
                  </a:lnTo>
                  <a:lnTo>
                    <a:pt x="129461" y="307533"/>
                  </a:lnTo>
                  <a:lnTo>
                    <a:pt x="146510" y="301968"/>
                  </a:lnTo>
                  <a:lnTo>
                    <a:pt x="161328" y="292694"/>
                  </a:lnTo>
                  <a:lnTo>
                    <a:pt x="173921" y="279708"/>
                  </a:lnTo>
                  <a:close/>
                </a:path>
                <a:path w="197484" h="309879">
                  <a:moveTo>
                    <a:pt x="219" y="0"/>
                  </a:moveTo>
                  <a:lnTo>
                    <a:pt x="0" y="305404"/>
                  </a:lnTo>
                  <a:lnTo>
                    <a:pt x="34557" y="305404"/>
                  </a:lnTo>
                  <a:lnTo>
                    <a:pt x="42993" y="279708"/>
                  </a:lnTo>
                  <a:lnTo>
                    <a:pt x="173921" y="279708"/>
                  </a:lnTo>
                  <a:lnTo>
                    <a:pt x="178845" y="271709"/>
                  </a:lnTo>
                  <a:lnTo>
                    <a:pt x="99735" y="271709"/>
                  </a:lnTo>
                  <a:lnTo>
                    <a:pt x="86505" y="270590"/>
                  </a:lnTo>
                  <a:lnTo>
                    <a:pt x="53246" y="243662"/>
                  </a:lnTo>
                  <a:lnTo>
                    <a:pt x="46201" y="196611"/>
                  </a:lnTo>
                  <a:lnTo>
                    <a:pt x="46218" y="193355"/>
                  </a:lnTo>
                  <a:lnTo>
                    <a:pt x="53511" y="148079"/>
                  </a:lnTo>
                  <a:lnTo>
                    <a:pt x="86101" y="123156"/>
                  </a:lnTo>
                  <a:lnTo>
                    <a:pt x="99065" y="122142"/>
                  </a:lnTo>
                  <a:lnTo>
                    <a:pt x="179338" y="122142"/>
                  </a:lnTo>
                  <a:lnTo>
                    <a:pt x="176080" y="116813"/>
                  </a:lnTo>
                  <a:lnTo>
                    <a:pt x="44302" y="116813"/>
                  </a:lnTo>
                  <a:lnTo>
                    <a:pt x="44564" y="113933"/>
                  </a:lnTo>
                  <a:lnTo>
                    <a:pt x="44972" y="107200"/>
                  </a:lnTo>
                  <a:lnTo>
                    <a:pt x="46004" y="86495"/>
                  </a:lnTo>
                  <a:lnTo>
                    <a:pt x="46291" y="78008"/>
                  </a:lnTo>
                  <a:lnTo>
                    <a:pt x="46354" y="31"/>
                  </a:lnTo>
                  <a:lnTo>
                    <a:pt x="219" y="0"/>
                  </a:lnTo>
                  <a:close/>
                </a:path>
                <a:path w="197484" h="309879">
                  <a:moveTo>
                    <a:pt x="179338" y="122142"/>
                  </a:moveTo>
                  <a:lnTo>
                    <a:pt x="99065" y="122142"/>
                  </a:lnTo>
                  <a:lnTo>
                    <a:pt x="121210" y="126786"/>
                  </a:lnTo>
                  <a:lnTo>
                    <a:pt x="137023" y="140672"/>
                  </a:lnTo>
                  <a:lnTo>
                    <a:pt x="146500" y="163803"/>
                  </a:lnTo>
                  <a:lnTo>
                    <a:pt x="149639" y="196182"/>
                  </a:lnTo>
                  <a:lnTo>
                    <a:pt x="148833" y="213453"/>
                  </a:lnTo>
                  <a:lnTo>
                    <a:pt x="136959" y="252306"/>
                  </a:lnTo>
                  <a:lnTo>
                    <a:pt x="99735" y="271709"/>
                  </a:lnTo>
                  <a:lnTo>
                    <a:pt x="178845" y="271709"/>
                  </a:lnTo>
                  <a:lnTo>
                    <a:pt x="183975" y="263374"/>
                  </a:lnTo>
                  <a:lnTo>
                    <a:pt x="191170" y="244077"/>
                  </a:lnTo>
                  <a:lnTo>
                    <a:pt x="195497" y="221821"/>
                  </a:lnTo>
                  <a:lnTo>
                    <a:pt x="196946" y="196611"/>
                  </a:lnTo>
                  <a:lnTo>
                    <a:pt x="195551" y="171497"/>
                  </a:lnTo>
                  <a:lnTo>
                    <a:pt x="191317" y="149351"/>
                  </a:lnTo>
                  <a:lnTo>
                    <a:pt x="184246" y="130174"/>
                  </a:lnTo>
                  <a:lnTo>
                    <a:pt x="179338" y="122142"/>
                  </a:lnTo>
                  <a:close/>
                </a:path>
                <a:path w="197484" h="309879">
                  <a:moveTo>
                    <a:pt x="111064" y="84479"/>
                  </a:moveTo>
                  <a:lnTo>
                    <a:pt x="90968" y="86495"/>
                  </a:lnTo>
                  <a:lnTo>
                    <a:pt x="73467" y="92557"/>
                  </a:lnTo>
                  <a:lnTo>
                    <a:pt x="58563" y="102664"/>
                  </a:lnTo>
                  <a:lnTo>
                    <a:pt x="46260" y="116813"/>
                  </a:lnTo>
                  <a:lnTo>
                    <a:pt x="176080" y="116813"/>
                  </a:lnTo>
                  <a:lnTo>
                    <a:pt x="147198" y="91863"/>
                  </a:lnTo>
                  <a:lnTo>
                    <a:pt x="111064" y="84479"/>
                  </a:lnTo>
                  <a:close/>
                </a:path>
              </a:pathLst>
            </a:custGeom>
            <a:solidFill>
              <a:srgbClr val="FFFFFF"/>
            </a:solidFill>
          </p:spPr>
          <p:txBody>
            <a:bodyPr wrap="square" lIns="0" tIns="0" rIns="0" bIns="0" rtlCol="0"/>
            <a:lstStyle/>
            <a:p>
              <a:endParaRPr/>
            </a:p>
          </p:txBody>
        </p:sp>
        <p:pic>
          <p:nvPicPr>
            <p:cNvPr id="26" name="object 26">
              <a:hlinkClick r:id="rId3"/>
            </p:cNvPr>
            <p:cNvPicPr/>
            <p:nvPr/>
          </p:nvPicPr>
          <p:blipFill>
            <a:blip r:embed="rId13" cstate="print"/>
            <a:stretch>
              <a:fillRect/>
            </a:stretch>
          </p:blipFill>
          <p:spPr>
            <a:xfrm>
              <a:off x="7413503" y="6715869"/>
              <a:ext cx="184161" cy="224883"/>
            </a:xfrm>
            <a:prstGeom prst="rect">
              <a:avLst/>
            </a:prstGeom>
          </p:spPr>
        </p:pic>
        <p:pic>
          <p:nvPicPr>
            <p:cNvPr id="27" name="object 27">
              <a:hlinkClick r:id="rId3"/>
            </p:cNvPr>
            <p:cNvPicPr/>
            <p:nvPr/>
          </p:nvPicPr>
          <p:blipFill>
            <a:blip r:embed="rId14" cstate="print"/>
            <a:stretch>
              <a:fillRect/>
            </a:stretch>
          </p:blipFill>
          <p:spPr>
            <a:xfrm>
              <a:off x="7661928" y="6716041"/>
              <a:ext cx="191093" cy="221061"/>
            </a:xfrm>
            <a:prstGeom prst="rect">
              <a:avLst/>
            </a:prstGeom>
          </p:spPr>
        </p:pic>
        <p:pic>
          <p:nvPicPr>
            <p:cNvPr id="28" name="object 28">
              <a:hlinkClick r:id="rId3"/>
            </p:cNvPr>
            <p:cNvPicPr/>
            <p:nvPr/>
          </p:nvPicPr>
          <p:blipFill>
            <a:blip r:embed="rId15" cstate="print"/>
            <a:stretch>
              <a:fillRect/>
            </a:stretch>
          </p:blipFill>
          <p:spPr>
            <a:xfrm>
              <a:off x="7904207" y="6716219"/>
              <a:ext cx="166131" cy="224914"/>
            </a:xfrm>
            <a:prstGeom prst="rect">
              <a:avLst/>
            </a:prstGeom>
          </p:spPr>
        </p:pic>
        <p:pic>
          <p:nvPicPr>
            <p:cNvPr id="29" name="object 29">
              <a:hlinkClick r:id="rId3"/>
            </p:cNvPr>
            <p:cNvPicPr/>
            <p:nvPr/>
          </p:nvPicPr>
          <p:blipFill>
            <a:blip r:embed="rId16" cstate="print"/>
            <a:stretch>
              <a:fillRect/>
            </a:stretch>
          </p:blipFill>
          <p:spPr>
            <a:xfrm>
              <a:off x="8100841" y="6716370"/>
              <a:ext cx="184161" cy="224883"/>
            </a:xfrm>
            <a:prstGeom prst="rect">
              <a:avLst/>
            </a:prstGeom>
          </p:spPr>
        </p:pic>
        <p:sp>
          <p:nvSpPr>
            <p:cNvPr id="30" name="object 30">
              <a:hlinkClick r:id="rId3"/>
            </p:cNvPr>
            <p:cNvSpPr/>
            <p:nvPr/>
          </p:nvSpPr>
          <p:spPr>
            <a:xfrm>
              <a:off x="8346725" y="6637172"/>
              <a:ext cx="52069" cy="300355"/>
            </a:xfrm>
            <a:custGeom>
              <a:avLst/>
              <a:gdLst/>
              <a:ahLst/>
              <a:cxnLst/>
              <a:rect l="l" t="t" r="r" b="b"/>
              <a:pathLst>
                <a:path w="52070" h="300354">
                  <a:moveTo>
                    <a:pt x="2701" y="83212"/>
                  </a:moveTo>
                  <a:lnTo>
                    <a:pt x="2544" y="300294"/>
                  </a:lnTo>
                  <a:lnTo>
                    <a:pt x="48668" y="300325"/>
                  </a:lnTo>
                  <a:lnTo>
                    <a:pt x="48825" y="83243"/>
                  </a:lnTo>
                  <a:lnTo>
                    <a:pt x="2701" y="83212"/>
                  </a:lnTo>
                  <a:close/>
                </a:path>
                <a:path w="52070" h="300354">
                  <a:moveTo>
                    <a:pt x="17769" y="0"/>
                  </a:moveTo>
                  <a:lnTo>
                    <a:pt x="11276" y="2240"/>
                  </a:lnTo>
                  <a:lnTo>
                    <a:pt x="2261" y="11130"/>
                  </a:lnTo>
                  <a:lnTo>
                    <a:pt x="0" y="17454"/>
                  </a:lnTo>
                  <a:lnTo>
                    <a:pt x="18" y="33601"/>
                  </a:lnTo>
                  <a:lnTo>
                    <a:pt x="2240" y="39747"/>
                  </a:lnTo>
                  <a:lnTo>
                    <a:pt x="11256" y="48773"/>
                  </a:lnTo>
                  <a:lnTo>
                    <a:pt x="17716" y="51035"/>
                  </a:lnTo>
                  <a:lnTo>
                    <a:pt x="34237" y="51035"/>
                  </a:lnTo>
                  <a:lnTo>
                    <a:pt x="40532" y="48773"/>
                  </a:lnTo>
                  <a:lnTo>
                    <a:pt x="49548" y="39778"/>
                  </a:lnTo>
                  <a:lnTo>
                    <a:pt x="51809" y="33601"/>
                  </a:lnTo>
                  <a:lnTo>
                    <a:pt x="51815" y="17454"/>
                  </a:lnTo>
                  <a:lnTo>
                    <a:pt x="49579" y="11161"/>
                  </a:lnTo>
                  <a:lnTo>
                    <a:pt x="40543" y="2240"/>
                  </a:lnTo>
                  <a:lnTo>
                    <a:pt x="34250" y="10"/>
                  </a:lnTo>
                  <a:lnTo>
                    <a:pt x="17769" y="0"/>
                  </a:lnTo>
                  <a:close/>
                </a:path>
              </a:pathLst>
            </a:custGeom>
            <a:solidFill>
              <a:srgbClr val="FFFFFF"/>
            </a:solidFill>
          </p:spPr>
          <p:txBody>
            <a:bodyPr wrap="square" lIns="0" tIns="0" rIns="0" bIns="0" rtlCol="0"/>
            <a:lstStyle/>
            <a:p>
              <a:endParaRPr/>
            </a:p>
          </p:txBody>
        </p:sp>
        <p:pic>
          <p:nvPicPr>
            <p:cNvPr id="31" name="object 31">
              <a:hlinkClick r:id="rId3"/>
            </p:cNvPr>
            <p:cNvPicPr/>
            <p:nvPr/>
          </p:nvPicPr>
          <p:blipFill>
            <a:blip r:embed="rId17" cstate="print"/>
            <a:stretch>
              <a:fillRect/>
            </a:stretch>
          </p:blipFill>
          <p:spPr>
            <a:xfrm>
              <a:off x="8461330" y="6716623"/>
              <a:ext cx="133242" cy="220946"/>
            </a:xfrm>
            <a:prstGeom prst="rect">
              <a:avLst/>
            </a:prstGeom>
          </p:spPr>
        </p:pic>
        <p:pic>
          <p:nvPicPr>
            <p:cNvPr id="32" name="object 32">
              <a:hlinkClick r:id="rId3"/>
            </p:cNvPr>
            <p:cNvPicPr/>
            <p:nvPr/>
          </p:nvPicPr>
          <p:blipFill>
            <a:blip r:embed="rId18" cstate="print"/>
            <a:stretch>
              <a:fillRect/>
            </a:stretch>
          </p:blipFill>
          <p:spPr>
            <a:xfrm>
              <a:off x="8621771" y="6716735"/>
              <a:ext cx="192161" cy="224935"/>
            </a:xfrm>
            <a:prstGeom prst="rect">
              <a:avLst/>
            </a:prstGeom>
          </p:spPr>
        </p:pic>
        <p:sp>
          <p:nvSpPr>
            <p:cNvPr id="33" name="object 33">
              <a:hlinkClick r:id="rId3"/>
            </p:cNvPr>
            <p:cNvSpPr/>
            <p:nvPr/>
          </p:nvSpPr>
          <p:spPr>
            <a:xfrm>
              <a:off x="6133184" y="3989510"/>
              <a:ext cx="1291590" cy="1701800"/>
            </a:xfrm>
            <a:custGeom>
              <a:avLst/>
              <a:gdLst/>
              <a:ahLst/>
              <a:cxnLst/>
              <a:rect l="l" t="t" r="r" b="b"/>
              <a:pathLst>
                <a:path w="1291590" h="1701800">
                  <a:moveTo>
                    <a:pt x="812750" y="0"/>
                  </a:moveTo>
                  <a:lnTo>
                    <a:pt x="755910" y="1822"/>
                  </a:lnTo>
                  <a:lnTo>
                    <a:pt x="702257" y="7373"/>
                  </a:lnTo>
                  <a:lnTo>
                    <a:pt x="651789" y="16650"/>
                  </a:lnTo>
                  <a:lnTo>
                    <a:pt x="604505" y="29651"/>
                  </a:lnTo>
                  <a:lnTo>
                    <a:pt x="560407" y="46377"/>
                  </a:lnTo>
                  <a:lnTo>
                    <a:pt x="519492" y="66825"/>
                  </a:lnTo>
                  <a:lnTo>
                    <a:pt x="474230" y="95664"/>
                  </a:lnTo>
                  <a:lnTo>
                    <a:pt x="432831" y="128629"/>
                  </a:lnTo>
                  <a:lnTo>
                    <a:pt x="395296" y="165720"/>
                  </a:lnTo>
                  <a:lnTo>
                    <a:pt x="361623" y="206935"/>
                  </a:lnTo>
                  <a:lnTo>
                    <a:pt x="331811" y="252275"/>
                  </a:lnTo>
                  <a:lnTo>
                    <a:pt x="309681" y="292780"/>
                  </a:lnTo>
                  <a:lnTo>
                    <a:pt x="289728" y="335250"/>
                  </a:lnTo>
                  <a:lnTo>
                    <a:pt x="271955" y="379688"/>
                  </a:lnTo>
                  <a:lnTo>
                    <a:pt x="256363" y="426094"/>
                  </a:lnTo>
                  <a:lnTo>
                    <a:pt x="242954" y="474467"/>
                  </a:lnTo>
                  <a:lnTo>
                    <a:pt x="231731" y="524811"/>
                  </a:lnTo>
                  <a:lnTo>
                    <a:pt x="227825" y="546046"/>
                  </a:lnTo>
                  <a:lnTo>
                    <a:pt x="11968" y="543323"/>
                  </a:lnTo>
                  <a:lnTo>
                    <a:pt x="4188" y="594233"/>
                  </a:lnTo>
                  <a:lnTo>
                    <a:pt x="542" y="636893"/>
                  </a:lnTo>
                  <a:lnTo>
                    <a:pt x="293" y="651592"/>
                  </a:lnTo>
                  <a:lnTo>
                    <a:pt x="520" y="666820"/>
                  </a:lnTo>
                  <a:lnTo>
                    <a:pt x="4115" y="709590"/>
                  </a:lnTo>
                  <a:lnTo>
                    <a:pt x="9884" y="748015"/>
                  </a:lnTo>
                  <a:lnTo>
                    <a:pt x="11811" y="759851"/>
                  </a:lnTo>
                  <a:lnTo>
                    <a:pt x="203669" y="757631"/>
                  </a:lnTo>
                  <a:lnTo>
                    <a:pt x="202626" y="780834"/>
                  </a:lnTo>
                  <a:lnTo>
                    <a:pt x="201861" y="804209"/>
                  </a:lnTo>
                  <a:lnTo>
                    <a:pt x="201385" y="827763"/>
                  </a:lnTo>
                  <a:lnTo>
                    <a:pt x="201208" y="851502"/>
                  </a:lnTo>
                  <a:lnTo>
                    <a:pt x="201359" y="875761"/>
                  </a:lnTo>
                  <a:lnTo>
                    <a:pt x="201831" y="899826"/>
                  </a:lnTo>
                  <a:lnTo>
                    <a:pt x="202610" y="923709"/>
                  </a:lnTo>
                  <a:lnTo>
                    <a:pt x="203679" y="947426"/>
                  </a:lnTo>
                  <a:lnTo>
                    <a:pt x="11685" y="945468"/>
                  </a:lnTo>
                  <a:lnTo>
                    <a:pt x="3905" y="996367"/>
                  </a:lnTo>
                  <a:lnTo>
                    <a:pt x="249" y="1039029"/>
                  </a:lnTo>
                  <a:lnTo>
                    <a:pt x="0" y="1053727"/>
                  </a:lnTo>
                  <a:lnTo>
                    <a:pt x="227" y="1068948"/>
                  </a:lnTo>
                  <a:lnTo>
                    <a:pt x="3821" y="1111735"/>
                  </a:lnTo>
                  <a:lnTo>
                    <a:pt x="9593" y="1150148"/>
                  </a:lnTo>
                  <a:lnTo>
                    <a:pt x="11517" y="1161996"/>
                  </a:lnTo>
                  <a:lnTo>
                    <a:pt x="228181" y="1159493"/>
                  </a:lnTo>
                  <a:lnTo>
                    <a:pt x="231259" y="1176330"/>
                  </a:lnTo>
                  <a:lnTo>
                    <a:pt x="242388" y="1226502"/>
                  </a:lnTo>
                  <a:lnTo>
                    <a:pt x="255670" y="1274737"/>
                  </a:lnTo>
                  <a:lnTo>
                    <a:pt x="271105" y="1321039"/>
                  </a:lnTo>
                  <a:lnTo>
                    <a:pt x="288693" y="1365408"/>
                  </a:lnTo>
                  <a:lnTo>
                    <a:pt x="308433" y="1407846"/>
                  </a:lnTo>
                  <a:lnTo>
                    <a:pt x="330325" y="1448353"/>
                  </a:lnTo>
                  <a:lnTo>
                    <a:pt x="359789" y="1493749"/>
                  </a:lnTo>
                  <a:lnTo>
                    <a:pt x="393133" y="1535018"/>
                  </a:lnTo>
                  <a:lnTo>
                    <a:pt x="430354" y="1572164"/>
                  </a:lnTo>
                  <a:lnTo>
                    <a:pt x="471448" y="1605186"/>
                  </a:lnTo>
                  <a:lnTo>
                    <a:pt x="516413" y="1634086"/>
                  </a:lnTo>
                  <a:lnTo>
                    <a:pt x="557100" y="1654592"/>
                  </a:lnTo>
                  <a:lnTo>
                    <a:pt x="601016" y="1671379"/>
                  </a:lnTo>
                  <a:lnTo>
                    <a:pt x="648160" y="1684446"/>
                  </a:lnTo>
                  <a:lnTo>
                    <a:pt x="698531" y="1693792"/>
                  </a:lnTo>
                  <a:lnTo>
                    <a:pt x="752128" y="1699416"/>
                  </a:lnTo>
                  <a:lnTo>
                    <a:pt x="808949" y="1701319"/>
                  </a:lnTo>
                  <a:lnTo>
                    <a:pt x="860469" y="1699449"/>
                  </a:lnTo>
                  <a:lnTo>
                    <a:pt x="911946" y="1693762"/>
                  </a:lnTo>
                  <a:lnTo>
                    <a:pt x="963380" y="1684262"/>
                  </a:lnTo>
                  <a:lnTo>
                    <a:pt x="1014769" y="1670948"/>
                  </a:lnTo>
                  <a:lnTo>
                    <a:pt x="1066114" y="1653823"/>
                  </a:lnTo>
                  <a:lnTo>
                    <a:pt x="1116157" y="1633343"/>
                  </a:lnTo>
                  <a:lnTo>
                    <a:pt x="1163681" y="1609974"/>
                  </a:lnTo>
                  <a:lnTo>
                    <a:pt x="1208683" y="1583715"/>
                  </a:lnTo>
                  <a:lnTo>
                    <a:pt x="1251160" y="1554564"/>
                  </a:lnTo>
                  <a:lnTo>
                    <a:pt x="1291112" y="1522519"/>
                  </a:lnTo>
                  <a:lnTo>
                    <a:pt x="1285611" y="1495368"/>
                  </a:lnTo>
                  <a:lnTo>
                    <a:pt x="1264703" y="1440576"/>
                  </a:lnTo>
                  <a:lnTo>
                    <a:pt x="1231069" y="1386501"/>
                  </a:lnTo>
                  <a:lnTo>
                    <a:pt x="1187602" y="1341354"/>
                  </a:lnTo>
                  <a:lnTo>
                    <a:pt x="1127145" y="1346153"/>
                  </a:lnTo>
                  <a:lnTo>
                    <a:pt x="1089830" y="1367720"/>
                  </a:lnTo>
                  <a:lnTo>
                    <a:pt x="1050427" y="1387343"/>
                  </a:lnTo>
                  <a:lnTo>
                    <a:pt x="1008932" y="1405025"/>
                  </a:lnTo>
                  <a:lnTo>
                    <a:pt x="966466" y="1419662"/>
                  </a:lnTo>
                  <a:lnTo>
                    <a:pt x="924168" y="1430104"/>
                  </a:lnTo>
                  <a:lnTo>
                    <a:pt x="882038" y="1436354"/>
                  </a:lnTo>
                  <a:lnTo>
                    <a:pt x="840079" y="1438416"/>
                  </a:lnTo>
                  <a:lnTo>
                    <a:pt x="787547" y="1434264"/>
                  </a:lnTo>
                  <a:lnTo>
                    <a:pt x="739968" y="1421879"/>
                  </a:lnTo>
                  <a:lnTo>
                    <a:pt x="697341" y="1401263"/>
                  </a:lnTo>
                  <a:lnTo>
                    <a:pt x="659664" y="1372415"/>
                  </a:lnTo>
                  <a:lnTo>
                    <a:pt x="626935" y="1335335"/>
                  </a:lnTo>
                  <a:lnTo>
                    <a:pt x="599154" y="1290023"/>
                  </a:lnTo>
                  <a:lnTo>
                    <a:pt x="573337" y="1229295"/>
                  </a:lnTo>
                  <a:lnTo>
                    <a:pt x="552883" y="1158404"/>
                  </a:lnTo>
                  <a:lnTo>
                    <a:pt x="965289" y="1162676"/>
                  </a:lnTo>
                  <a:lnTo>
                    <a:pt x="967748" y="1150283"/>
                  </a:lnTo>
                  <a:lnTo>
                    <a:pt x="973708" y="1111149"/>
                  </a:lnTo>
                  <a:lnTo>
                    <a:pt x="976752" y="1069101"/>
                  </a:lnTo>
                  <a:lnTo>
                    <a:pt x="976965" y="1054439"/>
                  </a:lnTo>
                  <a:lnTo>
                    <a:pt x="976771" y="1039210"/>
                  </a:lnTo>
                  <a:lnTo>
                    <a:pt x="973792" y="996430"/>
                  </a:lnTo>
                  <a:lnTo>
                    <a:pt x="967884" y="958000"/>
                  </a:lnTo>
                  <a:lnTo>
                    <a:pt x="965447" y="946159"/>
                  </a:lnTo>
                  <a:lnTo>
                    <a:pt x="525816" y="948944"/>
                  </a:lnTo>
                  <a:lnTo>
                    <a:pt x="524769" y="924857"/>
                  </a:lnTo>
                  <a:lnTo>
                    <a:pt x="524018" y="900206"/>
                  </a:lnTo>
                  <a:lnTo>
                    <a:pt x="523569" y="874981"/>
                  </a:lnTo>
                  <a:lnTo>
                    <a:pt x="523429" y="849167"/>
                  </a:lnTo>
                  <a:lnTo>
                    <a:pt x="523592" y="825111"/>
                  </a:lnTo>
                  <a:lnTo>
                    <a:pt x="524027" y="801581"/>
                  </a:lnTo>
                  <a:lnTo>
                    <a:pt x="524723" y="778552"/>
                  </a:lnTo>
                  <a:lnTo>
                    <a:pt x="525669" y="755997"/>
                  </a:lnTo>
                  <a:lnTo>
                    <a:pt x="965572" y="760552"/>
                  </a:lnTo>
                  <a:lnTo>
                    <a:pt x="968030" y="748153"/>
                  </a:lnTo>
                  <a:lnTo>
                    <a:pt x="973991" y="709015"/>
                  </a:lnTo>
                  <a:lnTo>
                    <a:pt x="977042" y="666962"/>
                  </a:lnTo>
                  <a:lnTo>
                    <a:pt x="977258" y="652294"/>
                  </a:lnTo>
                  <a:lnTo>
                    <a:pt x="977062" y="637602"/>
                  </a:lnTo>
                  <a:lnTo>
                    <a:pt x="974075" y="594934"/>
                  </a:lnTo>
                  <a:lnTo>
                    <a:pt x="968171" y="555908"/>
                  </a:lnTo>
                  <a:lnTo>
                    <a:pt x="965740" y="544025"/>
                  </a:lnTo>
                  <a:lnTo>
                    <a:pt x="551710" y="547826"/>
                  </a:lnTo>
                  <a:lnTo>
                    <a:pt x="561535" y="509086"/>
                  </a:lnTo>
                  <a:lnTo>
                    <a:pt x="585558" y="440009"/>
                  </a:lnTo>
                  <a:lnTo>
                    <a:pt x="627671" y="364841"/>
                  </a:lnTo>
                  <a:lnTo>
                    <a:pt x="660564" y="328133"/>
                  </a:lnTo>
                  <a:lnTo>
                    <a:pt x="698463" y="299590"/>
                  </a:lnTo>
                  <a:lnTo>
                    <a:pt x="741368" y="279213"/>
                  </a:lnTo>
                  <a:lnTo>
                    <a:pt x="789282" y="267001"/>
                  </a:lnTo>
                  <a:lnTo>
                    <a:pt x="842204" y="262955"/>
                  </a:lnTo>
                  <a:lnTo>
                    <a:pt x="883522" y="265081"/>
                  </a:lnTo>
                  <a:lnTo>
                    <a:pt x="925001" y="271397"/>
                  </a:lnTo>
                  <a:lnTo>
                    <a:pt x="966644" y="281903"/>
                  </a:lnTo>
                  <a:lnTo>
                    <a:pt x="1008450" y="296598"/>
                  </a:lnTo>
                  <a:lnTo>
                    <a:pt x="1049356" y="314427"/>
                  </a:lnTo>
                  <a:lnTo>
                    <a:pt x="1088328" y="334349"/>
                  </a:lnTo>
                  <a:lnTo>
                    <a:pt x="1125367" y="356367"/>
                  </a:lnTo>
                  <a:lnTo>
                    <a:pt x="1160477" y="380480"/>
                  </a:lnTo>
                  <a:lnTo>
                    <a:pt x="1184736" y="363296"/>
                  </a:lnTo>
                  <a:lnTo>
                    <a:pt x="1227941" y="318539"/>
                  </a:lnTo>
                  <a:lnTo>
                    <a:pt x="1263098" y="262015"/>
                  </a:lnTo>
                  <a:lnTo>
                    <a:pt x="1284408" y="206291"/>
                  </a:lnTo>
                  <a:lnTo>
                    <a:pt x="1289510" y="179502"/>
                  </a:lnTo>
                  <a:lnTo>
                    <a:pt x="1249212" y="146972"/>
                  </a:lnTo>
                  <a:lnTo>
                    <a:pt x="1206649" y="117483"/>
                  </a:lnTo>
                  <a:lnTo>
                    <a:pt x="1161818" y="91034"/>
                  </a:lnTo>
                  <a:lnTo>
                    <a:pt x="1114719" y="67621"/>
                  </a:lnTo>
                  <a:lnTo>
                    <a:pt x="1065349" y="47244"/>
                  </a:lnTo>
                  <a:lnTo>
                    <a:pt x="1014827" y="30267"/>
                  </a:lnTo>
                  <a:lnTo>
                    <a:pt x="964308" y="17056"/>
                  </a:lnTo>
                  <a:lnTo>
                    <a:pt x="913790" y="7608"/>
                  </a:lnTo>
                  <a:lnTo>
                    <a:pt x="863272" y="1923"/>
                  </a:lnTo>
                  <a:lnTo>
                    <a:pt x="812750" y="0"/>
                  </a:lnTo>
                  <a:close/>
                </a:path>
              </a:pathLst>
            </a:custGeom>
            <a:solidFill>
              <a:srgbClr val="DFC2F1"/>
            </a:solidFill>
          </p:spPr>
          <p:txBody>
            <a:bodyPr wrap="square" lIns="0" tIns="0" rIns="0" bIns="0" rtlCol="0"/>
            <a:lstStyle/>
            <a:p>
              <a:endParaRPr/>
            </a:p>
          </p:txBody>
        </p:sp>
        <p:sp>
          <p:nvSpPr>
            <p:cNvPr id="34" name="object 34">
              <a:hlinkClick r:id="rId3"/>
            </p:cNvPr>
            <p:cNvSpPr/>
            <p:nvPr/>
          </p:nvSpPr>
          <p:spPr>
            <a:xfrm>
              <a:off x="6133184" y="3989510"/>
              <a:ext cx="1291590" cy="1701800"/>
            </a:xfrm>
            <a:custGeom>
              <a:avLst/>
              <a:gdLst/>
              <a:ahLst/>
              <a:cxnLst/>
              <a:rect l="l" t="t" r="r" b="b"/>
              <a:pathLst>
                <a:path w="1291590" h="1701800">
                  <a:moveTo>
                    <a:pt x="1249302" y="1412930"/>
                  </a:moveTo>
                  <a:lnTo>
                    <a:pt x="1231069" y="1386501"/>
                  </a:lnTo>
                  <a:lnTo>
                    <a:pt x="1210502" y="1362641"/>
                  </a:lnTo>
                  <a:lnTo>
                    <a:pt x="1187602" y="1341354"/>
                  </a:lnTo>
                  <a:lnTo>
                    <a:pt x="1162372" y="1322640"/>
                  </a:lnTo>
                  <a:lnTo>
                    <a:pt x="1127145" y="1346153"/>
                  </a:lnTo>
                  <a:lnTo>
                    <a:pt x="1089830" y="1367720"/>
                  </a:lnTo>
                  <a:lnTo>
                    <a:pt x="1050427" y="1387343"/>
                  </a:lnTo>
                  <a:lnTo>
                    <a:pt x="1008932" y="1405025"/>
                  </a:lnTo>
                  <a:lnTo>
                    <a:pt x="966466" y="1419662"/>
                  </a:lnTo>
                  <a:lnTo>
                    <a:pt x="924168" y="1430104"/>
                  </a:lnTo>
                  <a:lnTo>
                    <a:pt x="882038" y="1436354"/>
                  </a:lnTo>
                  <a:lnTo>
                    <a:pt x="840079" y="1438416"/>
                  </a:lnTo>
                  <a:lnTo>
                    <a:pt x="787547" y="1434264"/>
                  </a:lnTo>
                  <a:lnTo>
                    <a:pt x="739968" y="1421879"/>
                  </a:lnTo>
                  <a:lnTo>
                    <a:pt x="697341" y="1401263"/>
                  </a:lnTo>
                  <a:lnTo>
                    <a:pt x="659664" y="1372415"/>
                  </a:lnTo>
                  <a:lnTo>
                    <a:pt x="626935" y="1335335"/>
                  </a:lnTo>
                  <a:lnTo>
                    <a:pt x="599154" y="1290023"/>
                  </a:lnTo>
                  <a:lnTo>
                    <a:pt x="573337" y="1229295"/>
                  </a:lnTo>
                  <a:lnTo>
                    <a:pt x="552883" y="1158404"/>
                  </a:lnTo>
                  <a:lnTo>
                    <a:pt x="965289" y="1162676"/>
                  </a:lnTo>
                  <a:lnTo>
                    <a:pt x="967748" y="1150283"/>
                  </a:lnTo>
                  <a:lnTo>
                    <a:pt x="973708" y="1111149"/>
                  </a:lnTo>
                  <a:lnTo>
                    <a:pt x="976752" y="1069101"/>
                  </a:lnTo>
                  <a:lnTo>
                    <a:pt x="976965" y="1054439"/>
                  </a:lnTo>
                  <a:lnTo>
                    <a:pt x="976771" y="1039210"/>
                  </a:lnTo>
                  <a:lnTo>
                    <a:pt x="973792" y="996430"/>
                  </a:lnTo>
                  <a:lnTo>
                    <a:pt x="967884" y="958000"/>
                  </a:lnTo>
                  <a:lnTo>
                    <a:pt x="965447" y="946159"/>
                  </a:lnTo>
                  <a:lnTo>
                    <a:pt x="525816" y="948944"/>
                  </a:lnTo>
                  <a:lnTo>
                    <a:pt x="524769" y="924857"/>
                  </a:lnTo>
                  <a:lnTo>
                    <a:pt x="524018" y="900206"/>
                  </a:lnTo>
                  <a:lnTo>
                    <a:pt x="523569" y="874981"/>
                  </a:lnTo>
                  <a:lnTo>
                    <a:pt x="523429" y="849167"/>
                  </a:lnTo>
                  <a:lnTo>
                    <a:pt x="523592" y="825111"/>
                  </a:lnTo>
                  <a:lnTo>
                    <a:pt x="524027" y="801581"/>
                  </a:lnTo>
                  <a:lnTo>
                    <a:pt x="524723" y="778552"/>
                  </a:lnTo>
                  <a:lnTo>
                    <a:pt x="525669" y="755997"/>
                  </a:lnTo>
                  <a:lnTo>
                    <a:pt x="965572" y="760552"/>
                  </a:lnTo>
                  <a:lnTo>
                    <a:pt x="968030" y="748153"/>
                  </a:lnTo>
                  <a:lnTo>
                    <a:pt x="973991" y="709015"/>
                  </a:lnTo>
                  <a:lnTo>
                    <a:pt x="977042" y="666962"/>
                  </a:lnTo>
                  <a:lnTo>
                    <a:pt x="977258" y="652294"/>
                  </a:lnTo>
                  <a:lnTo>
                    <a:pt x="977062" y="637602"/>
                  </a:lnTo>
                  <a:lnTo>
                    <a:pt x="974075" y="594934"/>
                  </a:lnTo>
                  <a:lnTo>
                    <a:pt x="968171" y="555908"/>
                  </a:lnTo>
                  <a:lnTo>
                    <a:pt x="965740" y="544025"/>
                  </a:lnTo>
                  <a:lnTo>
                    <a:pt x="551710" y="547826"/>
                  </a:lnTo>
                  <a:lnTo>
                    <a:pt x="561535" y="509086"/>
                  </a:lnTo>
                  <a:lnTo>
                    <a:pt x="585558" y="440009"/>
                  </a:lnTo>
                  <a:lnTo>
                    <a:pt x="627671" y="364841"/>
                  </a:lnTo>
                  <a:lnTo>
                    <a:pt x="660564" y="328133"/>
                  </a:lnTo>
                  <a:lnTo>
                    <a:pt x="698463" y="299590"/>
                  </a:lnTo>
                  <a:lnTo>
                    <a:pt x="741368" y="279213"/>
                  </a:lnTo>
                  <a:lnTo>
                    <a:pt x="789282" y="267001"/>
                  </a:lnTo>
                  <a:lnTo>
                    <a:pt x="842204" y="262955"/>
                  </a:lnTo>
                  <a:lnTo>
                    <a:pt x="883522" y="265081"/>
                  </a:lnTo>
                  <a:lnTo>
                    <a:pt x="925001" y="271397"/>
                  </a:lnTo>
                  <a:lnTo>
                    <a:pt x="966644" y="281903"/>
                  </a:lnTo>
                  <a:lnTo>
                    <a:pt x="1008450" y="296598"/>
                  </a:lnTo>
                  <a:lnTo>
                    <a:pt x="1049356" y="314427"/>
                  </a:lnTo>
                  <a:lnTo>
                    <a:pt x="1088328" y="334349"/>
                  </a:lnTo>
                  <a:lnTo>
                    <a:pt x="1125367" y="356367"/>
                  </a:lnTo>
                  <a:lnTo>
                    <a:pt x="1160477" y="380480"/>
                  </a:lnTo>
                  <a:lnTo>
                    <a:pt x="1184736" y="363296"/>
                  </a:lnTo>
                  <a:lnTo>
                    <a:pt x="1227941" y="318539"/>
                  </a:lnTo>
                  <a:lnTo>
                    <a:pt x="1263098" y="262015"/>
                  </a:lnTo>
                  <a:lnTo>
                    <a:pt x="1284408" y="206291"/>
                  </a:lnTo>
                  <a:lnTo>
                    <a:pt x="1289510" y="179502"/>
                  </a:lnTo>
                  <a:lnTo>
                    <a:pt x="1249212" y="146972"/>
                  </a:lnTo>
                  <a:lnTo>
                    <a:pt x="1206649" y="117483"/>
                  </a:lnTo>
                  <a:lnTo>
                    <a:pt x="1161818" y="91034"/>
                  </a:lnTo>
                  <a:lnTo>
                    <a:pt x="1114719" y="67621"/>
                  </a:lnTo>
                  <a:lnTo>
                    <a:pt x="1065349" y="47244"/>
                  </a:lnTo>
                  <a:lnTo>
                    <a:pt x="1014827" y="30267"/>
                  </a:lnTo>
                  <a:lnTo>
                    <a:pt x="964308" y="17056"/>
                  </a:lnTo>
                  <a:lnTo>
                    <a:pt x="913790" y="7608"/>
                  </a:lnTo>
                  <a:lnTo>
                    <a:pt x="863272" y="1923"/>
                  </a:lnTo>
                  <a:lnTo>
                    <a:pt x="812750" y="0"/>
                  </a:lnTo>
                  <a:lnTo>
                    <a:pt x="755910" y="1822"/>
                  </a:lnTo>
                  <a:lnTo>
                    <a:pt x="702257" y="7373"/>
                  </a:lnTo>
                  <a:lnTo>
                    <a:pt x="651789" y="16650"/>
                  </a:lnTo>
                  <a:lnTo>
                    <a:pt x="604505" y="29651"/>
                  </a:lnTo>
                  <a:lnTo>
                    <a:pt x="560407" y="46377"/>
                  </a:lnTo>
                  <a:lnTo>
                    <a:pt x="519492" y="66825"/>
                  </a:lnTo>
                  <a:lnTo>
                    <a:pt x="474230" y="95664"/>
                  </a:lnTo>
                  <a:lnTo>
                    <a:pt x="432831" y="128629"/>
                  </a:lnTo>
                  <a:lnTo>
                    <a:pt x="395296" y="165720"/>
                  </a:lnTo>
                  <a:lnTo>
                    <a:pt x="361623" y="206935"/>
                  </a:lnTo>
                  <a:lnTo>
                    <a:pt x="331811" y="252275"/>
                  </a:lnTo>
                  <a:lnTo>
                    <a:pt x="309681" y="292780"/>
                  </a:lnTo>
                  <a:lnTo>
                    <a:pt x="289728" y="335250"/>
                  </a:lnTo>
                  <a:lnTo>
                    <a:pt x="271955" y="379688"/>
                  </a:lnTo>
                  <a:lnTo>
                    <a:pt x="256363" y="426094"/>
                  </a:lnTo>
                  <a:lnTo>
                    <a:pt x="242954" y="474467"/>
                  </a:lnTo>
                  <a:lnTo>
                    <a:pt x="231731" y="524811"/>
                  </a:lnTo>
                  <a:lnTo>
                    <a:pt x="229123" y="538967"/>
                  </a:lnTo>
                  <a:lnTo>
                    <a:pt x="227825" y="546046"/>
                  </a:lnTo>
                  <a:lnTo>
                    <a:pt x="11968" y="543323"/>
                  </a:lnTo>
                  <a:lnTo>
                    <a:pt x="4188" y="594233"/>
                  </a:lnTo>
                  <a:lnTo>
                    <a:pt x="542" y="636893"/>
                  </a:lnTo>
                  <a:lnTo>
                    <a:pt x="293" y="651592"/>
                  </a:lnTo>
                  <a:lnTo>
                    <a:pt x="520" y="666820"/>
                  </a:lnTo>
                  <a:lnTo>
                    <a:pt x="4115" y="709590"/>
                  </a:lnTo>
                  <a:lnTo>
                    <a:pt x="9884" y="748015"/>
                  </a:lnTo>
                  <a:lnTo>
                    <a:pt x="11811" y="759851"/>
                  </a:lnTo>
                  <a:lnTo>
                    <a:pt x="203669" y="757631"/>
                  </a:lnTo>
                  <a:lnTo>
                    <a:pt x="202626" y="780834"/>
                  </a:lnTo>
                  <a:lnTo>
                    <a:pt x="201861" y="804209"/>
                  </a:lnTo>
                  <a:lnTo>
                    <a:pt x="201385" y="827763"/>
                  </a:lnTo>
                  <a:lnTo>
                    <a:pt x="201208" y="851502"/>
                  </a:lnTo>
                  <a:lnTo>
                    <a:pt x="201359" y="875761"/>
                  </a:lnTo>
                  <a:lnTo>
                    <a:pt x="201831" y="899826"/>
                  </a:lnTo>
                  <a:lnTo>
                    <a:pt x="202610" y="923709"/>
                  </a:lnTo>
                  <a:lnTo>
                    <a:pt x="203679" y="947426"/>
                  </a:lnTo>
                  <a:lnTo>
                    <a:pt x="11685" y="945468"/>
                  </a:lnTo>
                  <a:lnTo>
                    <a:pt x="3905" y="996367"/>
                  </a:lnTo>
                  <a:lnTo>
                    <a:pt x="249" y="1039029"/>
                  </a:lnTo>
                  <a:lnTo>
                    <a:pt x="0" y="1053727"/>
                  </a:lnTo>
                  <a:lnTo>
                    <a:pt x="227" y="1068948"/>
                  </a:lnTo>
                  <a:lnTo>
                    <a:pt x="3821" y="1111735"/>
                  </a:lnTo>
                  <a:lnTo>
                    <a:pt x="9593" y="1150148"/>
                  </a:lnTo>
                  <a:lnTo>
                    <a:pt x="11517" y="1161996"/>
                  </a:lnTo>
                  <a:lnTo>
                    <a:pt x="228181" y="1159493"/>
                  </a:lnTo>
                  <a:lnTo>
                    <a:pt x="229218" y="1165095"/>
                  </a:lnTo>
                  <a:lnTo>
                    <a:pt x="242388" y="1226502"/>
                  </a:lnTo>
                  <a:lnTo>
                    <a:pt x="255670" y="1274737"/>
                  </a:lnTo>
                  <a:lnTo>
                    <a:pt x="271105" y="1321039"/>
                  </a:lnTo>
                  <a:lnTo>
                    <a:pt x="288693" y="1365408"/>
                  </a:lnTo>
                  <a:lnTo>
                    <a:pt x="308433" y="1407846"/>
                  </a:lnTo>
                  <a:lnTo>
                    <a:pt x="330325" y="1448353"/>
                  </a:lnTo>
                  <a:lnTo>
                    <a:pt x="359789" y="1493749"/>
                  </a:lnTo>
                  <a:lnTo>
                    <a:pt x="393133" y="1535018"/>
                  </a:lnTo>
                  <a:lnTo>
                    <a:pt x="430354" y="1572164"/>
                  </a:lnTo>
                  <a:lnTo>
                    <a:pt x="471448" y="1605186"/>
                  </a:lnTo>
                  <a:lnTo>
                    <a:pt x="516413" y="1634086"/>
                  </a:lnTo>
                  <a:lnTo>
                    <a:pt x="557100" y="1654592"/>
                  </a:lnTo>
                  <a:lnTo>
                    <a:pt x="601016" y="1671379"/>
                  </a:lnTo>
                  <a:lnTo>
                    <a:pt x="648160" y="1684446"/>
                  </a:lnTo>
                  <a:lnTo>
                    <a:pt x="698531" y="1693792"/>
                  </a:lnTo>
                  <a:lnTo>
                    <a:pt x="752128" y="1699416"/>
                  </a:lnTo>
                  <a:lnTo>
                    <a:pt x="808949" y="1701319"/>
                  </a:lnTo>
                  <a:lnTo>
                    <a:pt x="860469" y="1699449"/>
                  </a:lnTo>
                  <a:lnTo>
                    <a:pt x="911946" y="1693762"/>
                  </a:lnTo>
                  <a:lnTo>
                    <a:pt x="963380" y="1684262"/>
                  </a:lnTo>
                  <a:lnTo>
                    <a:pt x="1014769" y="1670948"/>
                  </a:lnTo>
                  <a:lnTo>
                    <a:pt x="1066114" y="1653823"/>
                  </a:lnTo>
                  <a:lnTo>
                    <a:pt x="1116157" y="1633343"/>
                  </a:lnTo>
                  <a:lnTo>
                    <a:pt x="1163681" y="1609974"/>
                  </a:lnTo>
                  <a:lnTo>
                    <a:pt x="1208683" y="1583715"/>
                  </a:lnTo>
                  <a:lnTo>
                    <a:pt x="1251160" y="1554564"/>
                  </a:lnTo>
                  <a:lnTo>
                    <a:pt x="1291112" y="1522519"/>
                  </a:lnTo>
                  <a:lnTo>
                    <a:pt x="1285611" y="1495368"/>
                  </a:lnTo>
                  <a:lnTo>
                    <a:pt x="1276807" y="1468054"/>
                  </a:lnTo>
                  <a:lnTo>
                    <a:pt x="1264703" y="1440576"/>
                  </a:lnTo>
                  <a:lnTo>
                    <a:pt x="1249302" y="1412930"/>
                  </a:lnTo>
                  <a:close/>
                </a:path>
              </a:pathLst>
            </a:custGeom>
            <a:ln w="64008">
              <a:solidFill>
                <a:srgbClr val="5F2177"/>
              </a:solidFill>
            </a:ln>
          </p:spPr>
          <p:txBody>
            <a:bodyPr wrap="square" lIns="0" tIns="0" rIns="0" bIns="0" rtlCol="0"/>
            <a:lstStyle/>
            <a:p>
              <a:endParaRPr/>
            </a:p>
          </p:txBody>
        </p:sp>
        <p:sp>
          <p:nvSpPr>
            <p:cNvPr id="35" name="object 35">
              <a:hlinkClick r:id="rId3"/>
            </p:cNvPr>
            <p:cNvSpPr/>
            <p:nvPr/>
          </p:nvSpPr>
          <p:spPr>
            <a:xfrm>
              <a:off x="7374014" y="4165855"/>
              <a:ext cx="952500" cy="930275"/>
            </a:xfrm>
            <a:custGeom>
              <a:avLst/>
              <a:gdLst/>
              <a:ahLst/>
              <a:cxnLst/>
              <a:rect l="l" t="t" r="r" b="b"/>
              <a:pathLst>
                <a:path w="952500" h="930275">
                  <a:moveTo>
                    <a:pt x="464687" y="0"/>
                  </a:moveTo>
                  <a:lnTo>
                    <a:pt x="433359" y="9436"/>
                  </a:lnTo>
                  <a:lnTo>
                    <a:pt x="408999" y="36841"/>
                  </a:lnTo>
                  <a:lnTo>
                    <a:pt x="8896" y="818472"/>
                  </a:lnTo>
                  <a:lnTo>
                    <a:pt x="0" y="856601"/>
                  </a:lnTo>
                  <a:lnTo>
                    <a:pt x="8780" y="892453"/>
                  </a:lnTo>
                  <a:lnTo>
                    <a:pt x="31709" y="919075"/>
                  </a:lnTo>
                  <a:lnTo>
                    <a:pt x="65261" y="929516"/>
                  </a:lnTo>
                  <a:lnTo>
                    <a:pt x="886995" y="930113"/>
                  </a:lnTo>
                  <a:lnTo>
                    <a:pt x="920937" y="919479"/>
                  </a:lnTo>
                  <a:lnTo>
                    <a:pt x="943930" y="892356"/>
                  </a:lnTo>
                  <a:lnTo>
                    <a:pt x="952387" y="855984"/>
                  </a:lnTo>
                  <a:lnTo>
                    <a:pt x="944116" y="823141"/>
                  </a:lnTo>
                  <a:lnTo>
                    <a:pt x="496148" y="823141"/>
                  </a:lnTo>
                  <a:lnTo>
                    <a:pt x="483027" y="822067"/>
                  </a:lnTo>
                  <a:lnTo>
                    <a:pt x="444515" y="800953"/>
                  </a:lnTo>
                  <a:lnTo>
                    <a:pt x="435333" y="785070"/>
                  </a:lnTo>
                  <a:lnTo>
                    <a:pt x="434391" y="784232"/>
                  </a:lnTo>
                  <a:lnTo>
                    <a:pt x="432883" y="755825"/>
                  </a:lnTo>
                  <a:lnTo>
                    <a:pt x="433261" y="746589"/>
                  </a:lnTo>
                  <a:lnTo>
                    <a:pt x="434142" y="737501"/>
                  </a:lnTo>
                  <a:lnTo>
                    <a:pt x="456652" y="700245"/>
                  </a:lnTo>
                  <a:lnTo>
                    <a:pt x="461793" y="696413"/>
                  </a:lnTo>
                  <a:lnTo>
                    <a:pt x="467908" y="694308"/>
                  </a:lnTo>
                  <a:lnTo>
                    <a:pt x="484253" y="690287"/>
                  </a:lnTo>
                  <a:lnTo>
                    <a:pt x="874096" y="690287"/>
                  </a:lnTo>
                  <a:lnTo>
                    <a:pt x="851374" y="648132"/>
                  </a:lnTo>
                  <a:lnTo>
                    <a:pt x="467249" y="648132"/>
                  </a:lnTo>
                  <a:lnTo>
                    <a:pt x="463552" y="645671"/>
                  </a:lnTo>
                  <a:lnTo>
                    <a:pt x="454741" y="640529"/>
                  </a:lnTo>
                  <a:lnTo>
                    <a:pt x="434935" y="609787"/>
                  </a:lnTo>
                  <a:lnTo>
                    <a:pt x="424716" y="517727"/>
                  </a:lnTo>
                  <a:lnTo>
                    <a:pt x="422990" y="497118"/>
                  </a:lnTo>
                  <a:lnTo>
                    <a:pt x="421428" y="476498"/>
                  </a:lnTo>
                  <a:lnTo>
                    <a:pt x="420195" y="455863"/>
                  </a:lnTo>
                  <a:lnTo>
                    <a:pt x="419459" y="435206"/>
                  </a:lnTo>
                  <a:lnTo>
                    <a:pt x="418453" y="415735"/>
                  </a:lnTo>
                  <a:lnTo>
                    <a:pt x="417605" y="396008"/>
                  </a:lnTo>
                  <a:lnTo>
                    <a:pt x="417084" y="376101"/>
                  </a:lnTo>
                  <a:lnTo>
                    <a:pt x="417121" y="341073"/>
                  </a:lnTo>
                  <a:lnTo>
                    <a:pt x="419281" y="297189"/>
                  </a:lnTo>
                  <a:lnTo>
                    <a:pt x="433375" y="260834"/>
                  </a:lnTo>
                  <a:lnTo>
                    <a:pt x="457744" y="250480"/>
                  </a:lnTo>
                  <a:lnTo>
                    <a:pt x="465618" y="249662"/>
                  </a:lnTo>
                  <a:lnTo>
                    <a:pt x="473314" y="248687"/>
                  </a:lnTo>
                  <a:lnTo>
                    <a:pt x="480756" y="247641"/>
                  </a:lnTo>
                  <a:lnTo>
                    <a:pt x="484306" y="247453"/>
                  </a:lnTo>
                  <a:lnTo>
                    <a:pt x="491616" y="245952"/>
                  </a:lnTo>
                  <a:lnTo>
                    <a:pt x="634593" y="245952"/>
                  </a:lnTo>
                  <a:lnTo>
                    <a:pt x="521090" y="35375"/>
                  </a:lnTo>
                  <a:lnTo>
                    <a:pt x="496194" y="8617"/>
                  </a:lnTo>
                  <a:lnTo>
                    <a:pt x="464687" y="0"/>
                  </a:lnTo>
                  <a:close/>
                </a:path>
                <a:path w="952500" h="930275">
                  <a:moveTo>
                    <a:pt x="874096" y="690287"/>
                  </a:moveTo>
                  <a:lnTo>
                    <a:pt x="484253" y="690287"/>
                  </a:lnTo>
                  <a:lnTo>
                    <a:pt x="499334" y="690759"/>
                  </a:lnTo>
                  <a:lnTo>
                    <a:pt x="513319" y="695792"/>
                  </a:lnTo>
                  <a:lnTo>
                    <a:pt x="540126" y="729658"/>
                  </a:lnTo>
                  <a:lnTo>
                    <a:pt x="544440" y="760599"/>
                  </a:lnTo>
                  <a:lnTo>
                    <a:pt x="544878" y="770129"/>
                  </a:lnTo>
                  <a:lnTo>
                    <a:pt x="529196" y="813271"/>
                  </a:lnTo>
                  <a:lnTo>
                    <a:pt x="496148" y="823141"/>
                  </a:lnTo>
                  <a:lnTo>
                    <a:pt x="944116" y="823141"/>
                  </a:lnTo>
                  <a:lnTo>
                    <a:pt x="942721" y="817603"/>
                  </a:lnTo>
                  <a:lnTo>
                    <a:pt x="874096" y="690287"/>
                  </a:lnTo>
                  <a:close/>
                </a:path>
                <a:path w="952500" h="930275">
                  <a:moveTo>
                    <a:pt x="634593" y="245952"/>
                  </a:moveTo>
                  <a:lnTo>
                    <a:pt x="491616" y="245952"/>
                  </a:lnTo>
                  <a:lnTo>
                    <a:pt x="497983" y="247170"/>
                  </a:lnTo>
                  <a:lnTo>
                    <a:pt x="503624" y="250430"/>
                  </a:lnTo>
                  <a:lnTo>
                    <a:pt x="524201" y="286800"/>
                  </a:lnTo>
                  <a:lnTo>
                    <a:pt x="530137" y="341388"/>
                  </a:lnTo>
                  <a:lnTo>
                    <a:pt x="531687" y="362092"/>
                  </a:lnTo>
                  <a:lnTo>
                    <a:pt x="533330" y="382862"/>
                  </a:lnTo>
                  <a:lnTo>
                    <a:pt x="534002" y="392843"/>
                  </a:lnTo>
                  <a:lnTo>
                    <a:pt x="535670" y="412786"/>
                  </a:lnTo>
                  <a:lnTo>
                    <a:pt x="536335" y="422767"/>
                  </a:lnTo>
                  <a:lnTo>
                    <a:pt x="541508" y="520450"/>
                  </a:lnTo>
                  <a:lnTo>
                    <a:pt x="541708" y="529784"/>
                  </a:lnTo>
                  <a:lnTo>
                    <a:pt x="541496" y="539145"/>
                  </a:lnTo>
                  <a:lnTo>
                    <a:pt x="541118" y="548515"/>
                  </a:lnTo>
                  <a:lnTo>
                    <a:pt x="540817" y="557873"/>
                  </a:lnTo>
                  <a:lnTo>
                    <a:pt x="541948" y="579191"/>
                  </a:lnTo>
                  <a:lnTo>
                    <a:pt x="541629" y="586026"/>
                  </a:lnTo>
                  <a:lnTo>
                    <a:pt x="541237" y="593029"/>
                  </a:lnTo>
                  <a:lnTo>
                    <a:pt x="540674" y="600038"/>
                  </a:lnTo>
                  <a:lnTo>
                    <a:pt x="539843" y="606897"/>
                  </a:lnTo>
                  <a:lnTo>
                    <a:pt x="539246" y="612269"/>
                  </a:lnTo>
                  <a:lnTo>
                    <a:pt x="511394" y="641357"/>
                  </a:lnTo>
                  <a:lnTo>
                    <a:pt x="484483" y="646029"/>
                  </a:lnTo>
                  <a:lnTo>
                    <a:pt x="475238" y="647713"/>
                  </a:lnTo>
                  <a:lnTo>
                    <a:pt x="467249" y="648132"/>
                  </a:lnTo>
                  <a:lnTo>
                    <a:pt x="851374" y="648132"/>
                  </a:lnTo>
                  <a:lnTo>
                    <a:pt x="634593" y="245952"/>
                  </a:lnTo>
                  <a:close/>
                </a:path>
              </a:pathLst>
            </a:custGeom>
            <a:solidFill>
              <a:srgbClr val="DFC2F1"/>
            </a:solidFill>
          </p:spPr>
          <p:txBody>
            <a:bodyPr wrap="square" lIns="0" tIns="0" rIns="0" bIns="0" rtlCol="0"/>
            <a:lstStyle/>
            <a:p>
              <a:endParaRPr/>
            </a:p>
          </p:txBody>
        </p:sp>
        <p:pic>
          <p:nvPicPr>
            <p:cNvPr id="36" name="object 36">
              <a:hlinkClick r:id="rId3"/>
            </p:cNvPr>
            <p:cNvPicPr/>
            <p:nvPr/>
          </p:nvPicPr>
          <p:blipFill>
            <a:blip r:embed="rId19" cstate="print"/>
            <a:stretch>
              <a:fillRect/>
            </a:stretch>
          </p:blipFill>
          <p:spPr>
            <a:xfrm>
              <a:off x="7774894" y="4824139"/>
              <a:ext cx="176003" cy="196861"/>
            </a:xfrm>
            <a:prstGeom prst="rect">
              <a:avLst/>
            </a:prstGeom>
          </p:spPr>
        </p:pic>
        <p:sp>
          <p:nvSpPr>
            <p:cNvPr id="37" name="object 37">
              <a:hlinkClick r:id="rId3"/>
            </p:cNvPr>
            <p:cNvSpPr/>
            <p:nvPr/>
          </p:nvSpPr>
          <p:spPr>
            <a:xfrm>
              <a:off x="7374014" y="4165855"/>
              <a:ext cx="952500" cy="930275"/>
            </a:xfrm>
            <a:custGeom>
              <a:avLst/>
              <a:gdLst/>
              <a:ahLst/>
              <a:cxnLst/>
              <a:rect l="l" t="t" r="r" b="b"/>
              <a:pathLst>
                <a:path w="952500" h="930275">
                  <a:moveTo>
                    <a:pt x="419459" y="435206"/>
                  </a:moveTo>
                  <a:lnTo>
                    <a:pt x="418453" y="415735"/>
                  </a:lnTo>
                  <a:lnTo>
                    <a:pt x="417605" y="396008"/>
                  </a:lnTo>
                  <a:lnTo>
                    <a:pt x="417084" y="376101"/>
                  </a:lnTo>
                  <a:lnTo>
                    <a:pt x="417062" y="356088"/>
                  </a:lnTo>
                  <a:lnTo>
                    <a:pt x="417112" y="341388"/>
                  </a:lnTo>
                  <a:lnTo>
                    <a:pt x="419281" y="297189"/>
                  </a:lnTo>
                  <a:lnTo>
                    <a:pt x="433375" y="260834"/>
                  </a:lnTo>
                  <a:lnTo>
                    <a:pt x="457744" y="250480"/>
                  </a:lnTo>
                  <a:lnTo>
                    <a:pt x="465618" y="249662"/>
                  </a:lnTo>
                  <a:lnTo>
                    <a:pt x="473314" y="248687"/>
                  </a:lnTo>
                  <a:lnTo>
                    <a:pt x="480756" y="247641"/>
                  </a:lnTo>
                  <a:lnTo>
                    <a:pt x="482526" y="247547"/>
                  </a:lnTo>
                  <a:lnTo>
                    <a:pt x="483416" y="247495"/>
                  </a:lnTo>
                  <a:lnTo>
                    <a:pt x="484306" y="247453"/>
                  </a:lnTo>
                  <a:lnTo>
                    <a:pt x="491616" y="245952"/>
                  </a:lnTo>
                  <a:lnTo>
                    <a:pt x="520731" y="275351"/>
                  </a:lnTo>
                  <a:lnTo>
                    <a:pt x="528362" y="319897"/>
                  </a:lnTo>
                  <a:lnTo>
                    <a:pt x="531687" y="362092"/>
                  </a:lnTo>
                  <a:lnTo>
                    <a:pt x="533330" y="382862"/>
                  </a:lnTo>
                  <a:lnTo>
                    <a:pt x="534002" y="392843"/>
                  </a:lnTo>
                  <a:lnTo>
                    <a:pt x="534837" y="402814"/>
                  </a:lnTo>
                  <a:lnTo>
                    <a:pt x="535670" y="412786"/>
                  </a:lnTo>
                  <a:lnTo>
                    <a:pt x="536335" y="422767"/>
                  </a:lnTo>
                  <a:lnTo>
                    <a:pt x="537640" y="447400"/>
                  </a:lnTo>
                  <a:lnTo>
                    <a:pt x="538941" y="471946"/>
                  </a:lnTo>
                  <a:lnTo>
                    <a:pt x="540233" y="496322"/>
                  </a:lnTo>
                  <a:lnTo>
                    <a:pt x="541508" y="520450"/>
                  </a:lnTo>
                  <a:lnTo>
                    <a:pt x="541708" y="529784"/>
                  </a:lnTo>
                  <a:lnTo>
                    <a:pt x="541496" y="539145"/>
                  </a:lnTo>
                  <a:lnTo>
                    <a:pt x="541118" y="548515"/>
                  </a:lnTo>
                  <a:lnTo>
                    <a:pt x="540817" y="557873"/>
                  </a:lnTo>
                  <a:lnTo>
                    <a:pt x="541948" y="579191"/>
                  </a:lnTo>
                  <a:lnTo>
                    <a:pt x="541629" y="586026"/>
                  </a:lnTo>
                  <a:lnTo>
                    <a:pt x="541237" y="593029"/>
                  </a:lnTo>
                  <a:lnTo>
                    <a:pt x="540674" y="600038"/>
                  </a:lnTo>
                  <a:lnTo>
                    <a:pt x="539843" y="606897"/>
                  </a:lnTo>
                  <a:lnTo>
                    <a:pt x="539246" y="612269"/>
                  </a:lnTo>
                  <a:lnTo>
                    <a:pt x="511394" y="641357"/>
                  </a:lnTo>
                  <a:lnTo>
                    <a:pt x="484483" y="646029"/>
                  </a:lnTo>
                  <a:lnTo>
                    <a:pt x="475238" y="647713"/>
                  </a:lnTo>
                  <a:lnTo>
                    <a:pt x="471688" y="647912"/>
                  </a:lnTo>
                  <a:lnTo>
                    <a:pt x="467249" y="648132"/>
                  </a:lnTo>
                  <a:lnTo>
                    <a:pt x="463552" y="645671"/>
                  </a:lnTo>
                  <a:lnTo>
                    <a:pt x="454741" y="640529"/>
                  </a:lnTo>
                  <a:lnTo>
                    <a:pt x="435082" y="612447"/>
                  </a:lnTo>
                  <a:lnTo>
                    <a:pt x="434935" y="609787"/>
                  </a:lnTo>
                  <a:lnTo>
                    <a:pt x="432377" y="586683"/>
                  </a:lnTo>
                  <a:lnTo>
                    <a:pt x="429830" y="563749"/>
                  </a:lnTo>
                  <a:lnTo>
                    <a:pt x="427280" y="540820"/>
                  </a:lnTo>
                  <a:lnTo>
                    <a:pt x="424716" y="517727"/>
                  </a:lnTo>
                  <a:lnTo>
                    <a:pt x="422990" y="497118"/>
                  </a:lnTo>
                  <a:lnTo>
                    <a:pt x="421428" y="476498"/>
                  </a:lnTo>
                  <a:lnTo>
                    <a:pt x="420195" y="455863"/>
                  </a:lnTo>
                  <a:lnTo>
                    <a:pt x="419459" y="435206"/>
                  </a:lnTo>
                  <a:close/>
                </a:path>
                <a:path w="952500" h="930275">
                  <a:moveTo>
                    <a:pt x="942721" y="817603"/>
                  </a:moveTo>
                  <a:lnTo>
                    <a:pt x="521090" y="35375"/>
                  </a:lnTo>
                  <a:lnTo>
                    <a:pt x="496194" y="8617"/>
                  </a:lnTo>
                  <a:lnTo>
                    <a:pt x="464687" y="0"/>
                  </a:lnTo>
                  <a:lnTo>
                    <a:pt x="433359" y="9436"/>
                  </a:lnTo>
                  <a:lnTo>
                    <a:pt x="408999" y="36841"/>
                  </a:lnTo>
                  <a:lnTo>
                    <a:pt x="8896" y="818472"/>
                  </a:lnTo>
                  <a:lnTo>
                    <a:pt x="0" y="856601"/>
                  </a:lnTo>
                  <a:lnTo>
                    <a:pt x="8780" y="892453"/>
                  </a:lnTo>
                  <a:lnTo>
                    <a:pt x="31709" y="919075"/>
                  </a:lnTo>
                  <a:lnTo>
                    <a:pt x="65261" y="929516"/>
                  </a:lnTo>
                  <a:lnTo>
                    <a:pt x="886995" y="930113"/>
                  </a:lnTo>
                  <a:lnTo>
                    <a:pt x="920937" y="919479"/>
                  </a:lnTo>
                  <a:lnTo>
                    <a:pt x="943930" y="892356"/>
                  </a:lnTo>
                  <a:lnTo>
                    <a:pt x="952387" y="855984"/>
                  </a:lnTo>
                  <a:lnTo>
                    <a:pt x="942721" y="817603"/>
                  </a:lnTo>
                  <a:close/>
                </a:path>
              </a:pathLst>
            </a:custGeom>
            <a:ln w="64008">
              <a:solidFill>
                <a:srgbClr val="5F2177"/>
              </a:solidFill>
            </a:ln>
          </p:spPr>
          <p:txBody>
            <a:bodyPr wrap="square" lIns="0" tIns="0" rIns="0" bIns="0" rtlCol="0"/>
            <a:lstStyle/>
            <a:p>
              <a:endParaRPr/>
            </a:p>
          </p:txBody>
        </p:sp>
        <p:pic>
          <p:nvPicPr>
            <p:cNvPr id="38" name="object 38">
              <a:hlinkClick r:id="rId20"/>
            </p:cNvPr>
            <p:cNvPicPr/>
            <p:nvPr/>
          </p:nvPicPr>
          <p:blipFill>
            <a:blip r:embed="rId21" cstate="print"/>
            <a:stretch>
              <a:fillRect/>
            </a:stretch>
          </p:blipFill>
          <p:spPr>
            <a:xfrm>
              <a:off x="10717916" y="1904737"/>
              <a:ext cx="5171432" cy="8499634"/>
            </a:xfrm>
            <a:prstGeom prst="rect">
              <a:avLst/>
            </a:prstGeom>
          </p:spPr>
        </p:pic>
        <p:pic>
          <p:nvPicPr>
            <p:cNvPr id="39" name="object 39">
              <a:hlinkClick r:id="rId20"/>
            </p:cNvPr>
            <p:cNvPicPr/>
            <p:nvPr/>
          </p:nvPicPr>
          <p:blipFill>
            <a:blip r:embed="rId22" cstate="print"/>
            <a:stretch>
              <a:fillRect/>
            </a:stretch>
          </p:blipFill>
          <p:spPr>
            <a:xfrm>
              <a:off x="10878066" y="2067130"/>
              <a:ext cx="4785016" cy="8111313"/>
            </a:xfrm>
            <a:prstGeom prst="rect">
              <a:avLst/>
            </a:prstGeom>
          </p:spPr>
        </p:pic>
        <p:sp>
          <p:nvSpPr>
            <p:cNvPr id="40" name="object 40">
              <a:hlinkClick r:id="rId20"/>
            </p:cNvPr>
            <p:cNvSpPr/>
            <p:nvPr/>
          </p:nvSpPr>
          <p:spPr>
            <a:xfrm>
              <a:off x="10878062" y="2067132"/>
              <a:ext cx="4785360" cy="675005"/>
            </a:xfrm>
            <a:custGeom>
              <a:avLst/>
              <a:gdLst/>
              <a:ahLst/>
              <a:cxnLst/>
              <a:rect l="l" t="t" r="r" b="b"/>
              <a:pathLst>
                <a:path w="4785359" h="675005">
                  <a:moveTo>
                    <a:pt x="4396148" y="0"/>
                  </a:moveTo>
                  <a:lnTo>
                    <a:pt x="388888" y="0"/>
                  </a:lnTo>
                  <a:lnTo>
                    <a:pt x="340107" y="3029"/>
                  </a:lnTo>
                  <a:lnTo>
                    <a:pt x="293133" y="11876"/>
                  </a:lnTo>
                  <a:lnTo>
                    <a:pt x="248332" y="26175"/>
                  </a:lnTo>
                  <a:lnTo>
                    <a:pt x="206069" y="45562"/>
                  </a:lnTo>
                  <a:lnTo>
                    <a:pt x="166707" y="69672"/>
                  </a:lnTo>
                  <a:lnTo>
                    <a:pt x="130611" y="98142"/>
                  </a:lnTo>
                  <a:lnTo>
                    <a:pt x="98146" y="130607"/>
                  </a:lnTo>
                  <a:lnTo>
                    <a:pt x="69675" y="166702"/>
                  </a:lnTo>
                  <a:lnTo>
                    <a:pt x="45564" y="206064"/>
                  </a:lnTo>
                  <a:lnTo>
                    <a:pt x="26176" y="248328"/>
                  </a:lnTo>
                  <a:lnTo>
                    <a:pt x="11876" y="293130"/>
                  </a:lnTo>
                  <a:lnTo>
                    <a:pt x="3029" y="340104"/>
                  </a:lnTo>
                  <a:lnTo>
                    <a:pt x="0" y="388888"/>
                  </a:lnTo>
                  <a:lnTo>
                    <a:pt x="0" y="674743"/>
                  </a:lnTo>
                  <a:lnTo>
                    <a:pt x="4785027" y="674743"/>
                  </a:lnTo>
                  <a:lnTo>
                    <a:pt x="4785027" y="388888"/>
                  </a:lnTo>
                  <a:lnTo>
                    <a:pt x="4781997" y="340104"/>
                  </a:lnTo>
                  <a:lnTo>
                    <a:pt x="4773150" y="293130"/>
                  </a:lnTo>
                  <a:lnTo>
                    <a:pt x="4758852" y="248328"/>
                  </a:lnTo>
                  <a:lnTo>
                    <a:pt x="4739465" y="206064"/>
                  </a:lnTo>
                  <a:lnTo>
                    <a:pt x="4715355" y="166702"/>
                  </a:lnTo>
                  <a:lnTo>
                    <a:pt x="4686885" y="130607"/>
                  </a:lnTo>
                  <a:lnTo>
                    <a:pt x="4654421" y="98142"/>
                  </a:lnTo>
                  <a:lnTo>
                    <a:pt x="4618326" y="69672"/>
                  </a:lnTo>
                  <a:lnTo>
                    <a:pt x="4578965" y="45562"/>
                  </a:lnTo>
                  <a:lnTo>
                    <a:pt x="4536703" y="26175"/>
                  </a:lnTo>
                  <a:lnTo>
                    <a:pt x="4491903" y="11876"/>
                  </a:lnTo>
                  <a:lnTo>
                    <a:pt x="4444930" y="3029"/>
                  </a:lnTo>
                  <a:lnTo>
                    <a:pt x="4396148" y="0"/>
                  </a:lnTo>
                  <a:close/>
                </a:path>
              </a:pathLst>
            </a:custGeom>
            <a:solidFill>
              <a:srgbClr val="FFFFFF"/>
            </a:solidFill>
          </p:spPr>
          <p:txBody>
            <a:bodyPr wrap="square" lIns="0" tIns="0" rIns="0" bIns="0" rtlCol="0"/>
            <a:lstStyle/>
            <a:p>
              <a:endParaRPr/>
            </a:p>
          </p:txBody>
        </p:sp>
        <p:pic>
          <p:nvPicPr>
            <p:cNvPr id="41" name="object 41">
              <a:hlinkClick r:id="rId20"/>
            </p:cNvPr>
            <p:cNvPicPr/>
            <p:nvPr/>
          </p:nvPicPr>
          <p:blipFill>
            <a:blip r:embed="rId23" cstate="print"/>
            <a:stretch>
              <a:fillRect/>
            </a:stretch>
          </p:blipFill>
          <p:spPr>
            <a:xfrm>
              <a:off x="11127746" y="2349650"/>
              <a:ext cx="185062" cy="139650"/>
            </a:xfrm>
            <a:prstGeom prst="rect">
              <a:avLst/>
            </a:prstGeom>
          </p:spPr>
        </p:pic>
        <p:sp>
          <p:nvSpPr>
            <p:cNvPr id="42" name="object 42">
              <a:hlinkClick r:id="rId20"/>
            </p:cNvPr>
            <p:cNvSpPr/>
            <p:nvPr/>
          </p:nvSpPr>
          <p:spPr>
            <a:xfrm>
              <a:off x="15128964" y="2329605"/>
              <a:ext cx="247650" cy="181610"/>
            </a:xfrm>
            <a:custGeom>
              <a:avLst/>
              <a:gdLst/>
              <a:ahLst/>
              <a:cxnLst/>
              <a:rect l="l" t="t" r="r" b="b"/>
              <a:pathLst>
                <a:path w="247650" h="181610">
                  <a:moveTo>
                    <a:pt x="247446" y="155702"/>
                  </a:moveTo>
                  <a:lnTo>
                    <a:pt x="0" y="155702"/>
                  </a:lnTo>
                  <a:lnTo>
                    <a:pt x="0" y="181521"/>
                  </a:lnTo>
                  <a:lnTo>
                    <a:pt x="247446" y="181521"/>
                  </a:lnTo>
                  <a:lnTo>
                    <a:pt x="247446" y="155702"/>
                  </a:lnTo>
                  <a:close/>
                </a:path>
                <a:path w="247650" h="181610">
                  <a:moveTo>
                    <a:pt x="247446" y="77851"/>
                  </a:moveTo>
                  <a:lnTo>
                    <a:pt x="0" y="77851"/>
                  </a:lnTo>
                  <a:lnTo>
                    <a:pt x="0" y="103670"/>
                  </a:lnTo>
                  <a:lnTo>
                    <a:pt x="247446" y="103670"/>
                  </a:lnTo>
                  <a:lnTo>
                    <a:pt x="247446" y="77851"/>
                  </a:lnTo>
                  <a:close/>
                </a:path>
                <a:path w="247650" h="181610">
                  <a:moveTo>
                    <a:pt x="247446" y="0"/>
                  </a:moveTo>
                  <a:lnTo>
                    <a:pt x="0" y="0"/>
                  </a:lnTo>
                  <a:lnTo>
                    <a:pt x="0" y="25831"/>
                  </a:lnTo>
                  <a:lnTo>
                    <a:pt x="247446" y="25831"/>
                  </a:lnTo>
                  <a:lnTo>
                    <a:pt x="247446" y="0"/>
                  </a:lnTo>
                  <a:close/>
                </a:path>
              </a:pathLst>
            </a:custGeom>
            <a:solidFill>
              <a:srgbClr val="5F2177"/>
            </a:solidFill>
          </p:spPr>
          <p:txBody>
            <a:bodyPr wrap="square" lIns="0" tIns="0" rIns="0" bIns="0" rtlCol="0"/>
            <a:lstStyle/>
            <a:p>
              <a:endParaRPr/>
            </a:p>
          </p:txBody>
        </p:sp>
        <p:sp>
          <p:nvSpPr>
            <p:cNvPr id="43" name="object 43">
              <a:hlinkClick r:id="rId20"/>
            </p:cNvPr>
            <p:cNvSpPr/>
            <p:nvPr/>
          </p:nvSpPr>
          <p:spPr>
            <a:xfrm>
              <a:off x="12813718" y="8431857"/>
              <a:ext cx="965200" cy="965200"/>
            </a:xfrm>
            <a:custGeom>
              <a:avLst/>
              <a:gdLst/>
              <a:ahLst/>
              <a:cxnLst/>
              <a:rect l="l" t="t" r="r" b="b"/>
              <a:pathLst>
                <a:path w="965200" h="965200">
                  <a:moveTo>
                    <a:pt x="482487" y="0"/>
                  </a:moveTo>
                  <a:lnTo>
                    <a:pt x="433226" y="2495"/>
                  </a:lnTo>
                  <a:lnTo>
                    <a:pt x="385372" y="9819"/>
                  </a:lnTo>
                  <a:lnTo>
                    <a:pt x="339169" y="21727"/>
                  </a:lnTo>
                  <a:lnTo>
                    <a:pt x="294861" y="37974"/>
                  </a:lnTo>
                  <a:lnTo>
                    <a:pt x="252694" y="58316"/>
                  </a:lnTo>
                  <a:lnTo>
                    <a:pt x="212911" y="82509"/>
                  </a:lnTo>
                  <a:lnTo>
                    <a:pt x="175757" y="110309"/>
                  </a:lnTo>
                  <a:lnTo>
                    <a:pt x="141477" y="141470"/>
                  </a:lnTo>
                  <a:lnTo>
                    <a:pt x="110314" y="175749"/>
                  </a:lnTo>
                  <a:lnTo>
                    <a:pt x="82513" y="212902"/>
                  </a:lnTo>
                  <a:lnTo>
                    <a:pt x="58319" y="252683"/>
                  </a:lnTo>
                  <a:lnTo>
                    <a:pt x="37976" y="294848"/>
                  </a:lnTo>
                  <a:lnTo>
                    <a:pt x="21728" y="339154"/>
                  </a:lnTo>
                  <a:lnTo>
                    <a:pt x="9819" y="385355"/>
                  </a:lnTo>
                  <a:lnTo>
                    <a:pt x="2495" y="433207"/>
                  </a:lnTo>
                  <a:lnTo>
                    <a:pt x="0" y="482466"/>
                  </a:lnTo>
                  <a:lnTo>
                    <a:pt x="2495" y="531730"/>
                  </a:lnTo>
                  <a:lnTo>
                    <a:pt x="9819" y="579586"/>
                  </a:lnTo>
                  <a:lnTo>
                    <a:pt x="21728" y="625790"/>
                  </a:lnTo>
                  <a:lnTo>
                    <a:pt x="37976" y="670099"/>
                  </a:lnTo>
                  <a:lnTo>
                    <a:pt x="58319" y="712267"/>
                  </a:lnTo>
                  <a:lnTo>
                    <a:pt x="82513" y="752051"/>
                  </a:lnTo>
                  <a:lnTo>
                    <a:pt x="110314" y="789205"/>
                  </a:lnTo>
                  <a:lnTo>
                    <a:pt x="141477" y="823486"/>
                  </a:lnTo>
                  <a:lnTo>
                    <a:pt x="175757" y="854649"/>
                  </a:lnTo>
                  <a:lnTo>
                    <a:pt x="212911" y="882451"/>
                  </a:lnTo>
                  <a:lnTo>
                    <a:pt x="252694" y="906645"/>
                  </a:lnTo>
                  <a:lnTo>
                    <a:pt x="294861" y="926988"/>
                  </a:lnTo>
                  <a:lnTo>
                    <a:pt x="339169" y="943237"/>
                  </a:lnTo>
                  <a:lnTo>
                    <a:pt x="385372" y="955145"/>
                  </a:lnTo>
                  <a:lnTo>
                    <a:pt x="433226" y="962469"/>
                  </a:lnTo>
                  <a:lnTo>
                    <a:pt x="482487" y="964965"/>
                  </a:lnTo>
                  <a:lnTo>
                    <a:pt x="531747" y="962469"/>
                  </a:lnTo>
                  <a:lnTo>
                    <a:pt x="579599" y="955145"/>
                  </a:lnTo>
                  <a:lnTo>
                    <a:pt x="625800" y="943237"/>
                  </a:lnTo>
                  <a:lnTo>
                    <a:pt x="670106" y="926988"/>
                  </a:lnTo>
                  <a:lnTo>
                    <a:pt x="712271" y="906645"/>
                  </a:lnTo>
                  <a:lnTo>
                    <a:pt x="752052" y="882451"/>
                  </a:lnTo>
                  <a:lnTo>
                    <a:pt x="789205" y="854649"/>
                  </a:lnTo>
                  <a:lnTo>
                    <a:pt x="823484" y="823486"/>
                  </a:lnTo>
                  <a:lnTo>
                    <a:pt x="854645" y="789205"/>
                  </a:lnTo>
                  <a:lnTo>
                    <a:pt x="882444" y="752051"/>
                  </a:lnTo>
                  <a:lnTo>
                    <a:pt x="906638" y="712267"/>
                  </a:lnTo>
                  <a:lnTo>
                    <a:pt x="926980" y="670099"/>
                  </a:lnTo>
                  <a:lnTo>
                    <a:pt x="943227" y="625790"/>
                  </a:lnTo>
                  <a:lnTo>
                    <a:pt x="955135" y="579586"/>
                  </a:lnTo>
                  <a:lnTo>
                    <a:pt x="962459" y="531730"/>
                  </a:lnTo>
                  <a:lnTo>
                    <a:pt x="964954" y="482466"/>
                  </a:lnTo>
                  <a:lnTo>
                    <a:pt x="962459" y="433207"/>
                  </a:lnTo>
                  <a:lnTo>
                    <a:pt x="955135" y="385355"/>
                  </a:lnTo>
                  <a:lnTo>
                    <a:pt x="943227" y="339154"/>
                  </a:lnTo>
                  <a:lnTo>
                    <a:pt x="926980" y="294848"/>
                  </a:lnTo>
                  <a:lnTo>
                    <a:pt x="906638" y="252683"/>
                  </a:lnTo>
                  <a:lnTo>
                    <a:pt x="882444" y="212902"/>
                  </a:lnTo>
                  <a:lnTo>
                    <a:pt x="854645" y="175749"/>
                  </a:lnTo>
                  <a:lnTo>
                    <a:pt x="823484" y="141470"/>
                  </a:lnTo>
                  <a:lnTo>
                    <a:pt x="789205" y="110309"/>
                  </a:lnTo>
                  <a:lnTo>
                    <a:pt x="752052" y="82509"/>
                  </a:lnTo>
                  <a:lnTo>
                    <a:pt x="712271" y="58316"/>
                  </a:lnTo>
                  <a:lnTo>
                    <a:pt x="670106" y="37974"/>
                  </a:lnTo>
                  <a:lnTo>
                    <a:pt x="625800" y="21727"/>
                  </a:lnTo>
                  <a:lnTo>
                    <a:pt x="579599" y="9819"/>
                  </a:lnTo>
                  <a:lnTo>
                    <a:pt x="531747" y="2495"/>
                  </a:lnTo>
                  <a:lnTo>
                    <a:pt x="482487" y="0"/>
                  </a:lnTo>
                  <a:close/>
                </a:path>
              </a:pathLst>
            </a:custGeom>
            <a:solidFill>
              <a:srgbClr val="FFFFFF"/>
            </a:solidFill>
          </p:spPr>
          <p:txBody>
            <a:bodyPr wrap="square" lIns="0" tIns="0" rIns="0" bIns="0" rtlCol="0"/>
            <a:lstStyle/>
            <a:p>
              <a:endParaRPr/>
            </a:p>
          </p:txBody>
        </p:sp>
        <p:sp>
          <p:nvSpPr>
            <p:cNvPr id="44" name="object 44">
              <a:hlinkClick r:id="rId20"/>
            </p:cNvPr>
            <p:cNvSpPr/>
            <p:nvPr/>
          </p:nvSpPr>
          <p:spPr>
            <a:xfrm>
              <a:off x="13147546" y="8693734"/>
              <a:ext cx="380365" cy="440690"/>
            </a:xfrm>
            <a:custGeom>
              <a:avLst/>
              <a:gdLst/>
              <a:ahLst/>
              <a:cxnLst/>
              <a:rect l="l" t="t" r="r" b="b"/>
              <a:pathLst>
                <a:path w="380365" h="440690">
                  <a:moveTo>
                    <a:pt x="10648" y="0"/>
                  </a:moveTo>
                  <a:lnTo>
                    <a:pt x="2502" y="4690"/>
                  </a:lnTo>
                  <a:lnTo>
                    <a:pt x="0" y="9025"/>
                  </a:lnTo>
                  <a:lnTo>
                    <a:pt x="0" y="432185"/>
                  </a:lnTo>
                  <a:lnTo>
                    <a:pt x="2502" y="436520"/>
                  </a:lnTo>
                  <a:lnTo>
                    <a:pt x="8596" y="440018"/>
                  </a:lnTo>
                  <a:lnTo>
                    <a:pt x="10858" y="440593"/>
                  </a:lnTo>
                  <a:lnTo>
                    <a:pt x="15381" y="440593"/>
                  </a:lnTo>
                  <a:lnTo>
                    <a:pt x="17664" y="439986"/>
                  </a:lnTo>
                  <a:lnTo>
                    <a:pt x="78057" y="404668"/>
                  </a:lnTo>
                  <a:lnTo>
                    <a:pt x="26198" y="404668"/>
                  </a:lnTo>
                  <a:lnTo>
                    <a:pt x="26198" y="36553"/>
                  </a:lnTo>
                  <a:lnTo>
                    <a:pt x="78080" y="36553"/>
                  </a:lnTo>
                  <a:lnTo>
                    <a:pt x="15643" y="41"/>
                  </a:lnTo>
                  <a:lnTo>
                    <a:pt x="10648" y="0"/>
                  </a:lnTo>
                  <a:close/>
                </a:path>
                <a:path w="380365" h="440690">
                  <a:moveTo>
                    <a:pt x="78080" y="36553"/>
                  </a:moveTo>
                  <a:lnTo>
                    <a:pt x="26198" y="36553"/>
                  </a:lnTo>
                  <a:lnTo>
                    <a:pt x="340921" y="220600"/>
                  </a:lnTo>
                  <a:lnTo>
                    <a:pt x="26198" y="404668"/>
                  </a:lnTo>
                  <a:lnTo>
                    <a:pt x="78057" y="404668"/>
                  </a:lnTo>
                  <a:lnTo>
                    <a:pt x="377496" y="229553"/>
                  </a:lnTo>
                  <a:lnTo>
                    <a:pt x="379967" y="225260"/>
                  </a:lnTo>
                  <a:lnTo>
                    <a:pt x="379967" y="215941"/>
                  </a:lnTo>
                  <a:lnTo>
                    <a:pt x="377496" y="211648"/>
                  </a:lnTo>
                  <a:lnTo>
                    <a:pt x="78080" y="36553"/>
                  </a:lnTo>
                  <a:close/>
                </a:path>
              </a:pathLst>
            </a:custGeom>
            <a:solidFill>
              <a:srgbClr val="5F2177"/>
            </a:solidFill>
          </p:spPr>
          <p:txBody>
            <a:bodyPr wrap="square" lIns="0" tIns="0" rIns="0" bIns="0" rtlCol="0"/>
            <a:lstStyle/>
            <a:p>
              <a:endParaRPr/>
            </a:p>
          </p:txBody>
        </p:sp>
        <p:sp>
          <p:nvSpPr>
            <p:cNvPr id="45" name="object 45">
              <a:hlinkClick r:id="rId20"/>
            </p:cNvPr>
            <p:cNvSpPr/>
            <p:nvPr/>
          </p:nvSpPr>
          <p:spPr>
            <a:xfrm>
              <a:off x="14191617" y="8545529"/>
              <a:ext cx="723900" cy="723900"/>
            </a:xfrm>
            <a:custGeom>
              <a:avLst/>
              <a:gdLst/>
              <a:ahLst/>
              <a:cxnLst/>
              <a:rect l="l" t="t" r="r" b="b"/>
              <a:pathLst>
                <a:path w="723900" h="723900">
                  <a:moveTo>
                    <a:pt x="361863" y="0"/>
                  </a:moveTo>
                  <a:lnTo>
                    <a:pt x="312827" y="3309"/>
                  </a:lnTo>
                  <a:lnTo>
                    <a:pt x="265776" y="12947"/>
                  </a:lnTo>
                  <a:lnTo>
                    <a:pt x="221144" y="28480"/>
                  </a:lnTo>
                  <a:lnTo>
                    <a:pt x="179365" y="49472"/>
                  </a:lnTo>
                  <a:lnTo>
                    <a:pt x="140874" y="75491"/>
                  </a:lnTo>
                  <a:lnTo>
                    <a:pt x="106106" y="106101"/>
                  </a:lnTo>
                  <a:lnTo>
                    <a:pt x="75495" y="140868"/>
                  </a:lnTo>
                  <a:lnTo>
                    <a:pt x="49475" y="179357"/>
                  </a:lnTo>
                  <a:lnTo>
                    <a:pt x="28481" y="221135"/>
                  </a:lnTo>
                  <a:lnTo>
                    <a:pt x="12948" y="265766"/>
                  </a:lnTo>
                  <a:lnTo>
                    <a:pt x="3309" y="312817"/>
                  </a:lnTo>
                  <a:lnTo>
                    <a:pt x="0" y="361852"/>
                  </a:lnTo>
                  <a:lnTo>
                    <a:pt x="3309" y="410891"/>
                  </a:lnTo>
                  <a:lnTo>
                    <a:pt x="12948" y="457944"/>
                  </a:lnTo>
                  <a:lnTo>
                    <a:pt x="28481" y="502578"/>
                  </a:lnTo>
                  <a:lnTo>
                    <a:pt x="49475" y="544358"/>
                  </a:lnTo>
                  <a:lnTo>
                    <a:pt x="75495" y="582849"/>
                  </a:lnTo>
                  <a:lnTo>
                    <a:pt x="106106" y="617618"/>
                  </a:lnTo>
                  <a:lnTo>
                    <a:pt x="140874" y="648230"/>
                  </a:lnTo>
                  <a:lnTo>
                    <a:pt x="179365" y="674250"/>
                  </a:lnTo>
                  <a:lnTo>
                    <a:pt x="221144" y="695244"/>
                  </a:lnTo>
                  <a:lnTo>
                    <a:pt x="265776" y="710778"/>
                  </a:lnTo>
                  <a:lnTo>
                    <a:pt x="312827" y="720417"/>
                  </a:lnTo>
                  <a:lnTo>
                    <a:pt x="361863" y="723726"/>
                  </a:lnTo>
                  <a:lnTo>
                    <a:pt x="410899" y="720417"/>
                  </a:lnTo>
                  <a:lnTo>
                    <a:pt x="457950" y="710778"/>
                  </a:lnTo>
                  <a:lnTo>
                    <a:pt x="502582" y="695244"/>
                  </a:lnTo>
                  <a:lnTo>
                    <a:pt x="544361" y="674250"/>
                  </a:lnTo>
                  <a:lnTo>
                    <a:pt x="582851" y="648230"/>
                  </a:lnTo>
                  <a:lnTo>
                    <a:pt x="617619" y="617618"/>
                  </a:lnTo>
                  <a:lnTo>
                    <a:pt x="648231" y="582849"/>
                  </a:lnTo>
                  <a:lnTo>
                    <a:pt x="674250" y="544358"/>
                  </a:lnTo>
                  <a:lnTo>
                    <a:pt x="695244" y="502578"/>
                  </a:lnTo>
                  <a:lnTo>
                    <a:pt x="710778" y="457944"/>
                  </a:lnTo>
                  <a:lnTo>
                    <a:pt x="720417" y="410891"/>
                  </a:lnTo>
                  <a:lnTo>
                    <a:pt x="723726" y="361852"/>
                  </a:lnTo>
                  <a:lnTo>
                    <a:pt x="720417" y="312817"/>
                  </a:lnTo>
                  <a:lnTo>
                    <a:pt x="710778" y="265766"/>
                  </a:lnTo>
                  <a:lnTo>
                    <a:pt x="695244" y="221135"/>
                  </a:lnTo>
                  <a:lnTo>
                    <a:pt x="674250" y="179357"/>
                  </a:lnTo>
                  <a:lnTo>
                    <a:pt x="648231" y="140868"/>
                  </a:lnTo>
                  <a:lnTo>
                    <a:pt x="617619" y="106101"/>
                  </a:lnTo>
                  <a:lnTo>
                    <a:pt x="582851" y="75491"/>
                  </a:lnTo>
                  <a:lnTo>
                    <a:pt x="544361" y="49472"/>
                  </a:lnTo>
                  <a:lnTo>
                    <a:pt x="502582" y="28480"/>
                  </a:lnTo>
                  <a:lnTo>
                    <a:pt x="457950" y="12947"/>
                  </a:lnTo>
                  <a:lnTo>
                    <a:pt x="410899" y="3309"/>
                  </a:lnTo>
                  <a:lnTo>
                    <a:pt x="361863" y="0"/>
                  </a:lnTo>
                  <a:close/>
                </a:path>
              </a:pathLst>
            </a:custGeom>
            <a:solidFill>
              <a:srgbClr val="FFFFFF">
                <a:alpha val="39999"/>
              </a:srgbClr>
            </a:solidFill>
          </p:spPr>
          <p:txBody>
            <a:bodyPr wrap="square" lIns="0" tIns="0" rIns="0" bIns="0" rtlCol="0"/>
            <a:lstStyle/>
            <a:p>
              <a:endParaRPr/>
            </a:p>
          </p:txBody>
        </p:sp>
        <p:sp>
          <p:nvSpPr>
            <p:cNvPr id="46" name="object 46">
              <a:hlinkClick r:id="rId20"/>
            </p:cNvPr>
            <p:cNvSpPr/>
            <p:nvPr/>
          </p:nvSpPr>
          <p:spPr>
            <a:xfrm>
              <a:off x="14444343" y="8740672"/>
              <a:ext cx="285750" cy="339725"/>
            </a:xfrm>
            <a:custGeom>
              <a:avLst/>
              <a:gdLst/>
              <a:ahLst/>
              <a:cxnLst/>
              <a:rect l="l" t="t" r="r" b="b"/>
              <a:pathLst>
                <a:path w="285750" h="339725">
                  <a:moveTo>
                    <a:pt x="15245" y="701"/>
                  </a:moveTo>
                  <a:lnTo>
                    <a:pt x="4376" y="701"/>
                  </a:lnTo>
                  <a:lnTo>
                    <a:pt x="0" y="5078"/>
                  </a:lnTo>
                  <a:lnTo>
                    <a:pt x="0" y="335183"/>
                  </a:lnTo>
                  <a:lnTo>
                    <a:pt x="4376" y="339570"/>
                  </a:lnTo>
                  <a:lnTo>
                    <a:pt x="15245" y="339570"/>
                  </a:lnTo>
                  <a:lnTo>
                    <a:pt x="19643" y="335183"/>
                  </a:lnTo>
                  <a:lnTo>
                    <a:pt x="19643" y="5078"/>
                  </a:lnTo>
                  <a:lnTo>
                    <a:pt x="15245" y="701"/>
                  </a:lnTo>
                  <a:close/>
                </a:path>
                <a:path w="285750" h="339725">
                  <a:moveTo>
                    <a:pt x="94018" y="0"/>
                  </a:moveTo>
                  <a:lnTo>
                    <a:pt x="87044" y="3204"/>
                  </a:lnTo>
                  <a:lnTo>
                    <a:pt x="84793" y="6690"/>
                  </a:lnTo>
                  <a:lnTo>
                    <a:pt x="84793" y="324691"/>
                  </a:lnTo>
                  <a:lnTo>
                    <a:pt x="87044" y="328178"/>
                  </a:lnTo>
                  <a:lnTo>
                    <a:pt x="91840" y="330387"/>
                  </a:lnTo>
                  <a:lnTo>
                    <a:pt x="93232" y="330691"/>
                  </a:lnTo>
                  <a:lnTo>
                    <a:pt x="96928" y="330691"/>
                  </a:lnTo>
                  <a:lnTo>
                    <a:pt x="99201" y="329874"/>
                  </a:lnTo>
                  <a:lnTo>
                    <a:pt x="134615" y="299498"/>
                  </a:lnTo>
                  <a:lnTo>
                    <a:pt x="104447" y="299498"/>
                  </a:lnTo>
                  <a:lnTo>
                    <a:pt x="104447" y="31883"/>
                  </a:lnTo>
                  <a:lnTo>
                    <a:pt x="134637" y="31883"/>
                  </a:lnTo>
                  <a:lnTo>
                    <a:pt x="98101" y="565"/>
                  </a:lnTo>
                  <a:lnTo>
                    <a:pt x="94018" y="0"/>
                  </a:lnTo>
                  <a:close/>
                </a:path>
                <a:path w="285750" h="339725">
                  <a:moveTo>
                    <a:pt x="134637" y="31883"/>
                  </a:moveTo>
                  <a:lnTo>
                    <a:pt x="104447" y="31883"/>
                  </a:lnTo>
                  <a:lnTo>
                    <a:pt x="260536" y="165691"/>
                  </a:lnTo>
                  <a:lnTo>
                    <a:pt x="104447" y="299498"/>
                  </a:lnTo>
                  <a:lnTo>
                    <a:pt x="134615" y="299498"/>
                  </a:lnTo>
                  <a:lnTo>
                    <a:pt x="282022" y="173136"/>
                  </a:lnTo>
                  <a:lnTo>
                    <a:pt x="284211" y="171282"/>
                  </a:lnTo>
                  <a:lnTo>
                    <a:pt x="285457" y="168560"/>
                  </a:lnTo>
                  <a:lnTo>
                    <a:pt x="285457" y="162822"/>
                  </a:lnTo>
                  <a:lnTo>
                    <a:pt x="284211" y="160099"/>
                  </a:lnTo>
                  <a:lnTo>
                    <a:pt x="134637" y="31883"/>
                  </a:lnTo>
                  <a:close/>
                </a:path>
              </a:pathLst>
            </a:custGeom>
            <a:solidFill>
              <a:srgbClr val="FFFFFF"/>
            </a:solidFill>
          </p:spPr>
          <p:txBody>
            <a:bodyPr wrap="square" lIns="0" tIns="0" rIns="0" bIns="0" rtlCol="0"/>
            <a:lstStyle/>
            <a:p>
              <a:endParaRPr/>
            </a:p>
          </p:txBody>
        </p:sp>
        <p:sp>
          <p:nvSpPr>
            <p:cNvPr id="47" name="object 47">
              <a:hlinkClick r:id="rId20"/>
            </p:cNvPr>
            <p:cNvSpPr/>
            <p:nvPr/>
          </p:nvSpPr>
          <p:spPr>
            <a:xfrm>
              <a:off x="11719073" y="8547842"/>
              <a:ext cx="723900" cy="723900"/>
            </a:xfrm>
            <a:custGeom>
              <a:avLst/>
              <a:gdLst/>
              <a:ahLst/>
              <a:cxnLst/>
              <a:rect l="l" t="t" r="r" b="b"/>
              <a:pathLst>
                <a:path w="723900" h="723900">
                  <a:moveTo>
                    <a:pt x="361873" y="0"/>
                  </a:moveTo>
                  <a:lnTo>
                    <a:pt x="312835" y="3309"/>
                  </a:lnTo>
                  <a:lnTo>
                    <a:pt x="265782" y="12948"/>
                  </a:lnTo>
                  <a:lnTo>
                    <a:pt x="221148" y="28483"/>
                  </a:lnTo>
                  <a:lnTo>
                    <a:pt x="179368" y="49478"/>
                  </a:lnTo>
                  <a:lnTo>
                    <a:pt x="140876" y="75498"/>
                  </a:lnTo>
                  <a:lnTo>
                    <a:pt x="106108" y="106110"/>
                  </a:lnTo>
                  <a:lnTo>
                    <a:pt x="75496" y="140879"/>
                  </a:lnTo>
                  <a:lnTo>
                    <a:pt x="49476" y="179370"/>
                  </a:lnTo>
                  <a:lnTo>
                    <a:pt x="28481" y="221148"/>
                  </a:lnTo>
                  <a:lnTo>
                    <a:pt x="12948" y="265779"/>
                  </a:lnTo>
                  <a:lnTo>
                    <a:pt x="3309" y="312829"/>
                  </a:lnTo>
                  <a:lnTo>
                    <a:pt x="0" y="361863"/>
                  </a:lnTo>
                  <a:lnTo>
                    <a:pt x="3309" y="410899"/>
                  </a:lnTo>
                  <a:lnTo>
                    <a:pt x="12948" y="457950"/>
                  </a:lnTo>
                  <a:lnTo>
                    <a:pt x="28481" y="502582"/>
                  </a:lnTo>
                  <a:lnTo>
                    <a:pt x="49476" y="544361"/>
                  </a:lnTo>
                  <a:lnTo>
                    <a:pt x="75496" y="582851"/>
                  </a:lnTo>
                  <a:lnTo>
                    <a:pt x="106108" y="617619"/>
                  </a:lnTo>
                  <a:lnTo>
                    <a:pt x="140876" y="648231"/>
                  </a:lnTo>
                  <a:lnTo>
                    <a:pt x="179368" y="674250"/>
                  </a:lnTo>
                  <a:lnTo>
                    <a:pt x="221148" y="695244"/>
                  </a:lnTo>
                  <a:lnTo>
                    <a:pt x="265782" y="710778"/>
                  </a:lnTo>
                  <a:lnTo>
                    <a:pt x="312835" y="720417"/>
                  </a:lnTo>
                  <a:lnTo>
                    <a:pt x="361873" y="723726"/>
                  </a:lnTo>
                  <a:lnTo>
                    <a:pt x="410907" y="720417"/>
                  </a:lnTo>
                  <a:lnTo>
                    <a:pt x="457956" y="710778"/>
                  </a:lnTo>
                  <a:lnTo>
                    <a:pt x="502586" y="695244"/>
                  </a:lnTo>
                  <a:lnTo>
                    <a:pt x="544364" y="674250"/>
                  </a:lnTo>
                  <a:lnTo>
                    <a:pt x="582853" y="648231"/>
                  </a:lnTo>
                  <a:lnTo>
                    <a:pt x="617621" y="617619"/>
                  </a:lnTo>
                  <a:lnTo>
                    <a:pt x="648231" y="582851"/>
                  </a:lnTo>
                  <a:lnTo>
                    <a:pt x="674251" y="544361"/>
                  </a:lnTo>
                  <a:lnTo>
                    <a:pt x="695245" y="502582"/>
                  </a:lnTo>
                  <a:lnTo>
                    <a:pt x="710778" y="457950"/>
                  </a:lnTo>
                  <a:lnTo>
                    <a:pt x="720417" y="410899"/>
                  </a:lnTo>
                  <a:lnTo>
                    <a:pt x="723726" y="361863"/>
                  </a:lnTo>
                  <a:lnTo>
                    <a:pt x="720417" y="312829"/>
                  </a:lnTo>
                  <a:lnTo>
                    <a:pt x="710778" y="265779"/>
                  </a:lnTo>
                  <a:lnTo>
                    <a:pt x="695245" y="221148"/>
                  </a:lnTo>
                  <a:lnTo>
                    <a:pt x="674251" y="179370"/>
                  </a:lnTo>
                  <a:lnTo>
                    <a:pt x="648231" y="140879"/>
                  </a:lnTo>
                  <a:lnTo>
                    <a:pt x="617621" y="106110"/>
                  </a:lnTo>
                  <a:lnTo>
                    <a:pt x="582853" y="75498"/>
                  </a:lnTo>
                  <a:lnTo>
                    <a:pt x="544364" y="49478"/>
                  </a:lnTo>
                  <a:lnTo>
                    <a:pt x="502586" y="28483"/>
                  </a:lnTo>
                  <a:lnTo>
                    <a:pt x="457956" y="12948"/>
                  </a:lnTo>
                  <a:lnTo>
                    <a:pt x="410907" y="3309"/>
                  </a:lnTo>
                  <a:lnTo>
                    <a:pt x="361873" y="0"/>
                  </a:lnTo>
                  <a:close/>
                </a:path>
              </a:pathLst>
            </a:custGeom>
            <a:solidFill>
              <a:srgbClr val="FFFFFF">
                <a:alpha val="39999"/>
              </a:srgbClr>
            </a:solidFill>
          </p:spPr>
          <p:txBody>
            <a:bodyPr wrap="square" lIns="0" tIns="0" rIns="0" bIns="0" rtlCol="0"/>
            <a:lstStyle/>
            <a:p>
              <a:endParaRPr/>
            </a:p>
          </p:txBody>
        </p:sp>
        <p:sp>
          <p:nvSpPr>
            <p:cNvPr id="48" name="object 48">
              <a:hlinkClick r:id="rId20"/>
            </p:cNvPr>
            <p:cNvSpPr/>
            <p:nvPr/>
          </p:nvSpPr>
          <p:spPr>
            <a:xfrm>
              <a:off x="11906548" y="8742985"/>
              <a:ext cx="285750" cy="339725"/>
            </a:xfrm>
            <a:custGeom>
              <a:avLst/>
              <a:gdLst/>
              <a:ahLst/>
              <a:cxnLst/>
              <a:rect l="l" t="t" r="r" b="b"/>
              <a:pathLst>
                <a:path w="285750" h="339725">
                  <a:moveTo>
                    <a:pt x="281080" y="712"/>
                  </a:moveTo>
                  <a:lnTo>
                    <a:pt x="270222" y="712"/>
                  </a:lnTo>
                  <a:lnTo>
                    <a:pt x="265824" y="5099"/>
                  </a:lnTo>
                  <a:lnTo>
                    <a:pt x="265824" y="335183"/>
                  </a:lnTo>
                  <a:lnTo>
                    <a:pt x="270222" y="339560"/>
                  </a:lnTo>
                  <a:lnTo>
                    <a:pt x="281080" y="339560"/>
                  </a:lnTo>
                  <a:lnTo>
                    <a:pt x="285478" y="335183"/>
                  </a:lnTo>
                  <a:lnTo>
                    <a:pt x="285478" y="5099"/>
                  </a:lnTo>
                  <a:lnTo>
                    <a:pt x="281080" y="712"/>
                  </a:lnTo>
                  <a:close/>
                </a:path>
                <a:path w="285750" h="339725">
                  <a:moveTo>
                    <a:pt x="191460" y="0"/>
                  </a:moveTo>
                  <a:lnTo>
                    <a:pt x="187355" y="565"/>
                  </a:lnTo>
                  <a:lnTo>
                    <a:pt x="1246" y="160110"/>
                  </a:lnTo>
                  <a:lnTo>
                    <a:pt x="0" y="162832"/>
                  </a:lnTo>
                  <a:lnTo>
                    <a:pt x="0" y="168570"/>
                  </a:lnTo>
                  <a:lnTo>
                    <a:pt x="1246" y="171282"/>
                  </a:lnTo>
                  <a:lnTo>
                    <a:pt x="186266" y="329874"/>
                  </a:lnTo>
                  <a:lnTo>
                    <a:pt x="188538" y="330691"/>
                  </a:lnTo>
                  <a:lnTo>
                    <a:pt x="192234" y="330691"/>
                  </a:lnTo>
                  <a:lnTo>
                    <a:pt x="193638" y="330387"/>
                  </a:lnTo>
                  <a:lnTo>
                    <a:pt x="198433" y="328178"/>
                  </a:lnTo>
                  <a:lnTo>
                    <a:pt x="200674" y="324691"/>
                  </a:lnTo>
                  <a:lnTo>
                    <a:pt x="200674" y="299498"/>
                  </a:lnTo>
                  <a:lnTo>
                    <a:pt x="181020" y="299498"/>
                  </a:lnTo>
                  <a:lnTo>
                    <a:pt x="24910" y="165701"/>
                  </a:lnTo>
                  <a:lnTo>
                    <a:pt x="181020" y="31883"/>
                  </a:lnTo>
                  <a:lnTo>
                    <a:pt x="200674" y="31883"/>
                  </a:lnTo>
                  <a:lnTo>
                    <a:pt x="200674" y="6690"/>
                  </a:lnTo>
                  <a:lnTo>
                    <a:pt x="198433" y="3214"/>
                  </a:lnTo>
                  <a:lnTo>
                    <a:pt x="191460" y="0"/>
                  </a:lnTo>
                  <a:close/>
                </a:path>
                <a:path w="285750" h="339725">
                  <a:moveTo>
                    <a:pt x="200674" y="31883"/>
                  </a:moveTo>
                  <a:lnTo>
                    <a:pt x="181020" y="31883"/>
                  </a:lnTo>
                  <a:lnTo>
                    <a:pt x="181020" y="299498"/>
                  </a:lnTo>
                  <a:lnTo>
                    <a:pt x="200674" y="299498"/>
                  </a:lnTo>
                  <a:lnTo>
                    <a:pt x="200674" y="31883"/>
                  </a:lnTo>
                  <a:close/>
                </a:path>
              </a:pathLst>
            </a:custGeom>
            <a:solidFill>
              <a:srgbClr val="FFFFFF"/>
            </a:solidFill>
          </p:spPr>
          <p:txBody>
            <a:bodyPr wrap="square" lIns="0" tIns="0" rIns="0" bIns="0" rtlCol="0"/>
            <a:lstStyle/>
            <a:p>
              <a:endParaRPr/>
            </a:p>
          </p:txBody>
        </p:sp>
        <p:sp>
          <p:nvSpPr>
            <p:cNvPr id="49" name="object 49">
              <a:hlinkClick r:id="rId20"/>
            </p:cNvPr>
            <p:cNvSpPr/>
            <p:nvPr/>
          </p:nvSpPr>
          <p:spPr>
            <a:xfrm>
              <a:off x="11584533" y="7351124"/>
              <a:ext cx="3423920" cy="165100"/>
            </a:xfrm>
            <a:custGeom>
              <a:avLst/>
              <a:gdLst/>
              <a:ahLst/>
              <a:cxnLst/>
              <a:rect l="l" t="t" r="r" b="b"/>
              <a:pathLst>
                <a:path w="3423919" h="165100">
                  <a:moveTo>
                    <a:pt x="3340976" y="0"/>
                  </a:moveTo>
                  <a:lnTo>
                    <a:pt x="82353" y="0"/>
                  </a:lnTo>
                  <a:lnTo>
                    <a:pt x="50296" y="6469"/>
                  </a:lnTo>
                  <a:lnTo>
                    <a:pt x="24119" y="24113"/>
                  </a:lnTo>
                  <a:lnTo>
                    <a:pt x="6471" y="50283"/>
                  </a:lnTo>
                  <a:lnTo>
                    <a:pt x="0" y="82332"/>
                  </a:lnTo>
                  <a:lnTo>
                    <a:pt x="6471" y="114389"/>
                  </a:lnTo>
                  <a:lnTo>
                    <a:pt x="24119" y="140566"/>
                  </a:lnTo>
                  <a:lnTo>
                    <a:pt x="50296" y="158214"/>
                  </a:lnTo>
                  <a:lnTo>
                    <a:pt x="82353" y="164686"/>
                  </a:lnTo>
                  <a:lnTo>
                    <a:pt x="3340976" y="164686"/>
                  </a:lnTo>
                  <a:lnTo>
                    <a:pt x="3373033" y="158214"/>
                  </a:lnTo>
                  <a:lnTo>
                    <a:pt x="3399210" y="140566"/>
                  </a:lnTo>
                  <a:lnTo>
                    <a:pt x="3416858" y="114389"/>
                  </a:lnTo>
                  <a:lnTo>
                    <a:pt x="3423330" y="82332"/>
                  </a:lnTo>
                  <a:lnTo>
                    <a:pt x="3416858" y="50283"/>
                  </a:lnTo>
                  <a:lnTo>
                    <a:pt x="3399210" y="24113"/>
                  </a:lnTo>
                  <a:lnTo>
                    <a:pt x="3373033" y="6469"/>
                  </a:lnTo>
                  <a:lnTo>
                    <a:pt x="3340976" y="0"/>
                  </a:lnTo>
                  <a:close/>
                </a:path>
              </a:pathLst>
            </a:custGeom>
            <a:solidFill>
              <a:srgbClr val="FFFFFF">
                <a:alpha val="39999"/>
              </a:srgbClr>
            </a:solidFill>
          </p:spPr>
          <p:txBody>
            <a:bodyPr wrap="square" lIns="0" tIns="0" rIns="0" bIns="0" rtlCol="0"/>
            <a:lstStyle/>
            <a:p>
              <a:endParaRPr/>
            </a:p>
          </p:txBody>
        </p:sp>
        <p:sp>
          <p:nvSpPr>
            <p:cNvPr id="50" name="object 50">
              <a:hlinkClick r:id="rId20"/>
            </p:cNvPr>
            <p:cNvSpPr/>
            <p:nvPr/>
          </p:nvSpPr>
          <p:spPr>
            <a:xfrm>
              <a:off x="11584521" y="7301781"/>
              <a:ext cx="1475740" cy="263525"/>
            </a:xfrm>
            <a:custGeom>
              <a:avLst/>
              <a:gdLst/>
              <a:ahLst/>
              <a:cxnLst/>
              <a:rect l="l" t="t" r="r" b="b"/>
              <a:pathLst>
                <a:path w="1475740" h="263525">
                  <a:moveTo>
                    <a:pt x="1475359" y="19392"/>
                  </a:moveTo>
                  <a:lnTo>
                    <a:pt x="1473847" y="11849"/>
                  </a:lnTo>
                  <a:lnTo>
                    <a:pt x="1469694" y="5689"/>
                  </a:lnTo>
                  <a:lnTo>
                    <a:pt x="1463535" y="1524"/>
                  </a:lnTo>
                  <a:lnTo>
                    <a:pt x="1455991" y="0"/>
                  </a:lnTo>
                  <a:lnTo>
                    <a:pt x="1448447" y="1524"/>
                  </a:lnTo>
                  <a:lnTo>
                    <a:pt x="1442300" y="5689"/>
                  </a:lnTo>
                  <a:lnTo>
                    <a:pt x="1438148" y="11849"/>
                  </a:lnTo>
                  <a:lnTo>
                    <a:pt x="1436636" y="19392"/>
                  </a:lnTo>
                  <a:lnTo>
                    <a:pt x="1436636" y="49352"/>
                  </a:lnTo>
                  <a:lnTo>
                    <a:pt x="82359" y="49352"/>
                  </a:lnTo>
                  <a:lnTo>
                    <a:pt x="50304" y="55816"/>
                  </a:lnTo>
                  <a:lnTo>
                    <a:pt x="24117" y="73456"/>
                  </a:lnTo>
                  <a:lnTo>
                    <a:pt x="6477" y="99631"/>
                  </a:lnTo>
                  <a:lnTo>
                    <a:pt x="0" y="131686"/>
                  </a:lnTo>
                  <a:lnTo>
                    <a:pt x="6477" y="163741"/>
                  </a:lnTo>
                  <a:lnTo>
                    <a:pt x="24117" y="189915"/>
                  </a:lnTo>
                  <a:lnTo>
                    <a:pt x="50304" y="207568"/>
                  </a:lnTo>
                  <a:lnTo>
                    <a:pt x="82359" y="214033"/>
                  </a:lnTo>
                  <a:lnTo>
                    <a:pt x="1436636" y="214033"/>
                  </a:lnTo>
                  <a:lnTo>
                    <a:pt x="1436636" y="243979"/>
                  </a:lnTo>
                  <a:lnTo>
                    <a:pt x="1438148" y="251523"/>
                  </a:lnTo>
                  <a:lnTo>
                    <a:pt x="1442300" y="257683"/>
                  </a:lnTo>
                  <a:lnTo>
                    <a:pt x="1448447" y="261823"/>
                  </a:lnTo>
                  <a:lnTo>
                    <a:pt x="1455991" y="263347"/>
                  </a:lnTo>
                  <a:lnTo>
                    <a:pt x="1463535" y="261823"/>
                  </a:lnTo>
                  <a:lnTo>
                    <a:pt x="1469694" y="257683"/>
                  </a:lnTo>
                  <a:lnTo>
                    <a:pt x="1473847" y="251523"/>
                  </a:lnTo>
                  <a:lnTo>
                    <a:pt x="1475359" y="243979"/>
                  </a:lnTo>
                  <a:lnTo>
                    <a:pt x="1475359" y="19392"/>
                  </a:lnTo>
                  <a:close/>
                </a:path>
              </a:pathLst>
            </a:custGeom>
            <a:solidFill>
              <a:srgbClr val="FFFFFF"/>
            </a:solidFill>
          </p:spPr>
          <p:txBody>
            <a:bodyPr wrap="square" lIns="0" tIns="0" rIns="0" bIns="0" rtlCol="0"/>
            <a:lstStyle/>
            <a:p>
              <a:endParaRPr/>
            </a:p>
          </p:txBody>
        </p:sp>
        <p:pic>
          <p:nvPicPr>
            <p:cNvPr id="51" name="object 51">
              <a:hlinkClick r:id="rId20"/>
            </p:cNvPr>
            <p:cNvPicPr/>
            <p:nvPr/>
          </p:nvPicPr>
          <p:blipFill>
            <a:blip r:embed="rId24" cstate="print"/>
            <a:stretch>
              <a:fillRect/>
            </a:stretch>
          </p:blipFill>
          <p:spPr>
            <a:xfrm>
              <a:off x="12701604" y="7351116"/>
              <a:ext cx="319550" cy="164685"/>
            </a:xfrm>
            <a:prstGeom prst="rect">
              <a:avLst/>
            </a:prstGeom>
          </p:spPr>
        </p:pic>
        <p:pic>
          <p:nvPicPr>
            <p:cNvPr id="52" name="object 52">
              <a:hlinkClick r:id="rId20"/>
            </p:cNvPr>
            <p:cNvPicPr/>
            <p:nvPr/>
          </p:nvPicPr>
          <p:blipFill>
            <a:blip r:embed="rId25" cstate="print"/>
            <a:stretch>
              <a:fillRect/>
            </a:stretch>
          </p:blipFill>
          <p:spPr>
            <a:xfrm>
              <a:off x="13059915" y="7351127"/>
              <a:ext cx="639142" cy="164675"/>
            </a:xfrm>
            <a:prstGeom prst="rect">
              <a:avLst/>
            </a:prstGeom>
          </p:spPr>
        </p:pic>
        <p:sp>
          <p:nvSpPr>
            <p:cNvPr id="53" name="object 53">
              <a:hlinkClick r:id="rId20"/>
            </p:cNvPr>
            <p:cNvSpPr/>
            <p:nvPr/>
          </p:nvSpPr>
          <p:spPr>
            <a:xfrm>
              <a:off x="11406535" y="6642329"/>
              <a:ext cx="266700" cy="288925"/>
            </a:xfrm>
            <a:custGeom>
              <a:avLst/>
              <a:gdLst/>
              <a:ahLst/>
              <a:cxnLst/>
              <a:rect l="l" t="t" r="r" b="b"/>
              <a:pathLst>
                <a:path w="266700" h="288925">
                  <a:moveTo>
                    <a:pt x="158686" y="0"/>
                  </a:moveTo>
                  <a:lnTo>
                    <a:pt x="107567" y="0"/>
                  </a:lnTo>
                  <a:lnTo>
                    <a:pt x="0" y="288671"/>
                  </a:lnTo>
                  <a:lnTo>
                    <a:pt x="49558" y="288671"/>
                  </a:lnTo>
                  <a:lnTo>
                    <a:pt x="77673" y="208831"/>
                  </a:lnTo>
                  <a:lnTo>
                    <a:pt x="236517" y="208831"/>
                  </a:lnTo>
                  <a:lnTo>
                    <a:pt x="221419" y="168319"/>
                  </a:lnTo>
                  <a:lnTo>
                    <a:pt x="91442" y="168319"/>
                  </a:lnTo>
                  <a:lnTo>
                    <a:pt x="117399" y="93400"/>
                  </a:lnTo>
                  <a:lnTo>
                    <a:pt x="122204" y="79331"/>
                  </a:lnTo>
                  <a:lnTo>
                    <a:pt x="126394" y="65823"/>
                  </a:lnTo>
                  <a:lnTo>
                    <a:pt x="129971" y="52879"/>
                  </a:lnTo>
                  <a:lnTo>
                    <a:pt x="132938" y="40501"/>
                  </a:lnTo>
                  <a:lnTo>
                    <a:pt x="173781" y="40501"/>
                  </a:lnTo>
                  <a:lnTo>
                    <a:pt x="158686" y="0"/>
                  </a:lnTo>
                  <a:close/>
                </a:path>
                <a:path w="266700" h="288925">
                  <a:moveTo>
                    <a:pt x="236517" y="208831"/>
                  </a:moveTo>
                  <a:lnTo>
                    <a:pt x="187606" y="208831"/>
                  </a:lnTo>
                  <a:lnTo>
                    <a:pt x="216318" y="288671"/>
                  </a:lnTo>
                  <a:lnTo>
                    <a:pt x="266274" y="288671"/>
                  </a:lnTo>
                  <a:lnTo>
                    <a:pt x="236517" y="208831"/>
                  </a:lnTo>
                  <a:close/>
                </a:path>
                <a:path w="266700" h="288925">
                  <a:moveTo>
                    <a:pt x="173781" y="40501"/>
                  </a:moveTo>
                  <a:lnTo>
                    <a:pt x="132938" y="40501"/>
                  </a:lnTo>
                  <a:lnTo>
                    <a:pt x="134117" y="44999"/>
                  </a:lnTo>
                  <a:lnTo>
                    <a:pt x="146658" y="85564"/>
                  </a:lnTo>
                  <a:lnTo>
                    <a:pt x="148278" y="90060"/>
                  </a:lnTo>
                  <a:lnTo>
                    <a:pt x="175209" y="168319"/>
                  </a:lnTo>
                  <a:lnTo>
                    <a:pt x="221419" y="168319"/>
                  </a:lnTo>
                  <a:lnTo>
                    <a:pt x="173781" y="40501"/>
                  </a:lnTo>
                  <a:close/>
                </a:path>
              </a:pathLst>
            </a:custGeom>
            <a:solidFill>
              <a:srgbClr val="FFFFFF"/>
            </a:solidFill>
          </p:spPr>
          <p:txBody>
            <a:bodyPr wrap="square" lIns="0" tIns="0" rIns="0" bIns="0" rtlCol="0"/>
            <a:lstStyle/>
            <a:p>
              <a:endParaRPr/>
            </a:p>
          </p:txBody>
        </p:sp>
        <p:pic>
          <p:nvPicPr>
            <p:cNvPr id="54" name="object 54">
              <a:hlinkClick r:id="rId20"/>
            </p:cNvPr>
            <p:cNvPicPr/>
            <p:nvPr/>
          </p:nvPicPr>
          <p:blipFill>
            <a:blip r:embed="rId26" cstate="print"/>
            <a:stretch>
              <a:fillRect/>
            </a:stretch>
          </p:blipFill>
          <p:spPr>
            <a:xfrm>
              <a:off x="11705831" y="6709570"/>
              <a:ext cx="133336" cy="221427"/>
            </a:xfrm>
            <a:prstGeom prst="rect">
              <a:avLst/>
            </a:prstGeom>
          </p:spPr>
        </p:pic>
        <p:pic>
          <p:nvPicPr>
            <p:cNvPr id="55" name="object 55">
              <a:hlinkClick r:id="rId20"/>
            </p:cNvPr>
            <p:cNvPicPr/>
            <p:nvPr/>
          </p:nvPicPr>
          <p:blipFill>
            <a:blip r:embed="rId27" cstate="print"/>
            <a:stretch>
              <a:fillRect/>
            </a:stretch>
          </p:blipFill>
          <p:spPr>
            <a:xfrm>
              <a:off x="11879487" y="6709570"/>
              <a:ext cx="191344" cy="221427"/>
            </a:xfrm>
            <a:prstGeom prst="rect">
              <a:avLst/>
            </a:prstGeom>
          </p:spPr>
        </p:pic>
        <p:pic>
          <p:nvPicPr>
            <p:cNvPr id="56" name="object 56">
              <a:hlinkClick r:id="rId20"/>
            </p:cNvPr>
            <p:cNvPicPr/>
            <p:nvPr/>
          </p:nvPicPr>
          <p:blipFill>
            <a:blip r:embed="rId28" cstate="print"/>
            <a:stretch>
              <a:fillRect/>
            </a:stretch>
          </p:blipFill>
          <p:spPr>
            <a:xfrm>
              <a:off x="12119792" y="6709565"/>
              <a:ext cx="184448" cy="225364"/>
            </a:xfrm>
            <a:prstGeom prst="rect">
              <a:avLst/>
            </a:prstGeom>
          </p:spPr>
        </p:pic>
        <p:sp>
          <p:nvSpPr>
            <p:cNvPr id="57" name="object 57">
              <a:hlinkClick r:id="rId20"/>
            </p:cNvPr>
            <p:cNvSpPr/>
            <p:nvPr/>
          </p:nvSpPr>
          <p:spPr>
            <a:xfrm>
              <a:off x="12355765" y="6709573"/>
              <a:ext cx="198120" cy="318770"/>
            </a:xfrm>
            <a:custGeom>
              <a:avLst/>
              <a:gdLst/>
              <a:ahLst/>
              <a:cxnLst/>
              <a:rect l="l" t="t" r="r" b="b"/>
              <a:pathLst>
                <a:path w="198120" h="318770">
                  <a:moveTo>
                    <a:pt x="197826" y="192915"/>
                  </a:moveTo>
                  <a:lnTo>
                    <a:pt x="153576" y="192915"/>
                  </a:lnTo>
                  <a:lnTo>
                    <a:pt x="151409" y="318189"/>
                  </a:lnTo>
                  <a:lnTo>
                    <a:pt x="197826" y="318189"/>
                  </a:lnTo>
                  <a:lnTo>
                    <a:pt x="197826" y="192915"/>
                  </a:lnTo>
                  <a:close/>
                </a:path>
                <a:path w="198120" h="318770">
                  <a:moveTo>
                    <a:pt x="87107" y="0"/>
                  </a:moveTo>
                  <a:lnTo>
                    <a:pt x="35893" y="16865"/>
                  </a:lnTo>
                  <a:lnTo>
                    <a:pt x="5796" y="65751"/>
                  </a:lnTo>
                  <a:lnTo>
                    <a:pt x="0" y="113075"/>
                  </a:lnTo>
                  <a:lnTo>
                    <a:pt x="1425" y="138160"/>
                  </a:lnTo>
                  <a:lnTo>
                    <a:pt x="12832" y="179496"/>
                  </a:lnTo>
                  <a:lnTo>
                    <a:pt x="49997" y="217964"/>
                  </a:lnTo>
                  <a:lnTo>
                    <a:pt x="85934" y="225364"/>
                  </a:lnTo>
                  <a:lnTo>
                    <a:pt x="106741" y="223335"/>
                  </a:lnTo>
                  <a:lnTo>
                    <a:pt x="124523" y="217248"/>
                  </a:lnTo>
                  <a:lnTo>
                    <a:pt x="139280" y="207107"/>
                  </a:lnTo>
                  <a:lnTo>
                    <a:pt x="151011" y="192915"/>
                  </a:lnTo>
                  <a:lnTo>
                    <a:pt x="197826" y="192915"/>
                  </a:lnTo>
                  <a:lnTo>
                    <a:pt x="197826" y="188402"/>
                  </a:lnTo>
                  <a:lnTo>
                    <a:pt x="99106" y="188402"/>
                  </a:lnTo>
                  <a:lnTo>
                    <a:pt x="76562" y="183743"/>
                  </a:lnTo>
                  <a:lnTo>
                    <a:pt x="60460" y="169768"/>
                  </a:lnTo>
                  <a:lnTo>
                    <a:pt x="50799" y="146477"/>
                  </a:lnTo>
                  <a:lnTo>
                    <a:pt x="47579" y="113870"/>
                  </a:lnTo>
                  <a:lnTo>
                    <a:pt x="48392" y="96553"/>
                  </a:lnTo>
                  <a:lnTo>
                    <a:pt x="60574" y="57422"/>
                  </a:lnTo>
                  <a:lnTo>
                    <a:pt x="98332" y="37758"/>
                  </a:lnTo>
                  <a:lnTo>
                    <a:pt x="197826" y="37758"/>
                  </a:lnTo>
                  <a:lnTo>
                    <a:pt x="197826" y="32459"/>
                  </a:lnTo>
                  <a:lnTo>
                    <a:pt x="152780" y="32459"/>
                  </a:lnTo>
                  <a:lnTo>
                    <a:pt x="146174" y="24412"/>
                  </a:lnTo>
                  <a:lnTo>
                    <a:pt x="139138" y="17581"/>
                  </a:lnTo>
                  <a:lnTo>
                    <a:pt x="97073" y="473"/>
                  </a:lnTo>
                  <a:lnTo>
                    <a:pt x="87107" y="0"/>
                  </a:lnTo>
                  <a:close/>
                </a:path>
                <a:path w="198120" h="318770">
                  <a:moveTo>
                    <a:pt x="197826" y="37758"/>
                  </a:moveTo>
                  <a:lnTo>
                    <a:pt x="98332" y="37758"/>
                  </a:lnTo>
                  <a:lnTo>
                    <a:pt x="111879" y="38864"/>
                  </a:lnTo>
                  <a:lnTo>
                    <a:pt x="123421" y="42184"/>
                  </a:lnTo>
                  <a:lnTo>
                    <a:pt x="150309" y="78809"/>
                  </a:lnTo>
                  <a:lnTo>
                    <a:pt x="153576" y="120729"/>
                  </a:lnTo>
                  <a:lnTo>
                    <a:pt x="152784" y="136675"/>
                  </a:lnTo>
                  <a:lnTo>
                    <a:pt x="133528" y="178931"/>
                  </a:lnTo>
                  <a:lnTo>
                    <a:pt x="99106" y="188402"/>
                  </a:lnTo>
                  <a:lnTo>
                    <a:pt x="197826" y="188402"/>
                  </a:lnTo>
                  <a:lnTo>
                    <a:pt x="197826" y="37758"/>
                  </a:lnTo>
                  <a:close/>
                </a:path>
                <a:path w="198120" h="318770">
                  <a:moveTo>
                    <a:pt x="197826" y="3937"/>
                  </a:moveTo>
                  <a:lnTo>
                    <a:pt x="159471" y="3937"/>
                  </a:lnTo>
                  <a:lnTo>
                    <a:pt x="154372" y="32459"/>
                  </a:lnTo>
                  <a:lnTo>
                    <a:pt x="197826" y="32459"/>
                  </a:lnTo>
                  <a:lnTo>
                    <a:pt x="197826" y="3937"/>
                  </a:lnTo>
                  <a:close/>
                </a:path>
              </a:pathLst>
            </a:custGeom>
            <a:solidFill>
              <a:srgbClr val="FFFFFF"/>
            </a:solidFill>
          </p:spPr>
          <p:txBody>
            <a:bodyPr wrap="square" lIns="0" tIns="0" rIns="0" bIns="0" rtlCol="0"/>
            <a:lstStyle/>
            <a:p>
              <a:endParaRPr/>
            </a:p>
          </p:txBody>
        </p:sp>
        <p:pic>
          <p:nvPicPr>
            <p:cNvPr id="58" name="object 58">
              <a:hlinkClick r:id="rId20"/>
            </p:cNvPr>
            <p:cNvPicPr/>
            <p:nvPr/>
          </p:nvPicPr>
          <p:blipFill>
            <a:blip r:embed="rId29" cstate="print"/>
            <a:stretch>
              <a:fillRect/>
            </a:stretch>
          </p:blipFill>
          <p:spPr>
            <a:xfrm>
              <a:off x="12617710" y="6713507"/>
              <a:ext cx="191732" cy="221427"/>
            </a:xfrm>
            <a:prstGeom prst="rect">
              <a:avLst/>
            </a:prstGeom>
          </p:spPr>
        </p:pic>
        <p:pic>
          <p:nvPicPr>
            <p:cNvPr id="59" name="object 59">
              <a:hlinkClick r:id="rId20"/>
            </p:cNvPr>
            <p:cNvPicPr/>
            <p:nvPr/>
          </p:nvPicPr>
          <p:blipFill>
            <a:blip r:embed="rId30" cstate="print"/>
            <a:stretch>
              <a:fillRect/>
            </a:stretch>
          </p:blipFill>
          <p:spPr>
            <a:xfrm>
              <a:off x="12862341" y="6709577"/>
              <a:ext cx="192528" cy="225364"/>
            </a:xfrm>
            <a:prstGeom prst="rect">
              <a:avLst/>
            </a:prstGeom>
          </p:spPr>
        </p:pic>
        <p:pic>
          <p:nvPicPr>
            <p:cNvPr id="60" name="object 60">
              <a:hlinkClick r:id="rId20"/>
            </p:cNvPr>
            <p:cNvPicPr/>
            <p:nvPr/>
          </p:nvPicPr>
          <p:blipFill>
            <a:blip r:embed="rId31" cstate="print"/>
            <a:stretch>
              <a:fillRect/>
            </a:stretch>
          </p:blipFill>
          <p:spPr>
            <a:xfrm>
              <a:off x="13196650" y="6709565"/>
              <a:ext cx="184458" cy="225364"/>
            </a:xfrm>
            <a:prstGeom prst="rect">
              <a:avLst/>
            </a:prstGeom>
          </p:spPr>
        </p:pic>
        <p:pic>
          <p:nvPicPr>
            <p:cNvPr id="61" name="object 61">
              <a:hlinkClick r:id="rId20"/>
            </p:cNvPr>
            <p:cNvPicPr/>
            <p:nvPr/>
          </p:nvPicPr>
          <p:blipFill>
            <a:blip r:embed="rId32" cstate="print"/>
            <a:stretch>
              <a:fillRect/>
            </a:stretch>
          </p:blipFill>
          <p:spPr>
            <a:xfrm>
              <a:off x="13431843" y="6709575"/>
              <a:ext cx="159869" cy="225364"/>
            </a:xfrm>
            <a:prstGeom prst="rect">
              <a:avLst/>
            </a:prstGeom>
          </p:spPr>
        </p:pic>
        <p:pic>
          <p:nvPicPr>
            <p:cNvPr id="62" name="object 62">
              <a:hlinkClick r:id="rId20"/>
            </p:cNvPr>
            <p:cNvPicPr/>
            <p:nvPr/>
          </p:nvPicPr>
          <p:blipFill>
            <a:blip r:embed="rId33" cstate="print"/>
            <a:stretch>
              <a:fillRect/>
            </a:stretch>
          </p:blipFill>
          <p:spPr>
            <a:xfrm>
              <a:off x="13627906" y="6709575"/>
              <a:ext cx="159869" cy="225364"/>
            </a:xfrm>
            <a:prstGeom prst="rect">
              <a:avLst/>
            </a:prstGeom>
          </p:spPr>
        </p:pic>
        <p:sp>
          <p:nvSpPr>
            <p:cNvPr id="63" name="object 63">
              <a:hlinkClick r:id="rId20"/>
            </p:cNvPr>
            <p:cNvSpPr/>
            <p:nvPr/>
          </p:nvSpPr>
          <p:spPr>
            <a:xfrm>
              <a:off x="13834961" y="6630122"/>
              <a:ext cx="52069" cy="300990"/>
            </a:xfrm>
            <a:custGeom>
              <a:avLst/>
              <a:gdLst/>
              <a:ahLst/>
              <a:cxnLst/>
              <a:rect l="l" t="t" r="r" b="b"/>
              <a:pathLst>
                <a:path w="52069" h="300990">
                  <a:moveTo>
                    <a:pt x="48961" y="83379"/>
                  </a:moveTo>
                  <a:lnTo>
                    <a:pt x="2753" y="83379"/>
                  </a:lnTo>
                  <a:lnTo>
                    <a:pt x="2753" y="300870"/>
                  </a:lnTo>
                  <a:lnTo>
                    <a:pt x="48961" y="300870"/>
                  </a:lnTo>
                  <a:lnTo>
                    <a:pt x="48961" y="83379"/>
                  </a:lnTo>
                  <a:close/>
                </a:path>
                <a:path w="52069" h="300990">
                  <a:moveTo>
                    <a:pt x="34281" y="0"/>
                  </a:moveTo>
                  <a:lnTo>
                    <a:pt x="17758" y="0"/>
                  </a:lnTo>
                  <a:lnTo>
                    <a:pt x="11319" y="2230"/>
                  </a:lnTo>
                  <a:lnTo>
                    <a:pt x="2261" y="11151"/>
                  </a:lnTo>
                  <a:lnTo>
                    <a:pt x="0" y="17507"/>
                  </a:lnTo>
                  <a:lnTo>
                    <a:pt x="0" y="33632"/>
                  </a:lnTo>
                  <a:lnTo>
                    <a:pt x="2261" y="39820"/>
                  </a:lnTo>
                  <a:lnTo>
                    <a:pt x="11319" y="48867"/>
                  </a:lnTo>
                  <a:lnTo>
                    <a:pt x="17758" y="51129"/>
                  </a:lnTo>
                  <a:lnTo>
                    <a:pt x="34281" y="51129"/>
                  </a:lnTo>
                  <a:lnTo>
                    <a:pt x="40606" y="48867"/>
                  </a:lnTo>
                  <a:lnTo>
                    <a:pt x="49652" y="39820"/>
                  </a:lnTo>
                  <a:lnTo>
                    <a:pt x="51914" y="33632"/>
                  </a:lnTo>
                  <a:lnTo>
                    <a:pt x="51914" y="17507"/>
                  </a:lnTo>
                  <a:lnTo>
                    <a:pt x="49652" y="11151"/>
                  </a:lnTo>
                  <a:lnTo>
                    <a:pt x="40606" y="2230"/>
                  </a:lnTo>
                  <a:lnTo>
                    <a:pt x="34281" y="0"/>
                  </a:lnTo>
                  <a:close/>
                </a:path>
              </a:pathLst>
            </a:custGeom>
            <a:solidFill>
              <a:srgbClr val="FFFFFF"/>
            </a:solidFill>
          </p:spPr>
          <p:txBody>
            <a:bodyPr wrap="square" lIns="0" tIns="0" rIns="0" bIns="0" rtlCol="0"/>
            <a:lstStyle/>
            <a:p>
              <a:endParaRPr/>
            </a:p>
          </p:txBody>
        </p:sp>
        <p:pic>
          <p:nvPicPr>
            <p:cNvPr id="64" name="object 64">
              <a:hlinkClick r:id="rId20"/>
            </p:cNvPr>
            <p:cNvPicPr/>
            <p:nvPr/>
          </p:nvPicPr>
          <p:blipFill>
            <a:blip r:embed="rId34" cstate="print"/>
            <a:stretch>
              <a:fillRect/>
            </a:stretch>
          </p:blipFill>
          <p:spPr>
            <a:xfrm>
              <a:off x="13936242" y="6709575"/>
              <a:ext cx="159869" cy="225364"/>
            </a:xfrm>
            <a:prstGeom prst="rect">
              <a:avLst/>
            </a:prstGeom>
          </p:spPr>
        </p:pic>
        <p:sp>
          <p:nvSpPr>
            <p:cNvPr id="65" name="object 65">
              <a:hlinkClick r:id="rId20"/>
            </p:cNvPr>
            <p:cNvSpPr/>
            <p:nvPr/>
          </p:nvSpPr>
          <p:spPr>
            <a:xfrm>
              <a:off x="14120693" y="6665127"/>
              <a:ext cx="140335" cy="269875"/>
            </a:xfrm>
            <a:custGeom>
              <a:avLst/>
              <a:gdLst/>
              <a:ahLst/>
              <a:cxnLst/>
              <a:rect l="l" t="t" r="r" b="b"/>
              <a:pathLst>
                <a:path w="140334" h="269875">
                  <a:moveTo>
                    <a:pt x="76112" y="0"/>
                  </a:moveTo>
                  <a:lnTo>
                    <a:pt x="47600" y="0"/>
                  </a:lnTo>
                  <a:lnTo>
                    <a:pt x="31873" y="46009"/>
                  </a:lnTo>
                  <a:lnTo>
                    <a:pt x="0" y="62930"/>
                  </a:lnTo>
                  <a:lnTo>
                    <a:pt x="0" y="83369"/>
                  </a:lnTo>
                  <a:lnTo>
                    <a:pt x="29705" y="83369"/>
                  </a:lnTo>
                  <a:lnTo>
                    <a:pt x="29705" y="200601"/>
                  </a:lnTo>
                  <a:lnTo>
                    <a:pt x="33811" y="230878"/>
                  </a:lnTo>
                  <a:lnTo>
                    <a:pt x="46126" y="252508"/>
                  </a:lnTo>
                  <a:lnTo>
                    <a:pt x="66653" y="265487"/>
                  </a:lnTo>
                  <a:lnTo>
                    <a:pt x="95389" y="269813"/>
                  </a:lnTo>
                  <a:lnTo>
                    <a:pt x="104038" y="269813"/>
                  </a:lnTo>
                  <a:lnTo>
                    <a:pt x="112404" y="269049"/>
                  </a:lnTo>
                  <a:lnTo>
                    <a:pt x="128519" y="266044"/>
                  </a:lnTo>
                  <a:lnTo>
                    <a:pt x="135095" y="264180"/>
                  </a:lnTo>
                  <a:lnTo>
                    <a:pt x="140215" y="261950"/>
                  </a:lnTo>
                  <a:lnTo>
                    <a:pt x="140215" y="227134"/>
                  </a:lnTo>
                  <a:lnTo>
                    <a:pt x="131763" y="229463"/>
                  </a:lnTo>
                  <a:lnTo>
                    <a:pt x="123310" y="231125"/>
                  </a:lnTo>
                  <a:lnTo>
                    <a:pt x="114856" y="232121"/>
                  </a:lnTo>
                  <a:lnTo>
                    <a:pt x="106405" y="232453"/>
                  </a:lnTo>
                  <a:lnTo>
                    <a:pt x="97337" y="232453"/>
                  </a:lnTo>
                  <a:lnTo>
                    <a:pt x="76112" y="199794"/>
                  </a:lnTo>
                  <a:lnTo>
                    <a:pt x="76112" y="83369"/>
                  </a:lnTo>
                  <a:lnTo>
                    <a:pt x="138069" y="83369"/>
                  </a:lnTo>
                  <a:lnTo>
                    <a:pt x="138069" y="48375"/>
                  </a:lnTo>
                  <a:lnTo>
                    <a:pt x="76112" y="48375"/>
                  </a:lnTo>
                  <a:lnTo>
                    <a:pt x="76112" y="0"/>
                  </a:lnTo>
                  <a:close/>
                </a:path>
              </a:pathLst>
            </a:custGeom>
            <a:solidFill>
              <a:srgbClr val="FFFFFF"/>
            </a:solidFill>
          </p:spPr>
          <p:txBody>
            <a:bodyPr wrap="square" lIns="0" tIns="0" rIns="0" bIns="0" rtlCol="0"/>
            <a:lstStyle/>
            <a:p>
              <a:endParaRPr/>
            </a:p>
          </p:txBody>
        </p:sp>
        <p:pic>
          <p:nvPicPr>
            <p:cNvPr id="66" name="object 66">
              <a:hlinkClick r:id="rId20"/>
            </p:cNvPr>
            <p:cNvPicPr/>
            <p:nvPr/>
          </p:nvPicPr>
          <p:blipFill>
            <a:blip r:embed="rId35" cstate="print"/>
            <a:stretch>
              <a:fillRect/>
            </a:stretch>
          </p:blipFill>
          <p:spPr>
            <a:xfrm>
              <a:off x="14289050" y="6709565"/>
              <a:ext cx="184458" cy="225364"/>
            </a:xfrm>
            <a:prstGeom prst="rect">
              <a:avLst/>
            </a:prstGeom>
          </p:spPr>
        </p:pic>
        <p:pic>
          <p:nvPicPr>
            <p:cNvPr id="67" name="object 67">
              <a:hlinkClick r:id="rId20"/>
            </p:cNvPr>
            <p:cNvPicPr/>
            <p:nvPr/>
          </p:nvPicPr>
          <p:blipFill>
            <a:blip r:embed="rId36" cstate="print"/>
            <a:stretch>
              <a:fillRect/>
            </a:stretch>
          </p:blipFill>
          <p:spPr>
            <a:xfrm>
              <a:off x="14538000" y="6709570"/>
              <a:ext cx="191355" cy="221427"/>
            </a:xfrm>
            <a:prstGeom prst="rect">
              <a:avLst/>
            </a:prstGeom>
          </p:spPr>
        </p:pic>
        <p:pic>
          <p:nvPicPr>
            <p:cNvPr id="68" name="object 68">
              <a:hlinkClick r:id="rId20"/>
            </p:cNvPr>
            <p:cNvPicPr/>
            <p:nvPr/>
          </p:nvPicPr>
          <p:blipFill>
            <a:blip r:embed="rId37" cstate="print"/>
            <a:stretch>
              <a:fillRect/>
            </a:stretch>
          </p:blipFill>
          <p:spPr>
            <a:xfrm>
              <a:off x="14780663" y="6709571"/>
              <a:ext cx="166361" cy="225364"/>
            </a:xfrm>
            <a:prstGeom prst="rect">
              <a:avLst/>
            </a:prstGeom>
          </p:spPr>
        </p:pic>
        <p:pic>
          <p:nvPicPr>
            <p:cNvPr id="69" name="object 69">
              <a:hlinkClick r:id="rId20"/>
            </p:cNvPr>
            <p:cNvPicPr/>
            <p:nvPr/>
          </p:nvPicPr>
          <p:blipFill>
            <a:blip r:embed="rId38" cstate="print"/>
            <a:stretch>
              <a:fillRect/>
            </a:stretch>
          </p:blipFill>
          <p:spPr>
            <a:xfrm>
              <a:off x="14980076" y="6709577"/>
              <a:ext cx="192517" cy="225364"/>
            </a:xfrm>
            <a:prstGeom prst="rect">
              <a:avLst/>
            </a:prstGeom>
          </p:spPr>
        </p:pic>
        <p:sp>
          <p:nvSpPr>
            <p:cNvPr id="70" name="object 70">
              <a:hlinkClick r:id="rId20"/>
            </p:cNvPr>
            <p:cNvSpPr/>
            <p:nvPr/>
          </p:nvSpPr>
          <p:spPr>
            <a:xfrm>
              <a:off x="12828620" y="3891222"/>
              <a:ext cx="948055" cy="925830"/>
            </a:xfrm>
            <a:custGeom>
              <a:avLst/>
              <a:gdLst/>
              <a:ahLst/>
              <a:cxnLst/>
              <a:rect l="l" t="t" r="r" b="b"/>
              <a:pathLst>
                <a:path w="948055" h="925829">
                  <a:moveTo>
                    <a:pt x="461925" y="0"/>
                  </a:moveTo>
                  <a:lnTo>
                    <a:pt x="430751" y="9415"/>
                  </a:lnTo>
                  <a:lnTo>
                    <a:pt x="406529" y="36709"/>
                  </a:lnTo>
                  <a:lnTo>
                    <a:pt x="8828" y="815022"/>
                  </a:lnTo>
                  <a:lnTo>
                    <a:pt x="0" y="852990"/>
                  </a:lnTo>
                  <a:lnTo>
                    <a:pt x="8769" y="888671"/>
                  </a:lnTo>
                  <a:lnTo>
                    <a:pt x="31614" y="915154"/>
                  </a:lnTo>
                  <a:lnTo>
                    <a:pt x="65021" y="925520"/>
                  </a:lnTo>
                  <a:lnTo>
                    <a:pt x="882975" y="925520"/>
                  </a:lnTo>
                  <a:lnTo>
                    <a:pt x="916750" y="914912"/>
                  </a:lnTo>
                  <a:lnTo>
                    <a:pt x="939615" y="887898"/>
                  </a:lnTo>
                  <a:lnTo>
                    <a:pt x="948002" y="851687"/>
                  </a:lnTo>
                  <a:lnTo>
                    <a:pt x="939819" y="819322"/>
                  </a:lnTo>
                  <a:lnTo>
                    <a:pt x="493835" y="819322"/>
                  </a:lnTo>
                  <a:lnTo>
                    <a:pt x="480772" y="818263"/>
                  </a:lnTo>
                  <a:lnTo>
                    <a:pt x="442424" y="797279"/>
                  </a:lnTo>
                  <a:lnTo>
                    <a:pt x="433271" y="781482"/>
                  </a:lnTo>
                  <a:lnTo>
                    <a:pt x="432339" y="780645"/>
                  </a:lnTo>
                  <a:lnTo>
                    <a:pt x="430821" y="752373"/>
                  </a:lnTo>
                  <a:lnTo>
                    <a:pt x="431191" y="743187"/>
                  </a:lnTo>
                  <a:lnTo>
                    <a:pt x="432062" y="734138"/>
                  </a:lnTo>
                  <a:lnTo>
                    <a:pt x="454443" y="697035"/>
                  </a:lnTo>
                  <a:lnTo>
                    <a:pt x="459553" y="693213"/>
                  </a:lnTo>
                  <a:lnTo>
                    <a:pt x="465637" y="691108"/>
                  </a:lnTo>
                  <a:lnTo>
                    <a:pt x="481906" y="687096"/>
                  </a:lnTo>
                  <a:lnTo>
                    <a:pt x="870100" y="687096"/>
                  </a:lnTo>
                  <a:lnTo>
                    <a:pt x="847453" y="645151"/>
                  </a:lnTo>
                  <a:lnTo>
                    <a:pt x="464935" y="645151"/>
                  </a:lnTo>
                  <a:lnTo>
                    <a:pt x="461281" y="642691"/>
                  </a:lnTo>
                  <a:lnTo>
                    <a:pt x="452493" y="637584"/>
                  </a:lnTo>
                  <a:lnTo>
                    <a:pt x="432769" y="606995"/>
                  </a:lnTo>
                  <a:lnTo>
                    <a:pt x="422528" y="515365"/>
                  </a:lnTo>
                  <a:lnTo>
                    <a:pt x="420783" y="494851"/>
                  </a:lnTo>
                  <a:lnTo>
                    <a:pt x="419206" y="474329"/>
                  </a:lnTo>
                  <a:lnTo>
                    <a:pt x="417964" y="453792"/>
                  </a:lnTo>
                  <a:lnTo>
                    <a:pt x="417219" y="433231"/>
                  </a:lnTo>
                  <a:lnTo>
                    <a:pt x="416214" y="413852"/>
                  </a:lnTo>
                  <a:lnTo>
                    <a:pt x="415354" y="394215"/>
                  </a:lnTo>
                  <a:lnTo>
                    <a:pt x="414815" y="374396"/>
                  </a:lnTo>
                  <a:lnTo>
                    <a:pt x="414826" y="339455"/>
                  </a:lnTo>
                  <a:lnTo>
                    <a:pt x="416937" y="295853"/>
                  </a:lnTo>
                  <a:lnTo>
                    <a:pt x="430957" y="259655"/>
                  </a:lnTo>
                  <a:lnTo>
                    <a:pt x="455198" y="249337"/>
                  </a:lnTo>
                  <a:lnTo>
                    <a:pt x="463031" y="248515"/>
                  </a:lnTo>
                  <a:lnTo>
                    <a:pt x="470693" y="247539"/>
                  </a:lnTo>
                  <a:lnTo>
                    <a:pt x="478108" y="246493"/>
                  </a:lnTo>
                  <a:lnTo>
                    <a:pt x="481647" y="246284"/>
                  </a:lnTo>
                  <a:lnTo>
                    <a:pt x="488917" y="244791"/>
                  </a:lnTo>
                  <a:lnTo>
                    <a:pt x="631287" y="244791"/>
                  </a:lnTo>
                  <a:lnTo>
                    <a:pt x="518106" y="35170"/>
                  </a:lnTo>
                  <a:lnTo>
                    <a:pt x="493295" y="8554"/>
                  </a:lnTo>
                  <a:lnTo>
                    <a:pt x="461925" y="0"/>
                  </a:lnTo>
                  <a:close/>
                </a:path>
                <a:path w="948055" h="925829">
                  <a:moveTo>
                    <a:pt x="870100" y="687096"/>
                  </a:moveTo>
                  <a:lnTo>
                    <a:pt x="481906" y="687096"/>
                  </a:lnTo>
                  <a:lnTo>
                    <a:pt x="496917" y="687552"/>
                  </a:lnTo>
                  <a:lnTo>
                    <a:pt x="510843" y="692553"/>
                  </a:lnTo>
                  <a:lnTo>
                    <a:pt x="537551" y="726248"/>
                  </a:lnTo>
                  <a:lnTo>
                    <a:pt x="541854" y="757043"/>
                  </a:lnTo>
                  <a:lnTo>
                    <a:pt x="542300" y="766528"/>
                  </a:lnTo>
                  <a:lnTo>
                    <a:pt x="526696" y="809502"/>
                  </a:lnTo>
                  <a:lnTo>
                    <a:pt x="493835" y="819322"/>
                  </a:lnTo>
                  <a:lnTo>
                    <a:pt x="939819" y="819322"/>
                  </a:lnTo>
                  <a:lnTo>
                    <a:pt x="938345" y="813492"/>
                  </a:lnTo>
                  <a:lnTo>
                    <a:pt x="870100" y="687096"/>
                  </a:lnTo>
                  <a:close/>
                </a:path>
                <a:path w="948055" h="925829">
                  <a:moveTo>
                    <a:pt x="631287" y="244791"/>
                  </a:moveTo>
                  <a:lnTo>
                    <a:pt x="488917" y="244791"/>
                  </a:lnTo>
                  <a:lnTo>
                    <a:pt x="495254" y="246005"/>
                  </a:lnTo>
                  <a:lnTo>
                    <a:pt x="500868" y="249251"/>
                  </a:lnTo>
                  <a:lnTo>
                    <a:pt x="521383" y="285436"/>
                  </a:lnTo>
                  <a:lnTo>
                    <a:pt x="527335" y="339845"/>
                  </a:lnTo>
                  <a:lnTo>
                    <a:pt x="528889" y="360378"/>
                  </a:lnTo>
                  <a:lnTo>
                    <a:pt x="530546" y="381044"/>
                  </a:lnTo>
                  <a:lnTo>
                    <a:pt x="531213" y="390980"/>
                  </a:lnTo>
                  <a:lnTo>
                    <a:pt x="532889" y="410840"/>
                  </a:lnTo>
                  <a:lnTo>
                    <a:pt x="533561" y="420781"/>
                  </a:lnTo>
                  <a:lnTo>
                    <a:pt x="538776" y="517993"/>
                  </a:lnTo>
                  <a:lnTo>
                    <a:pt x="538982" y="527291"/>
                  </a:lnTo>
                  <a:lnTo>
                    <a:pt x="538777" y="536609"/>
                  </a:lnTo>
                  <a:lnTo>
                    <a:pt x="538409" y="545933"/>
                  </a:lnTo>
                  <a:lnTo>
                    <a:pt x="538127" y="555248"/>
                  </a:lnTo>
                  <a:lnTo>
                    <a:pt x="539258" y="576462"/>
                  </a:lnTo>
                  <a:lnTo>
                    <a:pt x="538940" y="583262"/>
                  </a:lnTo>
                  <a:lnTo>
                    <a:pt x="538552" y="590233"/>
                  </a:lnTo>
                  <a:lnTo>
                    <a:pt x="538002" y="597214"/>
                  </a:lnTo>
                  <a:lnTo>
                    <a:pt x="537195" y="604043"/>
                  </a:lnTo>
                  <a:lnTo>
                    <a:pt x="536588" y="609404"/>
                  </a:lnTo>
                  <a:lnTo>
                    <a:pt x="508892" y="638356"/>
                  </a:lnTo>
                  <a:lnTo>
                    <a:pt x="482102" y="643044"/>
                  </a:lnTo>
                  <a:lnTo>
                    <a:pt x="472893" y="644732"/>
                  </a:lnTo>
                  <a:lnTo>
                    <a:pt x="464935" y="645151"/>
                  </a:lnTo>
                  <a:lnTo>
                    <a:pt x="847453" y="645151"/>
                  </a:lnTo>
                  <a:lnTo>
                    <a:pt x="631287" y="244791"/>
                  </a:lnTo>
                  <a:close/>
                </a:path>
              </a:pathLst>
            </a:custGeom>
            <a:solidFill>
              <a:srgbClr val="DFC2F1"/>
            </a:solidFill>
          </p:spPr>
          <p:txBody>
            <a:bodyPr wrap="square" lIns="0" tIns="0" rIns="0" bIns="0" rtlCol="0"/>
            <a:lstStyle/>
            <a:p>
              <a:endParaRPr/>
            </a:p>
          </p:txBody>
        </p:sp>
        <p:pic>
          <p:nvPicPr>
            <p:cNvPr id="71" name="object 71">
              <a:hlinkClick r:id="rId20"/>
            </p:cNvPr>
            <p:cNvPicPr/>
            <p:nvPr/>
          </p:nvPicPr>
          <p:blipFill>
            <a:blip r:embed="rId39" cstate="print"/>
            <a:stretch>
              <a:fillRect/>
            </a:stretch>
          </p:blipFill>
          <p:spPr>
            <a:xfrm>
              <a:off x="13227437" y="4546314"/>
              <a:ext cx="175487" cy="196234"/>
            </a:xfrm>
            <a:prstGeom prst="rect">
              <a:avLst/>
            </a:prstGeom>
          </p:spPr>
        </p:pic>
        <p:sp>
          <p:nvSpPr>
            <p:cNvPr id="72" name="object 72">
              <a:hlinkClick r:id="rId20"/>
            </p:cNvPr>
            <p:cNvSpPr/>
            <p:nvPr/>
          </p:nvSpPr>
          <p:spPr>
            <a:xfrm>
              <a:off x="12828620" y="3891222"/>
              <a:ext cx="948055" cy="925830"/>
            </a:xfrm>
            <a:custGeom>
              <a:avLst/>
              <a:gdLst/>
              <a:ahLst/>
              <a:cxnLst/>
              <a:rect l="l" t="t" r="r" b="b"/>
              <a:pathLst>
                <a:path w="948055" h="925829">
                  <a:moveTo>
                    <a:pt x="417219" y="433231"/>
                  </a:moveTo>
                  <a:lnTo>
                    <a:pt x="416214" y="413852"/>
                  </a:lnTo>
                  <a:lnTo>
                    <a:pt x="415354" y="394215"/>
                  </a:lnTo>
                  <a:lnTo>
                    <a:pt x="414815" y="374396"/>
                  </a:lnTo>
                  <a:lnTo>
                    <a:pt x="414769" y="354469"/>
                  </a:lnTo>
                  <a:lnTo>
                    <a:pt x="414816" y="339845"/>
                  </a:lnTo>
                  <a:lnTo>
                    <a:pt x="416937" y="295853"/>
                  </a:lnTo>
                  <a:lnTo>
                    <a:pt x="430957" y="259655"/>
                  </a:lnTo>
                  <a:lnTo>
                    <a:pt x="455198" y="249337"/>
                  </a:lnTo>
                  <a:lnTo>
                    <a:pt x="463031" y="248515"/>
                  </a:lnTo>
                  <a:lnTo>
                    <a:pt x="470693" y="247539"/>
                  </a:lnTo>
                  <a:lnTo>
                    <a:pt x="478108" y="246493"/>
                  </a:lnTo>
                  <a:lnTo>
                    <a:pt x="479867" y="246378"/>
                  </a:lnTo>
                  <a:lnTo>
                    <a:pt x="480767" y="246336"/>
                  </a:lnTo>
                  <a:lnTo>
                    <a:pt x="481647" y="246284"/>
                  </a:lnTo>
                  <a:lnTo>
                    <a:pt x="488917" y="244791"/>
                  </a:lnTo>
                  <a:lnTo>
                    <a:pt x="495254" y="246005"/>
                  </a:lnTo>
                  <a:lnTo>
                    <a:pt x="521383" y="285436"/>
                  </a:lnTo>
                  <a:lnTo>
                    <a:pt x="527305" y="339455"/>
                  </a:lnTo>
                  <a:lnTo>
                    <a:pt x="528889" y="360378"/>
                  </a:lnTo>
                  <a:lnTo>
                    <a:pt x="530546" y="381044"/>
                  </a:lnTo>
                  <a:lnTo>
                    <a:pt x="531213" y="390980"/>
                  </a:lnTo>
                  <a:lnTo>
                    <a:pt x="532050" y="400909"/>
                  </a:lnTo>
                  <a:lnTo>
                    <a:pt x="532889" y="410840"/>
                  </a:lnTo>
                  <a:lnTo>
                    <a:pt x="533561" y="420781"/>
                  </a:lnTo>
                  <a:lnTo>
                    <a:pt x="534874" y="445287"/>
                  </a:lnTo>
                  <a:lnTo>
                    <a:pt x="536184" y="469713"/>
                  </a:lnTo>
                  <a:lnTo>
                    <a:pt x="537487" y="493976"/>
                  </a:lnTo>
                  <a:lnTo>
                    <a:pt x="538776" y="517993"/>
                  </a:lnTo>
                  <a:lnTo>
                    <a:pt x="538982" y="527291"/>
                  </a:lnTo>
                  <a:lnTo>
                    <a:pt x="538777" y="536609"/>
                  </a:lnTo>
                  <a:lnTo>
                    <a:pt x="538409" y="545933"/>
                  </a:lnTo>
                  <a:lnTo>
                    <a:pt x="538127" y="555248"/>
                  </a:lnTo>
                  <a:lnTo>
                    <a:pt x="538493" y="562316"/>
                  </a:lnTo>
                  <a:lnTo>
                    <a:pt x="538881" y="569384"/>
                  </a:lnTo>
                  <a:lnTo>
                    <a:pt x="539258" y="576462"/>
                  </a:lnTo>
                  <a:lnTo>
                    <a:pt x="538940" y="583262"/>
                  </a:lnTo>
                  <a:lnTo>
                    <a:pt x="538552" y="590233"/>
                  </a:lnTo>
                  <a:lnTo>
                    <a:pt x="538002" y="597214"/>
                  </a:lnTo>
                  <a:lnTo>
                    <a:pt x="537195" y="604043"/>
                  </a:lnTo>
                  <a:lnTo>
                    <a:pt x="536588" y="609404"/>
                  </a:lnTo>
                  <a:lnTo>
                    <a:pt x="508892" y="638356"/>
                  </a:lnTo>
                  <a:lnTo>
                    <a:pt x="482102" y="643044"/>
                  </a:lnTo>
                  <a:lnTo>
                    <a:pt x="472893" y="644732"/>
                  </a:lnTo>
                  <a:lnTo>
                    <a:pt x="469364" y="644921"/>
                  </a:lnTo>
                  <a:lnTo>
                    <a:pt x="464935" y="645151"/>
                  </a:lnTo>
                  <a:lnTo>
                    <a:pt x="461281" y="642691"/>
                  </a:lnTo>
                  <a:lnTo>
                    <a:pt x="452493" y="637584"/>
                  </a:lnTo>
                  <a:lnTo>
                    <a:pt x="432769" y="606995"/>
                  </a:lnTo>
                  <a:lnTo>
                    <a:pt x="430201" y="584005"/>
                  </a:lnTo>
                  <a:lnTo>
                    <a:pt x="425090" y="538355"/>
                  </a:lnTo>
                  <a:lnTo>
                    <a:pt x="420783" y="494851"/>
                  </a:lnTo>
                  <a:lnTo>
                    <a:pt x="417964" y="453792"/>
                  </a:lnTo>
                  <a:lnTo>
                    <a:pt x="417219" y="433231"/>
                  </a:lnTo>
                  <a:close/>
                </a:path>
                <a:path w="948055" h="925829">
                  <a:moveTo>
                    <a:pt x="938345" y="813492"/>
                  </a:moveTo>
                  <a:lnTo>
                    <a:pt x="518106" y="35170"/>
                  </a:lnTo>
                  <a:lnTo>
                    <a:pt x="493295" y="8554"/>
                  </a:lnTo>
                  <a:lnTo>
                    <a:pt x="461925" y="0"/>
                  </a:lnTo>
                  <a:lnTo>
                    <a:pt x="430751" y="9415"/>
                  </a:lnTo>
                  <a:lnTo>
                    <a:pt x="406529" y="36709"/>
                  </a:lnTo>
                  <a:lnTo>
                    <a:pt x="8824" y="815031"/>
                  </a:lnTo>
                  <a:lnTo>
                    <a:pt x="0" y="852990"/>
                  </a:lnTo>
                  <a:lnTo>
                    <a:pt x="8769" y="888671"/>
                  </a:lnTo>
                  <a:lnTo>
                    <a:pt x="31614" y="915154"/>
                  </a:lnTo>
                  <a:lnTo>
                    <a:pt x="65021" y="925520"/>
                  </a:lnTo>
                  <a:lnTo>
                    <a:pt x="882975" y="925520"/>
                  </a:lnTo>
                  <a:lnTo>
                    <a:pt x="916750" y="914912"/>
                  </a:lnTo>
                  <a:lnTo>
                    <a:pt x="939615" y="887898"/>
                  </a:lnTo>
                  <a:lnTo>
                    <a:pt x="948002" y="851687"/>
                  </a:lnTo>
                  <a:lnTo>
                    <a:pt x="938345" y="813492"/>
                  </a:lnTo>
                  <a:close/>
                </a:path>
              </a:pathLst>
            </a:custGeom>
            <a:ln w="64008">
              <a:solidFill>
                <a:srgbClr val="5F2177"/>
              </a:solidFill>
            </a:ln>
          </p:spPr>
          <p:txBody>
            <a:bodyPr wrap="square" lIns="0" tIns="0" rIns="0" bIns="0" rtlCol="0"/>
            <a:lstStyle/>
            <a:p>
              <a:endParaRPr/>
            </a:p>
          </p:txBody>
        </p:sp>
        <p:sp>
          <p:nvSpPr>
            <p:cNvPr id="73" name="object 73">
              <a:hlinkClick r:id="rId20"/>
            </p:cNvPr>
            <p:cNvSpPr/>
            <p:nvPr/>
          </p:nvSpPr>
          <p:spPr>
            <a:xfrm>
              <a:off x="12251652" y="3871258"/>
              <a:ext cx="2091689" cy="1219200"/>
            </a:xfrm>
            <a:custGeom>
              <a:avLst/>
              <a:gdLst/>
              <a:ahLst/>
              <a:cxnLst/>
              <a:rect l="l" t="t" r="r" b="b"/>
              <a:pathLst>
                <a:path w="2091690" h="1219200">
                  <a:moveTo>
                    <a:pt x="800646" y="0"/>
                  </a:moveTo>
                  <a:lnTo>
                    <a:pt x="74129" y="0"/>
                  </a:lnTo>
                  <a:lnTo>
                    <a:pt x="0" y="88950"/>
                  </a:lnTo>
                  <a:lnTo>
                    <a:pt x="0" y="1218768"/>
                  </a:lnTo>
                  <a:lnTo>
                    <a:pt x="151231" y="1218768"/>
                  </a:lnTo>
                  <a:lnTo>
                    <a:pt x="151231" y="148272"/>
                  </a:lnTo>
                  <a:lnTo>
                    <a:pt x="711695" y="148272"/>
                  </a:lnTo>
                  <a:lnTo>
                    <a:pt x="800646" y="0"/>
                  </a:lnTo>
                  <a:close/>
                </a:path>
                <a:path w="2091690" h="1219200">
                  <a:moveTo>
                    <a:pt x="2091512" y="88950"/>
                  </a:moveTo>
                  <a:lnTo>
                    <a:pt x="2017382" y="0"/>
                  </a:lnTo>
                  <a:lnTo>
                    <a:pt x="1290853" y="0"/>
                  </a:lnTo>
                  <a:lnTo>
                    <a:pt x="1379816" y="148272"/>
                  </a:lnTo>
                  <a:lnTo>
                    <a:pt x="1940280" y="148272"/>
                  </a:lnTo>
                  <a:lnTo>
                    <a:pt x="1940280" y="1218768"/>
                  </a:lnTo>
                  <a:lnTo>
                    <a:pt x="2091512" y="1218768"/>
                  </a:lnTo>
                  <a:lnTo>
                    <a:pt x="2091512" y="88950"/>
                  </a:lnTo>
                  <a:close/>
                </a:path>
              </a:pathLst>
            </a:custGeom>
            <a:solidFill>
              <a:srgbClr val="DFC2F1"/>
            </a:solidFill>
          </p:spPr>
          <p:txBody>
            <a:bodyPr wrap="square" lIns="0" tIns="0" rIns="0" bIns="0" rtlCol="0"/>
            <a:lstStyle/>
            <a:p>
              <a:endParaRPr/>
            </a:p>
          </p:txBody>
        </p:sp>
        <p:sp>
          <p:nvSpPr>
            <p:cNvPr id="74" name="object 74">
              <a:hlinkClick r:id="rId20"/>
            </p:cNvPr>
            <p:cNvSpPr/>
            <p:nvPr/>
          </p:nvSpPr>
          <p:spPr>
            <a:xfrm>
              <a:off x="12227262" y="3838094"/>
              <a:ext cx="2148840" cy="1965960"/>
            </a:xfrm>
            <a:custGeom>
              <a:avLst/>
              <a:gdLst/>
              <a:ahLst/>
              <a:cxnLst/>
              <a:rect l="l" t="t" r="r" b="b"/>
              <a:pathLst>
                <a:path w="2148840" h="1965960">
                  <a:moveTo>
                    <a:pt x="1990567" y="30"/>
                  </a:moveTo>
                  <a:lnTo>
                    <a:pt x="1315656" y="270"/>
                  </a:lnTo>
                  <a:lnTo>
                    <a:pt x="1298227" y="5053"/>
                  </a:lnTo>
                  <a:lnTo>
                    <a:pt x="1286335" y="17263"/>
                  </a:lnTo>
                  <a:lnTo>
                    <a:pt x="1281813" y="33697"/>
                  </a:lnTo>
                  <a:lnTo>
                    <a:pt x="1286494" y="51148"/>
                  </a:lnTo>
                  <a:lnTo>
                    <a:pt x="1291948" y="58176"/>
                  </a:lnTo>
                  <a:lnTo>
                    <a:pt x="1298879" y="63439"/>
                  </a:lnTo>
                  <a:lnTo>
                    <a:pt x="1306921" y="66757"/>
                  </a:lnTo>
                  <a:lnTo>
                    <a:pt x="1315687" y="67912"/>
                  </a:lnTo>
                  <a:lnTo>
                    <a:pt x="1997928" y="67912"/>
                  </a:lnTo>
                  <a:lnTo>
                    <a:pt x="2034398" y="72969"/>
                  </a:lnTo>
                  <a:lnTo>
                    <a:pt x="2060443" y="88146"/>
                  </a:lnTo>
                  <a:lnTo>
                    <a:pt x="2076074" y="113475"/>
                  </a:lnTo>
                  <a:lnTo>
                    <a:pt x="2081297" y="148988"/>
                  </a:lnTo>
                  <a:lnTo>
                    <a:pt x="2081339" y="1203009"/>
                  </a:lnTo>
                  <a:lnTo>
                    <a:pt x="2080732" y="1209103"/>
                  </a:lnTo>
                  <a:lnTo>
                    <a:pt x="2080324" y="1216568"/>
                  </a:lnTo>
                  <a:lnTo>
                    <a:pt x="2001949" y="1216568"/>
                  </a:lnTo>
                  <a:lnTo>
                    <a:pt x="2001949" y="202212"/>
                  </a:lnTo>
                  <a:lnTo>
                    <a:pt x="1999851" y="174219"/>
                  </a:lnTo>
                  <a:lnTo>
                    <a:pt x="1991817" y="157505"/>
                  </a:lnTo>
                  <a:lnTo>
                    <a:pt x="1975213" y="149420"/>
                  </a:lnTo>
                  <a:lnTo>
                    <a:pt x="1947406" y="147313"/>
                  </a:lnTo>
                  <a:lnTo>
                    <a:pt x="1401768" y="147313"/>
                  </a:lnTo>
                  <a:lnTo>
                    <a:pt x="1384336" y="152094"/>
                  </a:lnTo>
                  <a:lnTo>
                    <a:pt x="1372437" y="164302"/>
                  </a:lnTo>
                  <a:lnTo>
                    <a:pt x="1367907" y="180735"/>
                  </a:lnTo>
                  <a:lnTo>
                    <a:pt x="1372586" y="198191"/>
                  </a:lnTo>
                  <a:lnTo>
                    <a:pt x="1402449" y="216107"/>
                  </a:lnTo>
                  <a:lnTo>
                    <a:pt x="1932956" y="216107"/>
                  </a:lnTo>
                  <a:lnTo>
                    <a:pt x="1932956" y="1216453"/>
                  </a:lnTo>
                  <a:lnTo>
                    <a:pt x="216213" y="1216453"/>
                  </a:lnTo>
                  <a:lnTo>
                    <a:pt x="216213" y="216107"/>
                  </a:lnTo>
                  <a:lnTo>
                    <a:pt x="732291" y="216107"/>
                  </a:lnTo>
                  <a:lnTo>
                    <a:pt x="740973" y="214973"/>
                  </a:lnTo>
                  <a:lnTo>
                    <a:pt x="766858" y="180987"/>
                  </a:lnTo>
                  <a:lnTo>
                    <a:pt x="762413" y="164453"/>
                  </a:lnTo>
                  <a:lnTo>
                    <a:pt x="750512" y="152141"/>
                  </a:lnTo>
                  <a:lnTo>
                    <a:pt x="733003" y="147313"/>
                  </a:lnTo>
                  <a:lnTo>
                    <a:pt x="201302" y="147313"/>
                  </a:lnTo>
                  <a:lnTo>
                    <a:pt x="156750" y="157360"/>
                  </a:lnTo>
                  <a:lnTo>
                    <a:pt x="146759" y="202181"/>
                  </a:lnTo>
                  <a:lnTo>
                    <a:pt x="146749" y="1217165"/>
                  </a:lnTo>
                  <a:lnTo>
                    <a:pt x="67296" y="1217165"/>
                  </a:lnTo>
                  <a:lnTo>
                    <a:pt x="67327" y="153711"/>
                  </a:lnTo>
                  <a:lnTo>
                    <a:pt x="72446" y="115485"/>
                  </a:lnTo>
                  <a:lnTo>
                    <a:pt x="114944" y="73049"/>
                  </a:lnTo>
                  <a:lnTo>
                    <a:pt x="153387" y="67912"/>
                  </a:lnTo>
                  <a:lnTo>
                    <a:pt x="821116" y="67912"/>
                  </a:lnTo>
                  <a:lnTo>
                    <a:pt x="829801" y="66778"/>
                  </a:lnTo>
                  <a:lnTo>
                    <a:pt x="837780" y="63519"/>
                  </a:lnTo>
                  <a:lnTo>
                    <a:pt x="844675" y="58349"/>
                  </a:lnTo>
                  <a:lnTo>
                    <a:pt x="850110" y="51484"/>
                  </a:lnTo>
                  <a:lnTo>
                    <a:pt x="854977" y="33980"/>
                  </a:lnTo>
                  <a:lnTo>
                    <a:pt x="850534" y="17443"/>
                  </a:lnTo>
                  <a:lnTo>
                    <a:pt x="838630" y="5130"/>
                  </a:lnTo>
                  <a:lnTo>
                    <a:pt x="821116" y="302"/>
                  </a:lnTo>
                  <a:lnTo>
                    <a:pt x="305226" y="291"/>
                  </a:lnTo>
                  <a:lnTo>
                    <a:pt x="225075" y="0"/>
                  </a:lnTo>
                  <a:lnTo>
                    <a:pt x="185006" y="31"/>
                  </a:lnTo>
                  <a:lnTo>
                    <a:pt x="144948" y="532"/>
                  </a:lnTo>
                  <a:lnTo>
                    <a:pt x="98951" y="8852"/>
                  </a:lnTo>
                  <a:lnTo>
                    <a:pt x="59150" y="30231"/>
                  </a:lnTo>
                  <a:lnTo>
                    <a:pt x="27852" y="62276"/>
                  </a:lnTo>
                  <a:lnTo>
                    <a:pt x="7366" y="102593"/>
                  </a:lnTo>
                  <a:lnTo>
                    <a:pt x="0" y="148789"/>
                  </a:lnTo>
                  <a:lnTo>
                    <a:pt x="471" y="1400814"/>
                  </a:lnTo>
                  <a:lnTo>
                    <a:pt x="8557" y="1454424"/>
                  </a:lnTo>
                  <a:lnTo>
                    <a:pt x="39176" y="1507423"/>
                  </a:lnTo>
                  <a:lnTo>
                    <a:pt x="70847" y="1531842"/>
                  </a:lnTo>
                  <a:lnTo>
                    <a:pt x="108983" y="1545532"/>
                  </a:lnTo>
                  <a:lnTo>
                    <a:pt x="152560" y="1549783"/>
                  </a:lnTo>
                  <a:lnTo>
                    <a:pt x="892967" y="1549679"/>
                  </a:lnTo>
                  <a:lnTo>
                    <a:pt x="871173" y="1591672"/>
                  </a:lnTo>
                  <a:lnTo>
                    <a:pt x="845741" y="1629721"/>
                  </a:lnTo>
                  <a:lnTo>
                    <a:pt x="817250" y="1664640"/>
                  </a:lnTo>
                  <a:lnTo>
                    <a:pt x="786279" y="1697245"/>
                  </a:lnTo>
                  <a:lnTo>
                    <a:pt x="756454" y="1721587"/>
                  </a:lnTo>
                  <a:lnTo>
                    <a:pt x="720355" y="1738532"/>
                  </a:lnTo>
                  <a:lnTo>
                    <a:pt x="687795" y="1754265"/>
                  </a:lnTo>
                  <a:lnTo>
                    <a:pt x="663937" y="1777644"/>
                  </a:lnTo>
                  <a:lnTo>
                    <a:pt x="648851" y="1807925"/>
                  </a:lnTo>
                  <a:lnTo>
                    <a:pt x="642608" y="1844361"/>
                  </a:lnTo>
                  <a:lnTo>
                    <a:pt x="642117" y="1860755"/>
                  </a:lnTo>
                  <a:lnTo>
                    <a:pt x="642147" y="1910013"/>
                  </a:lnTo>
                  <a:lnTo>
                    <a:pt x="644302" y="1938357"/>
                  </a:lnTo>
                  <a:lnTo>
                    <a:pt x="652637" y="1955263"/>
                  </a:lnTo>
                  <a:lnTo>
                    <a:pt x="669912" y="1963429"/>
                  </a:lnTo>
                  <a:lnTo>
                    <a:pt x="698889" y="1965551"/>
                  </a:lnTo>
                  <a:lnTo>
                    <a:pt x="1456761" y="1965530"/>
                  </a:lnTo>
                  <a:lnTo>
                    <a:pt x="1464656" y="1965802"/>
                  </a:lnTo>
                  <a:lnTo>
                    <a:pt x="1504143" y="1942598"/>
                  </a:lnTo>
                  <a:lnTo>
                    <a:pt x="1506643" y="1884237"/>
                  </a:lnTo>
                  <a:lnTo>
                    <a:pt x="1506480" y="1862551"/>
                  </a:lnTo>
                  <a:lnTo>
                    <a:pt x="1497579" y="1802317"/>
                  </a:lnTo>
                  <a:lnTo>
                    <a:pt x="1449138" y="1746765"/>
                  </a:lnTo>
                  <a:lnTo>
                    <a:pt x="1412051" y="1732930"/>
                  </a:lnTo>
                  <a:lnTo>
                    <a:pt x="1399119" y="1730511"/>
                  </a:lnTo>
                  <a:lnTo>
                    <a:pt x="1394910" y="1726741"/>
                  </a:lnTo>
                  <a:lnTo>
                    <a:pt x="1362343" y="1696275"/>
                  </a:lnTo>
                  <a:lnTo>
                    <a:pt x="1331546" y="1664069"/>
                  </a:lnTo>
                  <a:lnTo>
                    <a:pt x="1303059" y="1629390"/>
                  </a:lnTo>
                  <a:lnTo>
                    <a:pt x="1277419" y="1591504"/>
                  </a:lnTo>
                  <a:lnTo>
                    <a:pt x="1255165" y="1549679"/>
                  </a:lnTo>
                  <a:lnTo>
                    <a:pt x="1991991" y="1549438"/>
                  </a:lnTo>
                  <a:lnTo>
                    <a:pt x="2006018" y="1549163"/>
                  </a:lnTo>
                  <a:lnTo>
                    <a:pt x="2047581" y="1543323"/>
                  </a:lnTo>
                  <a:lnTo>
                    <a:pt x="2090966" y="1523495"/>
                  </a:lnTo>
                  <a:lnTo>
                    <a:pt x="2122678" y="1491979"/>
                  </a:lnTo>
                  <a:lnTo>
                    <a:pt x="2142140" y="1449783"/>
                  </a:lnTo>
                  <a:lnTo>
                    <a:pt x="2148772" y="1397914"/>
                  </a:lnTo>
                  <a:lnTo>
                    <a:pt x="2148845" y="150580"/>
                  </a:lnTo>
                  <a:lnTo>
                    <a:pt x="2147457" y="125256"/>
                  </a:lnTo>
                  <a:lnTo>
                    <a:pt x="2133997" y="77840"/>
                  </a:lnTo>
                  <a:lnTo>
                    <a:pt x="2093497" y="29149"/>
                  </a:lnTo>
                  <a:lnTo>
                    <a:pt x="2028189" y="2723"/>
                  </a:lnTo>
                  <a:lnTo>
                    <a:pt x="1990567" y="30"/>
                  </a:lnTo>
                  <a:close/>
                </a:path>
              </a:pathLst>
            </a:custGeom>
            <a:solidFill>
              <a:srgbClr val="5F2177"/>
            </a:solidFill>
          </p:spPr>
          <p:txBody>
            <a:bodyPr wrap="square" lIns="0" tIns="0" rIns="0" bIns="0" rtlCol="0"/>
            <a:lstStyle/>
            <a:p>
              <a:endParaRPr/>
            </a:p>
          </p:txBody>
        </p:sp>
        <p:sp>
          <p:nvSpPr>
            <p:cNvPr id="75" name="object 75">
              <a:hlinkClick r:id="rId20"/>
            </p:cNvPr>
            <p:cNvSpPr/>
            <p:nvPr/>
          </p:nvSpPr>
          <p:spPr>
            <a:xfrm>
              <a:off x="12295213" y="5125370"/>
              <a:ext cx="2012950" cy="608330"/>
            </a:xfrm>
            <a:custGeom>
              <a:avLst/>
              <a:gdLst/>
              <a:ahLst/>
              <a:cxnLst/>
              <a:rect l="l" t="t" r="r" b="b"/>
              <a:pathLst>
                <a:path w="2012950" h="608329">
                  <a:moveTo>
                    <a:pt x="1220419" y="440880"/>
                  </a:moveTo>
                  <a:lnTo>
                    <a:pt x="1142022" y="314833"/>
                  </a:lnTo>
                  <a:lnTo>
                    <a:pt x="1111681" y="267182"/>
                  </a:lnTo>
                  <a:lnTo>
                    <a:pt x="1049655" y="262521"/>
                  </a:lnTo>
                  <a:lnTo>
                    <a:pt x="963117" y="262432"/>
                  </a:lnTo>
                  <a:lnTo>
                    <a:pt x="919848" y="262102"/>
                  </a:lnTo>
                  <a:lnTo>
                    <a:pt x="876338" y="307517"/>
                  </a:lnTo>
                  <a:lnTo>
                    <a:pt x="859002" y="335889"/>
                  </a:lnTo>
                  <a:lnTo>
                    <a:pt x="823226" y="391934"/>
                  </a:lnTo>
                  <a:lnTo>
                    <a:pt x="783958" y="440880"/>
                  </a:lnTo>
                  <a:lnTo>
                    <a:pt x="1220419" y="440880"/>
                  </a:lnTo>
                  <a:close/>
                </a:path>
                <a:path w="2012950" h="608329">
                  <a:moveTo>
                    <a:pt x="1371968" y="587311"/>
                  </a:moveTo>
                  <a:lnTo>
                    <a:pt x="1368933" y="549249"/>
                  </a:lnTo>
                  <a:lnTo>
                    <a:pt x="1357477" y="525907"/>
                  </a:lnTo>
                  <a:lnTo>
                    <a:pt x="1334541" y="514184"/>
                  </a:lnTo>
                  <a:lnTo>
                    <a:pt x="1297051" y="510959"/>
                  </a:lnTo>
                  <a:lnTo>
                    <a:pt x="1039253" y="511302"/>
                  </a:lnTo>
                  <a:lnTo>
                    <a:pt x="833018" y="511060"/>
                  </a:lnTo>
                  <a:lnTo>
                    <a:pt x="729894" y="510362"/>
                  </a:lnTo>
                  <a:lnTo>
                    <a:pt x="684314" y="513080"/>
                  </a:lnTo>
                  <a:lnTo>
                    <a:pt x="643191" y="555879"/>
                  </a:lnTo>
                  <a:lnTo>
                    <a:pt x="642975" y="608012"/>
                  </a:lnTo>
                  <a:lnTo>
                    <a:pt x="1371955" y="608012"/>
                  </a:lnTo>
                  <a:lnTo>
                    <a:pt x="1371968" y="587311"/>
                  </a:lnTo>
                  <a:close/>
                </a:path>
                <a:path w="2012950" h="608329">
                  <a:moveTo>
                    <a:pt x="2012797" y="68008"/>
                  </a:moveTo>
                  <a:lnTo>
                    <a:pt x="2012061" y="0"/>
                  </a:lnTo>
                  <a:lnTo>
                    <a:pt x="698" y="0"/>
                  </a:lnTo>
                  <a:lnTo>
                    <a:pt x="0" y="68008"/>
                  </a:lnTo>
                  <a:lnTo>
                    <a:pt x="101" y="101447"/>
                  </a:lnTo>
                  <a:lnTo>
                    <a:pt x="7137" y="156972"/>
                  </a:lnTo>
                  <a:lnTo>
                    <a:pt x="39039" y="187248"/>
                  </a:lnTo>
                  <a:lnTo>
                    <a:pt x="82931" y="194805"/>
                  </a:lnTo>
                  <a:lnTo>
                    <a:pt x="1929422" y="194830"/>
                  </a:lnTo>
                  <a:lnTo>
                    <a:pt x="1942312" y="194462"/>
                  </a:lnTo>
                  <a:lnTo>
                    <a:pt x="1991893" y="175564"/>
                  </a:lnTo>
                  <a:lnTo>
                    <a:pt x="2011337" y="134658"/>
                  </a:lnTo>
                  <a:lnTo>
                    <a:pt x="2012797" y="68008"/>
                  </a:lnTo>
                  <a:close/>
                </a:path>
              </a:pathLst>
            </a:custGeom>
            <a:solidFill>
              <a:srgbClr val="DFC2F1"/>
            </a:solidFill>
          </p:spPr>
          <p:txBody>
            <a:bodyPr wrap="square" lIns="0" tIns="0" rIns="0" bIns="0" rtlCol="0"/>
            <a:lstStyle/>
            <a:p>
              <a:endParaRPr/>
            </a:p>
          </p:txBody>
        </p:sp>
        <p:sp>
          <p:nvSpPr>
            <p:cNvPr id="76" name="object 76"/>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sp>
        <p:nvSpPr>
          <p:cNvPr id="77" name="object 77"/>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grpSp>
        <p:nvGrpSpPr>
          <p:cNvPr id="78" name="object 78"/>
          <p:cNvGrpSpPr/>
          <p:nvPr/>
        </p:nvGrpSpPr>
        <p:grpSpPr>
          <a:xfrm>
            <a:off x="710098" y="611769"/>
            <a:ext cx="18580100" cy="436880"/>
            <a:chOff x="710098" y="611769"/>
            <a:chExt cx="18580100" cy="436880"/>
          </a:xfrm>
        </p:grpSpPr>
        <p:sp>
          <p:nvSpPr>
            <p:cNvPr id="79" name="object 79"/>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80" name="object 80"/>
            <p:cNvPicPr/>
            <p:nvPr/>
          </p:nvPicPr>
          <p:blipFill>
            <a:blip r:embed="rId40" cstate="print"/>
            <a:stretch>
              <a:fillRect/>
            </a:stretch>
          </p:blipFill>
          <p:spPr>
            <a:xfrm>
              <a:off x="10224505" y="804499"/>
              <a:ext cx="101839" cy="104719"/>
            </a:xfrm>
            <a:prstGeom prst="rect">
              <a:avLst/>
            </a:prstGeom>
          </p:spPr>
        </p:pic>
        <p:sp>
          <p:nvSpPr>
            <p:cNvPr id="81" name="object 81"/>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2" name="object 82"/>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83" name="object 83"/>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84" name="object 84"/>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85" name="object 85"/>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86" name="object 86"/>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87" name="object 87"/>
            <p:cNvPicPr/>
            <p:nvPr/>
          </p:nvPicPr>
          <p:blipFill>
            <a:blip r:embed="rId41" cstate="print"/>
            <a:stretch>
              <a:fillRect/>
            </a:stretch>
          </p:blipFill>
          <p:spPr>
            <a:xfrm>
              <a:off x="900786" y="665402"/>
              <a:ext cx="90720" cy="160403"/>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3" name="object 53"/>
          <p:cNvGrpSpPr/>
          <p:nvPr/>
        </p:nvGrpSpPr>
        <p:grpSpPr>
          <a:xfrm>
            <a:off x="14935964" y="3504971"/>
            <a:ext cx="4309745" cy="6525259"/>
            <a:chOff x="14935964" y="3504971"/>
            <a:chExt cx="4309745" cy="6525259"/>
          </a:xfrm>
        </p:grpSpPr>
        <p:sp>
          <p:nvSpPr>
            <p:cNvPr id="54" name="object 54"/>
            <p:cNvSpPr/>
            <p:nvPr/>
          </p:nvSpPr>
          <p:spPr>
            <a:xfrm>
              <a:off x="14935964" y="3504971"/>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p>
          </p:txBody>
        </p:sp>
        <p:sp>
          <p:nvSpPr>
            <p:cNvPr id="55" name="object 55"/>
            <p:cNvSpPr/>
            <p:nvPr/>
          </p:nvSpPr>
          <p:spPr>
            <a:xfrm>
              <a:off x="15408668" y="6732560"/>
              <a:ext cx="2702560" cy="2702560"/>
            </a:xfrm>
            <a:custGeom>
              <a:avLst/>
              <a:gdLst/>
              <a:ahLst/>
              <a:cxnLst/>
              <a:rect l="l" t="t" r="r" b="b"/>
              <a:pathLst>
                <a:path w="2702559" h="2702559">
                  <a:moveTo>
                    <a:pt x="1351236" y="0"/>
                  </a:moveTo>
                  <a:lnTo>
                    <a:pt x="1302771" y="852"/>
                  </a:lnTo>
                  <a:lnTo>
                    <a:pt x="1254736" y="3392"/>
                  </a:lnTo>
                  <a:lnTo>
                    <a:pt x="1207158" y="7590"/>
                  </a:lnTo>
                  <a:lnTo>
                    <a:pt x="1160067" y="13418"/>
                  </a:lnTo>
                  <a:lnTo>
                    <a:pt x="1113491" y="20847"/>
                  </a:lnTo>
                  <a:lnTo>
                    <a:pt x="1067458" y="29848"/>
                  </a:lnTo>
                  <a:lnTo>
                    <a:pt x="1021998" y="40393"/>
                  </a:lnTo>
                  <a:lnTo>
                    <a:pt x="977138" y="52454"/>
                  </a:lnTo>
                  <a:lnTo>
                    <a:pt x="932907" y="66001"/>
                  </a:lnTo>
                  <a:lnTo>
                    <a:pt x="889335" y="81006"/>
                  </a:lnTo>
                  <a:lnTo>
                    <a:pt x="846449" y="97441"/>
                  </a:lnTo>
                  <a:lnTo>
                    <a:pt x="804278" y="115277"/>
                  </a:lnTo>
                  <a:lnTo>
                    <a:pt x="762851" y="134486"/>
                  </a:lnTo>
                  <a:lnTo>
                    <a:pt x="722196" y="155038"/>
                  </a:lnTo>
                  <a:lnTo>
                    <a:pt x="682341" y="176906"/>
                  </a:lnTo>
                  <a:lnTo>
                    <a:pt x="643317" y="200060"/>
                  </a:lnTo>
                  <a:lnTo>
                    <a:pt x="605150" y="224472"/>
                  </a:lnTo>
                  <a:lnTo>
                    <a:pt x="567869" y="250114"/>
                  </a:lnTo>
                  <a:lnTo>
                    <a:pt x="531504" y="276957"/>
                  </a:lnTo>
                  <a:lnTo>
                    <a:pt x="496083" y="304972"/>
                  </a:lnTo>
                  <a:lnTo>
                    <a:pt x="461633" y="334131"/>
                  </a:lnTo>
                  <a:lnTo>
                    <a:pt x="428185" y="364405"/>
                  </a:lnTo>
                  <a:lnTo>
                    <a:pt x="395766" y="395766"/>
                  </a:lnTo>
                  <a:lnTo>
                    <a:pt x="364405" y="428185"/>
                  </a:lnTo>
                  <a:lnTo>
                    <a:pt x="334131" y="461633"/>
                  </a:lnTo>
                  <a:lnTo>
                    <a:pt x="304972" y="496083"/>
                  </a:lnTo>
                  <a:lnTo>
                    <a:pt x="276957" y="531504"/>
                  </a:lnTo>
                  <a:lnTo>
                    <a:pt x="250114" y="567869"/>
                  </a:lnTo>
                  <a:lnTo>
                    <a:pt x="224472" y="605150"/>
                  </a:lnTo>
                  <a:lnTo>
                    <a:pt x="200060" y="643317"/>
                  </a:lnTo>
                  <a:lnTo>
                    <a:pt x="176906" y="682341"/>
                  </a:lnTo>
                  <a:lnTo>
                    <a:pt x="155038" y="722196"/>
                  </a:lnTo>
                  <a:lnTo>
                    <a:pt x="134486" y="762851"/>
                  </a:lnTo>
                  <a:lnTo>
                    <a:pt x="115277" y="804278"/>
                  </a:lnTo>
                  <a:lnTo>
                    <a:pt x="97441" y="846449"/>
                  </a:lnTo>
                  <a:lnTo>
                    <a:pt x="81006" y="889335"/>
                  </a:lnTo>
                  <a:lnTo>
                    <a:pt x="66001" y="932907"/>
                  </a:lnTo>
                  <a:lnTo>
                    <a:pt x="52454" y="977138"/>
                  </a:lnTo>
                  <a:lnTo>
                    <a:pt x="40393" y="1021998"/>
                  </a:lnTo>
                  <a:lnTo>
                    <a:pt x="29848" y="1067458"/>
                  </a:lnTo>
                  <a:lnTo>
                    <a:pt x="20847" y="1113491"/>
                  </a:lnTo>
                  <a:lnTo>
                    <a:pt x="13418" y="1160067"/>
                  </a:lnTo>
                  <a:lnTo>
                    <a:pt x="7590" y="1207158"/>
                  </a:lnTo>
                  <a:lnTo>
                    <a:pt x="3392" y="1254736"/>
                  </a:lnTo>
                  <a:lnTo>
                    <a:pt x="852" y="1302771"/>
                  </a:lnTo>
                  <a:lnTo>
                    <a:pt x="0" y="1351236"/>
                  </a:lnTo>
                  <a:lnTo>
                    <a:pt x="852" y="1399701"/>
                  </a:lnTo>
                  <a:lnTo>
                    <a:pt x="3392" y="1447736"/>
                  </a:lnTo>
                  <a:lnTo>
                    <a:pt x="7590" y="1495314"/>
                  </a:lnTo>
                  <a:lnTo>
                    <a:pt x="13418" y="1542405"/>
                  </a:lnTo>
                  <a:lnTo>
                    <a:pt x="20847" y="1588981"/>
                  </a:lnTo>
                  <a:lnTo>
                    <a:pt x="29848" y="1635013"/>
                  </a:lnTo>
                  <a:lnTo>
                    <a:pt x="40393" y="1680473"/>
                  </a:lnTo>
                  <a:lnTo>
                    <a:pt x="52454" y="1725333"/>
                  </a:lnTo>
                  <a:lnTo>
                    <a:pt x="66001" y="1769563"/>
                  </a:lnTo>
                  <a:lnTo>
                    <a:pt x="81006" y="1813135"/>
                  </a:lnTo>
                  <a:lnTo>
                    <a:pt x="97441" y="1856021"/>
                  </a:lnTo>
                  <a:lnTo>
                    <a:pt x="115277" y="1898192"/>
                  </a:lnTo>
                  <a:lnTo>
                    <a:pt x="134486" y="1939619"/>
                  </a:lnTo>
                  <a:lnTo>
                    <a:pt x="155038" y="1980274"/>
                  </a:lnTo>
                  <a:lnTo>
                    <a:pt x="176906" y="2020128"/>
                  </a:lnTo>
                  <a:lnTo>
                    <a:pt x="200060" y="2059152"/>
                  </a:lnTo>
                  <a:lnTo>
                    <a:pt x="224472" y="2097319"/>
                  </a:lnTo>
                  <a:lnTo>
                    <a:pt x="250114" y="2134599"/>
                  </a:lnTo>
                  <a:lnTo>
                    <a:pt x="276957" y="2170964"/>
                  </a:lnTo>
                  <a:lnTo>
                    <a:pt x="304972" y="2206385"/>
                  </a:lnTo>
                  <a:lnTo>
                    <a:pt x="334131" y="2240834"/>
                  </a:lnTo>
                  <a:lnTo>
                    <a:pt x="364405" y="2274282"/>
                  </a:lnTo>
                  <a:lnTo>
                    <a:pt x="395766" y="2306700"/>
                  </a:lnTo>
                  <a:lnTo>
                    <a:pt x="428185" y="2338061"/>
                  </a:lnTo>
                  <a:lnTo>
                    <a:pt x="461633" y="2368335"/>
                  </a:lnTo>
                  <a:lnTo>
                    <a:pt x="496083" y="2397493"/>
                  </a:lnTo>
                  <a:lnTo>
                    <a:pt x="531504" y="2425508"/>
                  </a:lnTo>
                  <a:lnTo>
                    <a:pt x="567869" y="2452351"/>
                  </a:lnTo>
                  <a:lnTo>
                    <a:pt x="605150" y="2477992"/>
                  </a:lnTo>
                  <a:lnTo>
                    <a:pt x="643317" y="2502404"/>
                  </a:lnTo>
                  <a:lnTo>
                    <a:pt x="682341" y="2525558"/>
                  </a:lnTo>
                  <a:lnTo>
                    <a:pt x="722196" y="2547426"/>
                  </a:lnTo>
                  <a:lnTo>
                    <a:pt x="762851" y="2567978"/>
                  </a:lnTo>
                  <a:lnTo>
                    <a:pt x="804278" y="2587186"/>
                  </a:lnTo>
                  <a:lnTo>
                    <a:pt x="846449" y="2605022"/>
                  </a:lnTo>
                  <a:lnTo>
                    <a:pt x="889335" y="2621456"/>
                  </a:lnTo>
                  <a:lnTo>
                    <a:pt x="932907" y="2636461"/>
                  </a:lnTo>
                  <a:lnTo>
                    <a:pt x="977138" y="2650009"/>
                  </a:lnTo>
                  <a:lnTo>
                    <a:pt x="1021998" y="2662069"/>
                  </a:lnTo>
                  <a:lnTo>
                    <a:pt x="1067458" y="2672614"/>
                  </a:lnTo>
                  <a:lnTo>
                    <a:pt x="1113491" y="2681615"/>
                  </a:lnTo>
                  <a:lnTo>
                    <a:pt x="1160067" y="2689044"/>
                  </a:lnTo>
                  <a:lnTo>
                    <a:pt x="1207158" y="2694871"/>
                  </a:lnTo>
                  <a:lnTo>
                    <a:pt x="1254736" y="2699069"/>
                  </a:lnTo>
                  <a:lnTo>
                    <a:pt x="1302771" y="2701609"/>
                  </a:lnTo>
                  <a:lnTo>
                    <a:pt x="1351236" y="2702462"/>
                  </a:lnTo>
                  <a:lnTo>
                    <a:pt x="1399700" y="2701609"/>
                  </a:lnTo>
                  <a:lnTo>
                    <a:pt x="1447735" y="2699069"/>
                  </a:lnTo>
                  <a:lnTo>
                    <a:pt x="1495312" y="2694871"/>
                  </a:lnTo>
                  <a:lnTo>
                    <a:pt x="1542402" y="2689044"/>
                  </a:lnTo>
                  <a:lnTo>
                    <a:pt x="1588978" y="2681615"/>
                  </a:lnTo>
                  <a:lnTo>
                    <a:pt x="1635010" y="2672614"/>
                  </a:lnTo>
                  <a:lnTo>
                    <a:pt x="1680470" y="2662069"/>
                  </a:lnTo>
                  <a:lnTo>
                    <a:pt x="1725329" y="2650009"/>
                  </a:lnTo>
                  <a:lnTo>
                    <a:pt x="1769559" y="2636461"/>
                  </a:lnTo>
                  <a:lnTo>
                    <a:pt x="1813131" y="2621456"/>
                  </a:lnTo>
                  <a:lnTo>
                    <a:pt x="1856017" y="2605022"/>
                  </a:lnTo>
                  <a:lnTo>
                    <a:pt x="1898187" y="2587186"/>
                  </a:lnTo>
                  <a:lnTo>
                    <a:pt x="1939614" y="2567978"/>
                  </a:lnTo>
                  <a:lnTo>
                    <a:pt x="1980269" y="2547426"/>
                  </a:lnTo>
                  <a:lnTo>
                    <a:pt x="2020123" y="2525558"/>
                  </a:lnTo>
                  <a:lnTo>
                    <a:pt x="2059148" y="2502404"/>
                  </a:lnTo>
                  <a:lnTo>
                    <a:pt x="2097314" y="2477992"/>
                  </a:lnTo>
                  <a:lnTo>
                    <a:pt x="2134594" y="2452351"/>
                  </a:lnTo>
                  <a:lnTo>
                    <a:pt x="2170959" y="2425508"/>
                  </a:lnTo>
                  <a:lnTo>
                    <a:pt x="2206380" y="2397493"/>
                  </a:lnTo>
                  <a:lnTo>
                    <a:pt x="2240829" y="2368335"/>
                  </a:lnTo>
                  <a:lnTo>
                    <a:pt x="2274278" y="2338061"/>
                  </a:lnTo>
                  <a:lnTo>
                    <a:pt x="2306696" y="2306700"/>
                  </a:lnTo>
                  <a:lnTo>
                    <a:pt x="2338057" y="2274282"/>
                  </a:lnTo>
                  <a:lnTo>
                    <a:pt x="2368331" y="2240834"/>
                  </a:lnTo>
                  <a:lnTo>
                    <a:pt x="2397490" y="2206385"/>
                  </a:lnTo>
                  <a:lnTo>
                    <a:pt x="2425505" y="2170964"/>
                  </a:lnTo>
                  <a:lnTo>
                    <a:pt x="2452348" y="2134599"/>
                  </a:lnTo>
                  <a:lnTo>
                    <a:pt x="2477989" y="2097319"/>
                  </a:lnTo>
                  <a:lnTo>
                    <a:pt x="2502402" y="2059152"/>
                  </a:lnTo>
                  <a:lnTo>
                    <a:pt x="2525556" y="2020128"/>
                  </a:lnTo>
                  <a:lnTo>
                    <a:pt x="2547423" y="1980274"/>
                  </a:lnTo>
                  <a:lnTo>
                    <a:pt x="2567976" y="1939619"/>
                  </a:lnTo>
                  <a:lnTo>
                    <a:pt x="2587184" y="1898192"/>
                  </a:lnTo>
                  <a:lnTo>
                    <a:pt x="2605020" y="1856021"/>
                  </a:lnTo>
                  <a:lnTo>
                    <a:pt x="2621455" y="1813135"/>
                  </a:lnTo>
                  <a:lnTo>
                    <a:pt x="2636461" y="1769563"/>
                  </a:lnTo>
                  <a:lnTo>
                    <a:pt x="2650008" y="1725333"/>
                  </a:lnTo>
                  <a:lnTo>
                    <a:pt x="2662068" y="1680473"/>
                  </a:lnTo>
                  <a:lnTo>
                    <a:pt x="2672613" y="1635013"/>
                  </a:lnTo>
                  <a:lnTo>
                    <a:pt x="2681615" y="1588981"/>
                  </a:lnTo>
                  <a:lnTo>
                    <a:pt x="2689043" y="1542405"/>
                  </a:lnTo>
                  <a:lnTo>
                    <a:pt x="2694871" y="1495314"/>
                  </a:lnTo>
                  <a:lnTo>
                    <a:pt x="2699069" y="1447736"/>
                  </a:lnTo>
                  <a:lnTo>
                    <a:pt x="2701609" y="1399701"/>
                  </a:lnTo>
                  <a:lnTo>
                    <a:pt x="2702462" y="1351236"/>
                  </a:lnTo>
                  <a:lnTo>
                    <a:pt x="2701609" y="1302771"/>
                  </a:lnTo>
                  <a:lnTo>
                    <a:pt x="2699069" y="1254736"/>
                  </a:lnTo>
                  <a:lnTo>
                    <a:pt x="2694871" y="1207158"/>
                  </a:lnTo>
                  <a:lnTo>
                    <a:pt x="2689043" y="1160067"/>
                  </a:lnTo>
                  <a:lnTo>
                    <a:pt x="2681615" y="1113491"/>
                  </a:lnTo>
                  <a:lnTo>
                    <a:pt x="2672613" y="1067458"/>
                  </a:lnTo>
                  <a:lnTo>
                    <a:pt x="2662068" y="1021998"/>
                  </a:lnTo>
                  <a:lnTo>
                    <a:pt x="2650008" y="977138"/>
                  </a:lnTo>
                  <a:lnTo>
                    <a:pt x="2636461" y="932907"/>
                  </a:lnTo>
                  <a:lnTo>
                    <a:pt x="2621455" y="889335"/>
                  </a:lnTo>
                  <a:lnTo>
                    <a:pt x="2605020" y="846449"/>
                  </a:lnTo>
                  <a:lnTo>
                    <a:pt x="2587184" y="804278"/>
                  </a:lnTo>
                  <a:lnTo>
                    <a:pt x="2567976" y="762851"/>
                  </a:lnTo>
                  <a:lnTo>
                    <a:pt x="2547423" y="722196"/>
                  </a:lnTo>
                  <a:lnTo>
                    <a:pt x="2525556" y="682341"/>
                  </a:lnTo>
                  <a:lnTo>
                    <a:pt x="2502402" y="643317"/>
                  </a:lnTo>
                  <a:lnTo>
                    <a:pt x="2477989" y="605150"/>
                  </a:lnTo>
                  <a:lnTo>
                    <a:pt x="2452348" y="567869"/>
                  </a:lnTo>
                  <a:lnTo>
                    <a:pt x="2425505" y="531504"/>
                  </a:lnTo>
                  <a:lnTo>
                    <a:pt x="2397490" y="496083"/>
                  </a:lnTo>
                  <a:lnTo>
                    <a:pt x="2368331" y="461633"/>
                  </a:lnTo>
                  <a:lnTo>
                    <a:pt x="2338057" y="428185"/>
                  </a:lnTo>
                  <a:lnTo>
                    <a:pt x="2306696" y="395766"/>
                  </a:lnTo>
                  <a:lnTo>
                    <a:pt x="2274278" y="364405"/>
                  </a:lnTo>
                  <a:lnTo>
                    <a:pt x="2240829" y="334131"/>
                  </a:lnTo>
                  <a:lnTo>
                    <a:pt x="2206380" y="304972"/>
                  </a:lnTo>
                  <a:lnTo>
                    <a:pt x="2170959" y="276957"/>
                  </a:lnTo>
                  <a:lnTo>
                    <a:pt x="2134594" y="250114"/>
                  </a:lnTo>
                  <a:lnTo>
                    <a:pt x="2097314" y="224472"/>
                  </a:lnTo>
                  <a:lnTo>
                    <a:pt x="2059148" y="200060"/>
                  </a:lnTo>
                  <a:lnTo>
                    <a:pt x="2020123" y="176906"/>
                  </a:lnTo>
                  <a:lnTo>
                    <a:pt x="1980269" y="155038"/>
                  </a:lnTo>
                  <a:lnTo>
                    <a:pt x="1939614" y="134486"/>
                  </a:lnTo>
                  <a:lnTo>
                    <a:pt x="1898187" y="115277"/>
                  </a:lnTo>
                  <a:lnTo>
                    <a:pt x="1856017" y="97441"/>
                  </a:lnTo>
                  <a:lnTo>
                    <a:pt x="1813131" y="81006"/>
                  </a:lnTo>
                  <a:lnTo>
                    <a:pt x="1769559" y="66001"/>
                  </a:lnTo>
                  <a:lnTo>
                    <a:pt x="1725329" y="52454"/>
                  </a:lnTo>
                  <a:lnTo>
                    <a:pt x="1680470" y="40393"/>
                  </a:lnTo>
                  <a:lnTo>
                    <a:pt x="1635010" y="29848"/>
                  </a:lnTo>
                  <a:lnTo>
                    <a:pt x="1588978" y="20847"/>
                  </a:lnTo>
                  <a:lnTo>
                    <a:pt x="1542402" y="13418"/>
                  </a:lnTo>
                  <a:lnTo>
                    <a:pt x="1495312" y="7590"/>
                  </a:lnTo>
                  <a:lnTo>
                    <a:pt x="1447735" y="3392"/>
                  </a:lnTo>
                  <a:lnTo>
                    <a:pt x="1399700" y="852"/>
                  </a:lnTo>
                  <a:lnTo>
                    <a:pt x="1351236" y="0"/>
                  </a:lnTo>
                  <a:close/>
                </a:path>
              </a:pathLst>
            </a:custGeom>
            <a:solidFill>
              <a:srgbClr val="FBECB0">
                <a:alpha val="50000"/>
              </a:srgbClr>
            </a:solidFill>
          </p:spPr>
          <p:txBody>
            <a:bodyPr wrap="square" lIns="0" tIns="0" rIns="0" bIns="0" rtlCol="0"/>
            <a:lstStyle/>
            <a:p>
              <a:endParaRPr dirty="0"/>
            </a:p>
          </p:txBody>
        </p:sp>
      </p:grpSp>
      <p:sp>
        <p:nvSpPr>
          <p:cNvPr id="57" name="object 57"/>
          <p:cNvSpPr txBox="1"/>
          <p:nvPr/>
        </p:nvSpPr>
        <p:spPr>
          <a:xfrm>
            <a:off x="15005050" y="3521075"/>
            <a:ext cx="5062301" cy="2537874"/>
          </a:xfrm>
          <a:prstGeom prst="rect">
            <a:avLst/>
          </a:prstGeom>
        </p:spPr>
        <p:txBody>
          <a:bodyPr vert="horz" wrap="square" lIns="0" tIns="13970" rIns="0" bIns="0" rtlCol="0">
            <a:spAutoFit/>
          </a:bodyPr>
          <a:lstStyle/>
          <a:p>
            <a:pPr marL="25400">
              <a:spcBef>
                <a:spcPts val="110"/>
              </a:spcBef>
            </a:pPr>
            <a:r>
              <a:rPr lang="fr-FR" sz="16400" b="1" spc="-1600" dirty="0">
                <a:latin typeface="+mn-lt"/>
              </a:rPr>
              <a:t>15</a:t>
            </a:r>
            <a:r>
              <a:rPr lang="fr-FR" sz="16400" b="1" spc="-2800" dirty="0">
                <a:latin typeface="+mn-lt"/>
              </a:rPr>
              <a:t> </a:t>
            </a:r>
            <a:r>
              <a:rPr lang="fr-FR" sz="13200" b="1" spc="-1200" dirty="0">
                <a:latin typeface="+mn-lt"/>
              </a:rPr>
              <a:t>000</a:t>
            </a:r>
          </a:p>
        </p:txBody>
      </p:sp>
      <p:grpSp>
        <p:nvGrpSpPr>
          <p:cNvPr id="58" name="object 58"/>
          <p:cNvGrpSpPr/>
          <p:nvPr/>
        </p:nvGrpSpPr>
        <p:grpSpPr>
          <a:xfrm>
            <a:off x="15600883" y="5263803"/>
            <a:ext cx="2815590" cy="3623945"/>
            <a:chOff x="15600883" y="5263803"/>
            <a:chExt cx="2815590" cy="3623945"/>
          </a:xfrm>
        </p:grpSpPr>
        <p:sp>
          <p:nvSpPr>
            <p:cNvPr id="59" name="object 59"/>
            <p:cNvSpPr/>
            <p:nvPr/>
          </p:nvSpPr>
          <p:spPr>
            <a:xfrm>
              <a:off x="15903295" y="6441700"/>
              <a:ext cx="2439035" cy="232410"/>
            </a:xfrm>
            <a:custGeom>
              <a:avLst/>
              <a:gdLst/>
              <a:ahLst/>
              <a:cxnLst/>
              <a:rect l="l" t="t" r="r" b="b"/>
              <a:pathLst>
                <a:path w="2439034" h="232409">
                  <a:moveTo>
                    <a:pt x="1150137" y="71882"/>
                  </a:moveTo>
                  <a:lnTo>
                    <a:pt x="4978" y="0"/>
                  </a:lnTo>
                  <a:lnTo>
                    <a:pt x="0" y="79413"/>
                  </a:lnTo>
                  <a:lnTo>
                    <a:pt x="1145133" y="151295"/>
                  </a:lnTo>
                  <a:lnTo>
                    <a:pt x="1150137" y="71882"/>
                  </a:lnTo>
                  <a:close/>
                </a:path>
                <a:path w="2439034" h="232409">
                  <a:moveTo>
                    <a:pt x="2438501" y="191897"/>
                  </a:moveTo>
                  <a:lnTo>
                    <a:pt x="2408085" y="128193"/>
                  </a:lnTo>
                  <a:lnTo>
                    <a:pt x="2372068" y="107200"/>
                  </a:lnTo>
                  <a:lnTo>
                    <a:pt x="2326944" y="97497"/>
                  </a:lnTo>
                  <a:lnTo>
                    <a:pt x="2206333" y="89928"/>
                  </a:lnTo>
                  <a:lnTo>
                    <a:pt x="2160359" y="93916"/>
                  </a:lnTo>
                  <a:lnTo>
                    <a:pt x="2121992" y="110236"/>
                  </a:lnTo>
                  <a:lnTo>
                    <a:pt x="2095182" y="136321"/>
                  </a:lnTo>
                  <a:lnTo>
                    <a:pt x="2083854" y="169633"/>
                  </a:lnTo>
                  <a:lnTo>
                    <a:pt x="2081301" y="210058"/>
                  </a:lnTo>
                  <a:lnTo>
                    <a:pt x="2435961" y="232308"/>
                  </a:lnTo>
                  <a:lnTo>
                    <a:pt x="2438501" y="191897"/>
                  </a:lnTo>
                  <a:close/>
                </a:path>
              </a:pathLst>
            </a:custGeom>
            <a:solidFill>
              <a:srgbClr val="EA911B"/>
            </a:solidFill>
          </p:spPr>
          <p:txBody>
            <a:bodyPr wrap="square" lIns="0" tIns="0" rIns="0" bIns="0" rtlCol="0"/>
            <a:lstStyle/>
            <a:p>
              <a:endParaRPr dirty="0"/>
            </a:p>
          </p:txBody>
        </p:sp>
        <p:sp>
          <p:nvSpPr>
            <p:cNvPr id="60" name="object 60"/>
            <p:cNvSpPr/>
            <p:nvPr/>
          </p:nvSpPr>
          <p:spPr>
            <a:xfrm>
              <a:off x="16529173" y="5263803"/>
              <a:ext cx="1887220" cy="1151255"/>
            </a:xfrm>
            <a:custGeom>
              <a:avLst/>
              <a:gdLst/>
              <a:ahLst/>
              <a:cxnLst/>
              <a:rect l="l" t="t" r="r" b="b"/>
              <a:pathLst>
                <a:path w="1887219" h="1151254">
                  <a:moveTo>
                    <a:pt x="132163" y="0"/>
                  </a:moveTo>
                  <a:lnTo>
                    <a:pt x="80620" y="17647"/>
                  </a:lnTo>
                  <a:lnTo>
                    <a:pt x="56657" y="66573"/>
                  </a:lnTo>
                  <a:lnTo>
                    <a:pt x="0" y="969310"/>
                  </a:lnTo>
                  <a:lnTo>
                    <a:pt x="3846" y="997320"/>
                  </a:lnTo>
                  <a:lnTo>
                    <a:pt x="17652" y="1020864"/>
                  </a:lnTo>
                  <a:lnTo>
                    <a:pt x="39278" y="1037512"/>
                  </a:lnTo>
                  <a:lnTo>
                    <a:pt x="66584" y="1044837"/>
                  </a:lnTo>
                  <a:lnTo>
                    <a:pt x="1755046" y="1150802"/>
                  </a:lnTo>
                  <a:lnTo>
                    <a:pt x="1783049" y="1146952"/>
                  </a:lnTo>
                  <a:lnTo>
                    <a:pt x="1806588" y="1133140"/>
                  </a:lnTo>
                  <a:lnTo>
                    <a:pt x="1823233" y="1111511"/>
                  </a:lnTo>
                  <a:lnTo>
                    <a:pt x="1830551" y="1084207"/>
                  </a:lnTo>
                  <a:lnTo>
                    <a:pt x="1887209" y="181470"/>
                  </a:lnTo>
                  <a:lnTo>
                    <a:pt x="1883361" y="153467"/>
                  </a:lnTo>
                  <a:lnTo>
                    <a:pt x="1869553" y="129927"/>
                  </a:lnTo>
                  <a:lnTo>
                    <a:pt x="1847927" y="113283"/>
                  </a:lnTo>
                  <a:lnTo>
                    <a:pt x="1820625" y="105965"/>
                  </a:lnTo>
                  <a:lnTo>
                    <a:pt x="132163" y="0"/>
                  </a:lnTo>
                  <a:close/>
                </a:path>
              </a:pathLst>
            </a:custGeom>
            <a:solidFill>
              <a:srgbClr val="FBECB0"/>
            </a:solidFill>
          </p:spPr>
          <p:txBody>
            <a:bodyPr wrap="square" lIns="0" tIns="0" rIns="0" bIns="0" rtlCol="0"/>
            <a:lstStyle/>
            <a:p>
              <a:endParaRPr dirty="0"/>
            </a:p>
          </p:txBody>
        </p:sp>
        <p:sp>
          <p:nvSpPr>
            <p:cNvPr id="61" name="object 61"/>
            <p:cNvSpPr/>
            <p:nvPr/>
          </p:nvSpPr>
          <p:spPr>
            <a:xfrm>
              <a:off x="16595281" y="5321523"/>
              <a:ext cx="1763395" cy="901700"/>
            </a:xfrm>
            <a:custGeom>
              <a:avLst/>
              <a:gdLst/>
              <a:ahLst/>
              <a:cxnLst/>
              <a:rect l="l" t="t" r="r" b="b"/>
              <a:pathLst>
                <a:path w="1763394" h="901700">
                  <a:moveTo>
                    <a:pt x="49851" y="0"/>
                  </a:moveTo>
                  <a:lnTo>
                    <a:pt x="0" y="794070"/>
                  </a:lnTo>
                  <a:lnTo>
                    <a:pt x="1713539" y="901616"/>
                  </a:lnTo>
                  <a:lnTo>
                    <a:pt x="1763380" y="107546"/>
                  </a:lnTo>
                  <a:lnTo>
                    <a:pt x="49851" y="0"/>
                  </a:lnTo>
                  <a:close/>
                </a:path>
              </a:pathLst>
            </a:custGeom>
            <a:solidFill>
              <a:srgbClr val="FFB543"/>
            </a:solidFill>
          </p:spPr>
          <p:txBody>
            <a:bodyPr wrap="square" lIns="0" tIns="0" rIns="0" bIns="0" rtlCol="0"/>
            <a:lstStyle/>
            <a:p>
              <a:endParaRPr dirty="0"/>
            </a:p>
          </p:txBody>
        </p:sp>
        <p:sp>
          <p:nvSpPr>
            <p:cNvPr id="62" name="object 62"/>
            <p:cNvSpPr/>
            <p:nvPr/>
          </p:nvSpPr>
          <p:spPr>
            <a:xfrm>
              <a:off x="17155909" y="6351911"/>
              <a:ext cx="541655" cy="281940"/>
            </a:xfrm>
            <a:custGeom>
              <a:avLst/>
              <a:gdLst/>
              <a:ahLst/>
              <a:cxnLst/>
              <a:rect l="l" t="t" r="r" b="b"/>
              <a:pathLst>
                <a:path w="541655" h="281940">
                  <a:moveTo>
                    <a:pt x="541134" y="202069"/>
                  </a:moveTo>
                  <a:lnTo>
                    <a:pt x="427685" y="194957"/>
                  </a:lnTo>
                  <a:lnTo>
                    <a:pt x="438708" y="19418"/>
                  </a:lnTo>
                  <a:lnTo>
                    <a:pt x="129438" y="0"/>
                  </a:lnTo>
                  <a:lnTo>
                    <a:pt x="118414" y="175552"/>
                  </a:lnTo>
                  <a:lnTo>
                    <a:pt x="4978" y="168427"/>
                  </a:lnTo>
                  <a:lnTo>
                    <a:pt x="0" y="247827"/>
                  </a:lnTo>
                  <a:lnTo>
                    <a:pt x="113436" y="254952"/>
                  </a:lnTo>
                  <a:lnTo>
                    <a:pt x="362724" y="270598"/>
                  </a:lnTo>
                  <a:lnTo>
                    <a:pt x="536143" y="281482"/>
                  </a:lnTo>
                  <a:lnTo>
                    <a:pt x="541134" y="202069"/>
                  </a:lnTo>
                  <a:close/>
                </a:path>
              </a:pathLst>
            </a:custGeom>
            <a:solidFill>
              <a:srgbClr val="EA911B"/>
            </a:solidFill>
          </p:spPr>
          <p:txBody>
            <a:bodyPr wrap="square" lIns="0" tIns="0" rIns="0" bIns="0" rtlCol="0"/>
            <a:lstStyle/>
            <a:p>
              <a:endParaRPr dirty="0"/>
            </a:p>
          </p:txBody>
        </p:sp>
        <p:sp>
          <p:nvSpPr>
            <p:cNvPr id="63" name="object 63"/>
            <p:cNvSpPr/>
            <p:nvPr/>
          </p:nvSpPr>
          <p:spPr>
            <a:xfrm>
              <a:off x="16904843" y="5337816"/>
              <a:ext cx="794385" cy="847090"/>
            </a:xfrm>
            <a:custGeom>
              <a:avLst/>
              <a:gdLst/>
              <a:ahLst/>
              <a:cxnLst/>
              <a:rect l="l" t="t" r="r" b="b"/>
              <a:pathLst>
                <a:path w="794384" h="847089">
                  <a:moveTo>
                    <a:pt x="630796" y="836803"/>
                  </a:moveTo>
                  <a:lnTo>
                    <a:pt x="304495" y="19126"/>
                  </a:lnTo>
                  <a:lnTo>
                    <a:pt x="0" y="0"/>
                  </a:lnTo>
                  <a:lnTo>
                    <a:pt x="326301" y="817689"/>
                  </a:lnTo>
                  <a:lnTo>
                    <a:pt x="630796" y="836803"/>
                  </a:lnTo>
                  <a:close/>
                </a:path>
                <a:path w="794384" h="847089">
                  <a:moveTo>
                    <a:pt x="793788" y="847039"/>
                  </a:moveTo>
                  <a:lnTo>
                    <a:pt x="467487" y="29349"/>
                  </a:lnTo>
                  <a:lnTo>
                    <a:pt x="376135" y="23609"/>
                  </a:lnTo>
                  <a:lnTo>
                    <a:pt x="702437" y="841311"/>
                  </a:lnTo>
                  <a:lnTo>
                    <a:pt x="793788" y="847039"/>
                  </a:lnTo>
                  <a:close/>
                </a:path>
              </a:pathLst>
            </a:custGeom>
            <a:solidFill>
              <a:srgbClr val="FBECB0"/>
            </a:solidFill>
          </p:spPr>
          <p:txBody>
            <a:bodyPr wrap="square" lIns="0" tIns="0" rIns="0" bIns="0" rtlCol="0"/>
            <a:lstStyle/>
            <a:p>
              <a:endParaRPr dirty="0"/>
            </a:p>
          </p:txBody>
        </p:sp>
        <p:sp>
          <p:nvSpPr>
            <p:cNvPr id="64" name="object 64"/>
            <p:cNvSpPr/>
            <p:nvPr/>
          </p:nvSpPr>
          <p:spPr>
            <a:xfrm>
              <a:off x="17414083" y="6242493"/>
              <a:ext cx="45085" cy="45085"/>
            </a:xfrm>
            <a:custGeom>
              <a:avLst/>
              <a:gdLst/>
              <a:ahLst/>
              <a:cxnLst/>
              <a:rect l="l" t="t" r="r" b="b"/>
              <a:pathLst>
                <a:path w="45084" h="45085">
                  <a:moveTo>
                    <a:pt x="23789" y="0"/>
                  </a:moveTo>
                  <a:lnTo>
                    <a:pt x="14964" y="1223"/>
                  </a:lnTo>
                  <a:lnTo>
                    <a:pt x="7548" y="5578"/>
                  </a:lnTo>
                  <a:lnTo>
                    <a:pt x="2305" y="12395"/>
                  </a:lnTo>
                  <a:lnTo>
                    <a:pt x="0" y="21004"/>
                  </a:lnTo>
                  <a:lnTo>
                    <a:pt x="1212" y="29823"/>
                  </a:lnTo>
                  <a:lnTo>
                    <a:pt x="5562" y="37237"/>
                  </a:lnTo>
                  <a:lnTo>
                    <a:pt x="12374" y="42479"/>
                  </a:lnTo>
                  <a:lnTo>
                    <a:pt x="20973" y="44783"/>
                  </a:lnTo>
                  <a:lnTo>
                    <a:pt x="29804" y="43575"/>
                  </a:lnTo>
                  <a:lnTo>
                    <a:pt x="37223" y="39223"/>
                  </a:lnTo>
                  <a:lnTo>
                    <a:pt x="42468" y="32406"/>
                  </a:lnTo>
                  <a:lnTo>
                    <a:pt x="44773" y="23800"/>
                  </a:lnTo>
                  <a:lnTo>
                    <a:pt x="43560" y="14979"/>
                  </a:lnTo>
                  <a:lnTo>
                    <a:pt x="39209" y="7561"/>
                  </a:lnTo>
                  <a:lnTo>
                    <a:pt x="32394" y="2312"/>
                  </a:lnTo>
                  <a:lnTo>
                    <a:pt x="23789" y="0"/>
                  </a:lnTo>
                  <a:close/>
                </a:path>
              </a:pathLst>
            </a:custGeom>
            <a:solidFill>
              <a:srgbClr val="EA911B"/>
            </a:solidFill>
          </p:spPr>
          <p:txBody>
            <a:bodyPr wrap="square" lIns="0" tIns="0" rIns="0" bIns="0" rtlCol="0"/>
            <a:lstStyle/>
            <a:p>
              <a:endParaRPr dirty="0"/>
            </a:p>
          </p:txBody>
        </p:sp>
        <p:sp>
          <p:nvSpPr>
            <p:cNvPr id="65" name="object 65"/>
            <p:cNvSpPr/>
            <p:nvPr/>
          </p:nvSpPr>
          <p:spPr>
            <a:xfrm>
              <a:off x="16595693" y="7357464"/>
              <a:ext cx="1023619" cy="302895"/>
            </a:xfrm>
            <a:custGeom>
              <a:avLst/>
              <a:gdLst/>
              <a:ahLst/>
              <a:cxnLst/>
              <a:rect l="l" t="t" r="r" b="b"/>
              <a:pathLst>
                <a:path w="1023619" h="302895">
                  <a:moveTo>
                    <a:pt x="1018932" y="0"/>
                  </a:moveTo>
                  <a:lnTo>
                    <a:pt x="0" y="195784"/>
                  </a:lnTo>
                  <a:lnTo>
                    <a:pt x="4161" y="259726"/>
                  </a:lnTo>
                  <a:lnTo>
                    <a:pt x="24297" y="292042"/>
                  </a:lnTo>
                  <a:lnTo>
                    <a:pt x="77283" y="302634"/>
                  </a:lnTo>
                  <a:lnTo>
                    <a:pt x="179994" y="301404"/>
                  </a:lnTo>
                  <a:lnTo>
                    <a:pt x="218731" y="299422"/>
                  </a:lnTo>
                  <a:lnTo>
                    <a:pt x="263271" y="295636"/>
                  </a:lnTo>
                  <a:lnTo>
                    <a:pt x="312656" y="290219"/>
                  </a:lnTo>
                  <a:lnTo>
                    <a:pt x="365931" y="283344"/>
                  </a:lnTo>
                  <a:lnTo>
                    <a:pt x="422140" y="275187"/>
                  </a:lnTo>
                  <a:lnTo>
                    <a:pt x="480325" y="265920"/>
                  </a:lnTo>
                  <a:lnTo>
                    <a:pt x="539532" y="255717"/>
                  </a:lnTo>
                  <a:lnTo>
                    <a:pt x="598803" y="244752"/>
                  </a:lnTo>
                  <a:lnTo>
                    <a:pt x="657182" y="233198"/>
                  </a:lnTo>
                  <a:lnTo>
                    <a:pt x="713713" y="221230"/>
                  </a:lnTo>
                  <a:lnTo>
                    <a:pt x="767439" y="209020"/>
                  </a:lnTo>
                  <a:lnTo>
                    <a:pt x="817405" y="196742"/>
                  </a:lnTo>
                  <a:lnTo>
                    <a:pt x="862654" y="184571"/>
                  </a:lnTo>
                  <a:lnTo>
                    <a:pt x="902229" y="172679"/>
                  </a:lnTo>
                  <a:lnTo>
                    <a:pt x="1000476" y="116177"/>
                  </a:lnTo>
                  <a:lnTo>
                    <a:pt x="1023466" y="62958"/>
                  </a:lnTo>
                  <a:lnTo>
                    <a:pt x="1023249" y="18570"/>
                  </a:lnTo>
                  <a:lnTo>
                    <a:pt x="1018932" y="0"/>
                  </a:lnTo>
                  <a:close/>
                </a:path>
              </a:pathLst>
            </a:custGeom>
            <a:solidFill>
              <a:srgbClr val="FFB543"/>
            </a:solidFill>
          </p:spPr>
          <p:txBody>
            <a:bodyPr wrap="square" lIns="0" tIns="0" rIns="0" bIns="0" rtlCol="0"/>
            <a:lstStyle/>
            <a:p>
              <a:endParaRPr dirty="0"/>
            </a:p>
          </p:txBody>
        </p:sp>
        <p:sp>
          <p:nvSpPr>
            <p:cNvPr id="66" name="object 66"/>
            <p:cNvSpPr/>
            <p:nvPr/>
          </p:nvSpPr>
          <p:spPr>
            <a:xfrm>
              <a:off x="17078778" y="7621152"/>
              <a:ext cx="232410" cy="748665"/>
            </a:xfrm>
            <a:custGeom>
              <a:avLst/>
              <a:gdLst/>
              <a:ahLst/>
              <a:cxnLst/>
              <a:rect l="l" t="t" r="r" b="b"/>
              <a:pathLst>
                <a:path w="232409" h="748665">
                  <a:moveTo>
                    <a:pt x="51595" y="0"/>
                  </a:moveTo>
                  <a:lnTo>
                    <a:pt x="22934" y="11767"/>
                  </a:lnTo>
                  <a:lnTo>
                    <a:pt x="3443" y="35644"/>
                  </a:lnTo>
                  <a:lnTo>
                    <a:pt x="0" y="70457"/>
                  </a:lnTo>
                  <a:lnTo>
                    <a:pt x="108436" y="699474"/>
                  </a:lnTo>
                  <a:lnTo>
                    <a:pt x="123327" y="731087"/>
                  </a:lnTo>
                  <a:lnTo>
                    <a:pt x="149688" y="747066"/>
                  </a:lnTo>
                  <a:lnTo>
                    <a:pt x="180638" y="748585"/>
                  </a:lnTo>
                  <a:lnTo>
                    <a:pt x="209299" y="736819"/>
                  </a:lnTo>
                  <a:lnTo>
                    <a:pt x="228790" y="712941"/>
                  </a:lnTo>
                  <a:lnTo>
                    <a:pt x="232233" y="678124"/>
                  </a:lnTo>
                  <a:lnTo>
                    <a:pt x="123797" y="49107"/>
                  </a:lnTo>
                  <a:lnTo>
                    <a:pt x="108905" y="17495"/>
                  </a:lnTo>
                  <a:lnTo>
                    <a:pt x="82545" y="1517"/>
                  </a:lnTo>
                  <a:lnTo>
                    <a:pt x="51595" y="0"/>
                  </a:lnTo>
                  <a:close/>
                </a:path>
              </a:pathLst>
            </a:custGeom>
            <a:solidFill>
              <a:srgbClr val="FBECB0"/>
            </a:solidFill>
          </p:spPr>
          <p:txBody>
            <a:bodyPr wrap="square" lIns="0" tIns="0" rIns="0" bIns="0" rtlCol="0"/>
            <a:lstStyle/>
            <a:p>
              <a:endParaRPr dirty="0"/>
            </a:p>
          </p:txBody>
        </p:sp>
        <p:sp>
          <p:nvSpPr>
            <p:cNvPr id="67" name="object 67"/>
            <p:cNvSpPr/>
            <p:nvPr/>
          </p:nvSpPr>
          <p:spPr>
            <a:xfrm>
              <a:off x="16784815" y="8306072"/>
              <a:ext cx="1107440" cy="540385"/>
            </a:xfrm>
            <a:custGeom>
              <a:avLst/>
              <a:gdLst/>
              <a:ahLst/>
              <a:cxnLst/>
              <a:rect l="l" t="t" r="r" b="b"/>
              <a:pathLst>
                <a:path w="1107440" h="540384">
                  <a:moveTo>
                    <a:pt x="1107440" y="259232"/>
                  </a:moveTo>
                  <a:lnTo>
                    <a:pt x="1100201" y="206121"/>
                  </a:lnTo>
                  <a:lnTo>
                    <a:pt x="1082662" y="163982"/>
                  </a:lnTo>
                  <a:lnTo>
                    <a:pt x="1056208" y="131191"/>
                  </a:lnTo>
                  <a:lnTo>
                    <a:pt x="1022286" y="106121"/>
                  </a:lnTo>
                  <a:lnTo>
                    <a:pt x="982281" y="87147"/>
                  </a:lnTo>
                  <a:lnTo>
                    <a:pt x="937641" y="72656"/>
                  </a:lnTo>
                  <a:lnTo>
                    <a:pt x="889762" y="61010"/>
                  </a:lnTo>
                  <a:lnTo>
                    <a:pt x="841108" y="50406"/>
                  </a:lnTo>
                  <a:lnTo>
                    <a:pt x="792035" y="40005"/>
                  </a:lnTo>
                  <a:lnTo>
                    <a:pt x="742632" y="30149"/>
                  </a:lnTo>
                  <a:lnTo>
                    <a:pt x="692975" y="21132"/>
                  </a:lnTo>
                  <a:lnTo>
                    <a:pt x="643153" y="13296"/>
                  </a:lnTo>
                  <a:lnTo>
                    <a:pt x="593267" y="6946"/>
                  </a:lnTo>
                  <a:lnTo>
                    <a:pt x="543382" y="2413"/>
                  </a:lnTo>
                  <a:lnTo>
                    <a:pt x="493585" y="0"/>
                  </a:lnTo>
                  <a:lnTo>
                    <a:pt x="460248" y="12992"/>
                  </a:lnTo>
                  <a:lnTo>
                    <a:pt x="443014" y="13779"/>
                  </a:lnTo>
                  <a:lnTo>
                    <a:pt x="396417" y="37338"/>
                  </a:lnTo>
                  <a:lnTo>
                    <a:pt x="350469" y="62141"/>
                  </a:lnTo>
                  <a:lnTo>
                    <a:pt x="305231" y="88176"/>
                  </a:lnTo>
                  <a:lnTo>
                    <a:pt x="260743" y="115455"/>
                  </a:lnTo>
                  <a:lnTo>
                    <a:pt x="217043" y="143979"/>
                  </a:lnTo>
                  <a:lnTo>
                    <a:pt x="174193" y="173761"/>
                  </a:lnTo>
                  <a:lnTo>
                    <a:pt x="132219" y="204800"/>
                  </a:lnTo>
                  <a:lnTo>
                    <a:pt x="91173" y="237096"/>
                  </a:lnTo>
                  <a:lnTo>
                    <a:pt x="50749" y="274027"/>
                  </a:lnTo>
                  <a:lnTo>
                    <a:pt x="20650" y="313029"/>
                  </a:lnTo>
                  <a:lnTo>
                    <a:pt x="3022" y="355600"/>
                  </a:lnTo>
                  <a:lnTo>
                    <a:pt x="0" y="403313"/>
                  </a:lnTo>
                  <a:lnTo>
                    <a:pt x="13703" y="457682"/>
                  </a:lnTo>
                  <a:lnTo>
                    <a:pt x="39458" y="483133"/>
                  </a:lnTo>
                  <a:lnTo>
                    <a:pt x="72910" y="479894"/>
                  </a:lnTo>
                  <a:lnTo>
                    <a:pt x="98082" y="455523"/>
                  </a:lnTo>
                  <a:lnTo>
                    <a:pt x="98983" y="417537"/>
                  </a:lnTo>
                  <a:lnTo>
                    <a:pt x="95758" y="375297"/>
                  </a:lnTo>
                  <a:lnTo>
                    <a:pt x="115417" y="338289"/>
                  </a:lnTo>
                  <a:lnTo>
                    <a:pt x="149123" y="306070"/>
                  </a:lnTo>
                  <a:lnTo>
                    <a:pt x="188010" y="278206"/>
                  </a:lnTo>
                  <a:lnTo>
                    <a:pt x="223227" y="254228"/>
                  </a:lnTo>
                  <a:lnTo>
                    <a:pt x="264604" y="225107"/>
                  </a:lnTo>
                  <a:lnTo>
                    <a:pt x="306793" y="197370"/>
                  </a:lnTo>
                  <a:lnTo>
                    <a:pt x="349783" y="170967"/>
                  </a:lnTo>
                  <a:lnTo>
                    <a:pt x="393534" y="145808"/>
                  </a:lnTo>
                  <a:lnTo>
                    <a:pt x="437997" y="121856"/>
                  </a:lnTo>
                  <a:lnTo>
                    <a:pt x="477697" y="101790"/>
                  </a:lnTo>
                  <a:lnTo>
                    <a:pt x="489750" y="113715"/>
                  </a:lnTo>
                  <a:lnTo>
                    <a:pt x="527240" y="149517"/>
                  </a:lnTo>
                  <a:lnTo>
                    <a:pt x="602983" y="220332"/>
                  </a:lnTo>
                  <a:lnTo>
                    <a:pt x="664273" y="284187"/>
                  </a:lnTo>
                  <a:lnTo>
                    <a:pt x="702017" y="328066"/>
                  </a:lnTo>
                  <a:lnTo>
                    <a:pt x="739127" y="375310"/>
                  </a:lnTo>
                  <a:lnTo>
                    <a:pt x="771601" y="422503"/>
                  </a:lnTo>
                  <a:lnTo>
                    <a:pt x="795426" y="466178"/>
                  </a:lnTo>
                  <a:lnTo>
                    <a:pt x="806577" y="502907"/>
                  </a:lnTo>
                  <a:lnTo>
                    <a:pt x="824763" y="534301"/>
                  </a:lnTo>
                  <a:lnTo>
                    <a:pt x="857897" y="540067"/>
                  </a:lnTo>
                  <a:lnTo>
                    <a:pt x="888593" y="523240"/>
                  </a:lnTo>
                  <a:lnTo>
                    <a:pt x="899426" y="486905"/>
                  </a:lnTo>
                  <a:lnTo>
                    <a:pt x="890473" y="447078"/>
                  </a:lnTo>
                  <a:lnTo>
                    <a:pt x="872934" y="405434"/>
                  </a:lnTo>
                  <a:lnTo>
                    <a:pt x="848156" y="362559"/>
                  </a:lnTo>
                  <a:lnTo>
                    <a:pt x="817524" y="319036"/>
                  </a:lnTo>
                  <a:lnTo>
                    <a:pt x="782383" y="275424"/>
                  </a:lnTo>
                  <a:lnTo>
                    <a:pt x="744105" y="232321"/>
                  </a:lnTo>
                  <a:lnTo>
                    <a:pt x="704062" y="190296"/>
                  </a:lnTo>
                  <a:lnTo>
                    <a:pt x="663600" y="149936"/>
                  </a:lnTo>
                  <a:lnTo>
                    <a:pt x="624116" y="111798"/>
                  </a:lnTo>
                  <a:lnTo>
                    <a:pt x="617842" y="105841"/>
                  </a:lnTo>
                  <a:lnTo>
                    <a:pt x="642162" y="109232"/>
                  </a:lnTo>
                  <a:lnTo>
                    <a:pt x="694524" y="118021"/>
                  </a:lnTo>
                  <a:lnTo>
                    <a:pt x="746594" y="127736"/>
                  </a:lnTo>
                  <a:lnTo>
                    <a:pt x="798309" y="137820"/>
                  </a:lnTo>
                  <a:lnTo>
                    <a:pt x="883564" y="151676"/>
                  </a:lnTo>
                  <a:lnTo>
                    <a:pt x="930325" y="163258"/>
                  </a:lnTo>
                  <a:lnTo>
                    <a:pt x="971677" y="181648"/>
                  </a:lnTo>
                  <a:lnTo>
                    <a:pt x="1001496" y="209638"/>
                  </a:lnTo>
                  <a:lnTo>
                    <a:pt x="1013650" y="249999"/>
                  </a:lnTo>
                  <a:lnTo>
                    <a:pt x="1029208" y="285216"/>
                  </a:lnTo>
                  <a:lnTo>
                    <a:pt x="1061758" y="299758"/>
                  </a:lnTo>
                  <a:lnTo>
                    <a:pt x="1093698" y="291731"/>
                  </a:lnTo>
                  <a:lnTo>
                    <a:pt x="1107440" y="259232"/>
                  </a:lnTo>
                  <a:close/>
                </a:path>
              </a:pathLst>
            </a:custGeom>
            <a:solidFill>
              <a:srgbClr val="EA911B"/>
            </a:solidFill>
          </p:spPr>
          <p:txBody>
            <a:bodyPr wrap="square" lIns="0" tIns="0" rIns="0" bIns="0" rtlCol="0"/>
            <a:lstStyle/>
            <a:p>
              <a:endParaRPr dirty="0"/>
            </a:p>
          </p:txBody>
        </p:sp>
        <p:pic>
          <p:nvPicPr>
            <p:cNvPr id="68" name="object 68"/>
            <p:cNvPicPr/>
            <p:nvPr/>
          </p:nvPicPr>
          <p:blipFill>
            <a:blip r:embed="rId2" cstate="print"/>
            <a:stretch>
              <a:fillRect/>
            </a:stretch>
          </p:blipFill>
          <p:spPr>
            <a:xfrm>
              <a:off x="16754511" y="8657021"/>
              <a:ext cx="173314" cy="173314"/>
            </a:xfrm>
            <a:prstGeom prst="rect">
              <a:avLst/>
            </a:prstGeom>
          </p:spPr>
        </p:pic>
        <p:pic>
          <p:nvPicPr>
            <p:cNvPr id="69" name="object 69"/>
            <p:cNvPicPr/>
            <p:nvPr/>
          </p:nvPicPr>
          <p:blipFill>
            <a:blip r:embed="rId3" cstate="print"/>
            <a:stretch>
              <a:fillRect/>
            </a:stretch>
          </p:blipFill>
          <p:spPr>
            <a:xfrm>
              <a:off x="17758702" y="8474032"/>
              <a:ext cx="173324" cy="173314"/>
            </a:xfrm>
            <a:prstGeom prst="rect">
              <a:avLst/>
            </a:prstGeom>
          </p:spPr>
        </p:pic>
        <p:pic>
          <p:nvPicPr>
            <p:cNvPr id="70" name="object 70"/>
            <p:cNvPicPr/>
            <p:nvPr/>
          </p:nvPicPr>
          <p:blipFill>
            <a:blip r:embed="rId4" cstate="print"/>
            <a:stretch>
              <a:fillRect/>
            </a:stretch>
          </p:blipFill>
          <p:spPr>
            <a:xfrm>
              <a:off x="17551177" y="8714323"/>
              <a:ext cx="173314" cy="173314"/>
            </a:xfrm>
            <a:prstGeom prst="rect">
              <a:avLst/>
            </a:prstGeom>
          </p:spPr>
        </p:pic>
        <p:pic>
          <p:nvPicPr>
            <p:cNvPr id="71" name="object 71"/>
            <p:cNvPicPr/>
            <p:nvPr/>
          </p:nvPicPr>
          <p:blipFill>
            <a:blip r:embed="rId5" cstate="print"/>
            <a:stretch>
              <a:fillRect/>
            </a:stretch>
          </p:blipFill>
          <p:spPr>
            <a:xfrm>
              <a:off x="17150911" y="8178776"/>
              <a:ext cx="197407" cy="230841"/>
            </a:xfrm>
            <a:prstGeom prst="rect">
              <a:avLst/>
            </a:prstGeom>
          </p:spPr>
        </p:pic>
        <p:sp>
          <p:nvSpPr>
            <p:cNvPr id="72" name="object 72"/>
            <p:cNvSpPr/>
            <p:nvPr/>
          </p:nvSpPr>
          <p:spPr>
            <a:xfrm>
              <a:off x="16955920" y="7561263"/>
              <a:ext cx="336550" cy="139065"/>
            </a:xfrm>
            <a:custGeom>
              <a:avLst/>
              <a:gdLst/>
              <a:ahLst/>
              <a:cxnLst/>
              <a:rect l="l" t="t" r="r" b="b"/>
              <a:pathLst>
                <a:path w="336550" h="139065">
                  <a:moveTo>
                    <a:pt x="335413" y="0"/>
                  </a:moveTo>
                  <a:lnTo>
                    <a:pt x="0" y="56553"/>
                  </a:lnTo>
                  <a:lnTo>
                    <a:pt x="8579" y="91850"/>
                  </a:lnTo>
                  <a:lnTo>
                    <a:pt x="28588" y="118134"/>
                  </a:lnTo>
                  <a:lnTo>
                    <a:pt x="62984" y="134248"/>
                  </a:lnTo>
                  <a:lnTo>
                    <a:pt x="114725" y="139031"/>
                  </a:lnTo>
                  <a:lnTo>
                    <a:pt x="186769" y="131325"/>
                  </a:lnTo>
                  <a:lnTo>
                    <a:pt x="266244" y="109821"/>
                  </a:lnTo>
                  <a:lnTo>
                    <a:pt x="311376" y="82208"/>
                  </a:lnTo>
                  <a:lnTo>
                    <a:pt x="331634" y="52215"/>
                  </a:lnTo>
                  <a:lnTo>
                    <a:pt x="336490" y="23570"/>
                  </a:lnTo>
                  <a:lnTo>
                    <a:pt x="335413" y="0"/>
                  </a:lnTo>
                  <a:close/>
                </a:path>
              </a:pathLst>
            </a:custGeom>
            <a:solidFill>
              <a:srgbClr val="FFB543"/>
            </a:solidFill>
          </p:spPr>
          <p:txBody>
            <a:bodyPr wrap="square" lIns="0" tIns="0" rIns="0" bIns="0" rtlCol="0"/>
            <a:lstStyle/>
            <a:p>
              <a:endParaRPr dirty="0"/>
            </a:p>
          </p:txBody>
        </p:sp>
        <p:sp>
          <p:nvSpPr>
            <p:cNvPr id="73" name="object 73"/>
            <p:cNvSpPr/>
            <p:nvPr/>
          </p:nvSpPr>
          <p:spPr>
            <a:xfrm>
              <a:off x="15600883" y="5969463"/>
              <a:ext cx="1580515" cy="1660525"/>
            </a:xfrm>
            <a:custGeom>
              <a:avLst/>
              <a:gdLst/>
              <a:ahLst/>
              <a:cxnLst/>
              <a:rect l="l" t="t" r="r" b="b"/>
              <a:pathLst>
                <a:path w="1580515" h="1660525">
                  <a:moveTo>
                    <a:pt x="1580057" y="1540446"/>
                  </a:moveTo>
                  <a:lnTo>
                    <a:pt x="1473377" y="1495196"/>
                  </a:lnTo>
                  <a:lnTo>
                    <a:pt x="1383931" y="1443240"/>
                  </a:lnTo>
                  <a:lnTo>
                    <a:pt x="1309471" y="1375841"/>
                  </a:lnTo>
                  <a:lnTo>
                    <a:pt x="1286611" y="1342351"/>
                  </a:lnTo>
                  <a:lnTo>
                    <a:pt x="1262964" y="1300454"/>
                  </a:lnTo>
                  <a:lnTo>
                    <a:pt x="1238707" y="1251038"/>
                  </a:lnTo>
                  <a:lnTo>
                    <a:pt x="1214031" y="1194968"/>
                  </a:lnTo>
                  <a:lnTo>
                    <a:pt x="1113828" y="951814"/>
                  </a:lnTo>
                  <a:lnTo>
                    <a:pt x="1043190" y="746290"/>
                  </a:lnTo>
                  <a:lnTo>
                    <a:pt x="984300" y="525246"/>
                  </a:lnTo>
                  <a:lnTo>
                    <a:pt x="968616" y="466369"/>
                  </a:lnTo>
                  <a:lnTo>
                    <a:pt x="856602" y="12"/>
                  </a:lnTo>
                  <a:lnTo>
                    <a:pt x="216547" y="110350"/>
                  </a:lnTo>
                  <a:lnTo>
                    <a:pt x="85940" y="132867"/>
                  </a:lnTo>
                  <a:lnTo>
                    <a:pt x="66433" y="138252"/>
                  </a:lnTo>
                  <a:lnTo>
                    <a:pt x="27825" y="163995"/>
                  </a:lnTo>
                  <a:lnTo>
                    <a:pt x="0" y="224536"/>
                  </a:lnTo>
                  <a:lnTo>
                    <a:pt x="12814" y="334276"/>
                  </a:lnTo>
                  <a:lnTo>
                    <a:pt x="25120" y="371563"/>
                  </a:lnTo>
                  <a:lnTo>
                    <a:pt x="45415" y="430136"/>
                  </a:lnTo>
                  <a:lnTo>
                    <a:pt x="72567" y="506831"/>
                  </a:lnTo>
                  <a:lnTo>
                    <a:pt x="123736" y="648970"/>
                  </a:lnTo>
                  <a:lnTo>
                    <a:pt x="184073" y="814133"/>
                  </a:lnTo>
                  <a:lnTo>
                    <a:pt x="249821" y="991679"/>
                  </a:lnTo>
                  <a:lnTo>
                    <a:pt x="294792" y="1111656"/>
                  </a:lnTo>
                  <a:lnTo>
                    <a:pt x="339382" y="1229245"/>
                  </a:lnTo>
                  <a:lnTo>
                    <a:pt x="382473" y="1341272"/>
                  </a:lnTo>
                  <a:lnTo>
                    <a:pt x="422948" y="1444599"/>
                  </a:lnTo>
                  <a:lnTo>
                    <a:pt x="441858" y="1492008"/>
                  </a:lnTo>
                  <a:lnTo>
                    <a:pt x="465086" y="1539430"/>
                  </a:lnTo>
                  <a:lnTo>
                    <a:pt x="492823" y="1577987"/>
                  </a:lnTo>
                  <a:lnTo>
                    <a:pt x="524865" y="1608328"/>
                  </a:lnTo>
                  <a:lnTo>
                    <a:pt x="561047" y="1631099"/>
                  </a:lnTo>
                  <a:lnTo>
                    <a:pt x="601179" y="1646936"/>
                  </a:lnTo>
                  <a:lnTo>
                    <a:pt x="645083" y="1656486"/>
                  </a:lnTo>
                  <a:lnTo>
                    <a:pt x="692556" y="1660410"/>
                  </a:lnTo>
                  <a:lnTo>
                    <a:pt x="743432" y="1659331"/>
                  </a:lnTo>
                  <a:lnTo>
                    <a:pt x="797509" y="1653908"/>
                  </a:lnTo>
                  <a:lnTo>
                    <a:pt x="1580057" y="1540446"/>
                  </a:lnTo>
                  <a:close/>
                </a:path>
              </a:pathLst>
            </a:custGeom>
            <a:solidFill>
              <a:srgbClr val="FBECB0"/>
            </a:solidFill>
          </p:spPr>
          <p:txBody>
            <a:bodyPr wrap="square" lIns="0" tIns="0" rIns="0" bIns="0" rtlCol="0"/>
            <a:lstStyle/>
            <a:p>
              <a:endParaRPr dirty="0"/>
            </a:p>
          </p:txBody>
        </p:sp>
        <p:sp>
          <p:nvSpPr>
            <p:cNvPr id="74" name="object 74"/>
            <p:cNvSpPr/>
            <p:nvPr/>
          </p:nvSpPr>
          <p:spPr>
            <a:xfrm>
              <a:off x="16376180" y="5965272"/>
              <a:ext cx="1646555" cy="1551305"/>
            </a:xfrm>
            <a:custGeom>
              <a:avLst/>
              <a:gdLst/>
              <a:ahLst/>
              <a:cxnLst/>
              <a:rect l="l" t="t" r="r" b="b"/>
              <a:pathLst>
                <a:path w="1646555" h="1551304">
                  <a:moveTo>
                    <a:pt x="1646377" y="1297825"/>
                  </a:moveTo>
                  <a:lnTo>
                    <a:pt x="1637525" y="1262862"/>
                  </a:lnTo>
                  <a:lnTo>
                    <a:pt x="1618488" y="1231150"/>
                  </a:lnTo>
                  <a:lnTo>
                    <a:pt x="1590128" y="1206741"/>
                  </a:lnTo>
                  <a:lnTo>
                    <a:pt x="1553311" y="1193711"/>
                  </a:lnTo>
                  <a:lnTo>
                    <a:pt x="1516595" y="1195692"/>
                  </a:lnTo>
                  <a:lnTo>
                    <a:pt x="1507883" y="1173899"/>
                  </a:lnTo>
                  <a:lnTo>
                    <a:pt x="1488059" y="1129550"/>
                  </a:lnTo>
                  <a:lnTo>
                    <a:pt x="1466100" y="1086497"/>
                  </a:lnTo>
                  <a:lnTo>
                    <a:pt x="1442135" y="1046137"/>
                  </a:lnTo>
                  <a:lnTo>
                    <a:pt x="1442135" y="1211935"/>
                  </a:lnTo>
                  <a:lnTo>
                    <a:pt x="1427949" y="1215301"/>
                  </a:lnTo>
                  <a:lnTo>
                    <a:pt x="1378978" y="1226680"/>
                  </a:lnTo>
                  <a:lnTo>
                    <a:pt x="1325613" y="1238770"/>
                  </a:lnTo>
                  <a:lnTo>
                    <a:pt x="1268844" y="1251242"/>
                  </a:lnTo>
                  <a:lnTo>
                    <a:pt x="1209636" y="1263738"/>
                  </a:lnTo>
                  <a:lnTo>
                    <a:pt x="1148956" y="1275930"/>
                  </a:lnTo>
                  <a:lnTo>
                    <a:pt x="1087767" y="1287449"/>
                  </a:lnTo>
                  <a:lnTo>
                    <a:pt x="1027036" y="1297990"/>
                  </a:lnTo>
                  <a:lnTo>
                    <a:pt x="967740" y="1307172"/>
                  </a:lnTo>
                  <a:lnTo>
                    <a:pt x="910856" y="1314665"/>
                  </a:lnTo>
                  <a:lnTo>
                    <a:pt x="857326" y="1320126"/>
                  </a:lnTo>
                  <a:lnTo>
                    <a:pt x="808151" y="1323213"/>
                  </a:lnTo>
                  <a:lnTo>
                    <a:pt x="764273" y="1323581"/>
                  </a:lnTo>
                  <a:lnTo>
                    <a:pt x="726668" y="1320888"/>
                  </a:lnTo>
                  <a:lnTo>
                    <a:pt x="674166" y="1304925"/>
                  </a:lnTo>
                  <a:lnTo>
                    <a:pt x="644626" y="1280642"/>
                  </a:lnTo>
                  <a:lnTo>
                    <a:pt x="614641" y="1246835"/>
                  </a:lnTo>
                  <a:lnTo>
                    <a:pt x="584085" y="1203172"/>
                  </a:lnTo>
                  <a:lnTo>
                    <a:pt x="552831" y="1149350"/>
                  </a:lnTo>
                  <a:lnTo>
                    <a:pt x="520750" y="1085037"/>
                  </a:lnTo>
                  <a:lnTo>
                    <a:pt x="504380" y="1048854"/>
                  </a:lnTo>
                  <a:lnTo>
                    <a:pt x="497598" y="1033018"/>
                  </a:lnTo>
                  <a:lnTo>
                    <a:pt x="771550" y="987539"/>
                  </a:lnTo>
                  <a:lnTo>
                    <a:pt x="818311" y="979360"/>
                  </a:lnTo>
                  <a:lnTo>
                    <a:pt x="912609" y="961999"/>
                  </a:lnTo>
                  <a:lnTo>
                    <a:pt x="959993" y="953935"/>
                  </a:lnTo>
                  <a:lnTo>
                    <a:pt x="1007452" y="947000"/>
                  </a:lnTo>
                  <a:lnTo>
                    <a:pt x="1054912" y="941755"/>
                  </a:lnTo>
                  <a:lnTo>
                    <a:pt x="1102283" y="938758"/>
                  </a:lnTo>
                  <a:lnTo>
                    <a:pt x="1155115" y="940650"/>
                  </a:lnTo>
                  <a:lnTo>
                    <a:pt x="1202626" y="949833"/>
                  </a:lnTo>
                  <a:lnTo>
                    <a:pt x="1245209" y="965657"/>
                  </a:lnTo>
                  <a:lnTo>
                    <a:pt x="1283284" y="987437"/>
                  </a:lnTo>
                  <a:lnTo>
                    <a:pt x="1317256" y="1014514"/>
                  </a:lnTo>
                  <a:lnTo>
                    <a:pt x="1347533" y="1046213"/>
                  </a:lnTo>
                  <a:lnTo>
                    <a:pt x="1374508" y="1081862"/>
                  </a:lnTo>
                  <a:lnTo>
                    <a:pt x="1398587" y="1120800"/>
                  </a:lnTo>
                  <a:lnTo>
                    <a:pt x="1420202" y="1162354"/>
                  </a:lnTo>
                  <a:lnTo>
                    <a:pt x="1439722" y="1205865"/>
                  </a:lnTo>
                  <a:lnTo>
                    <a:pt x="1442135" y="1211935"/>
                  </a:lnTo>
                  <a:lnTo>
                    <a:pt x="1442135" y="1046137"/>
                  </a:lnTo>
                  <a:lnTo>
                    <a:pt x="1414513" y="1006868"/>
                  </a:lnTo>
                  <a:lnTo>
                    <a:pt x="1384249" y="971575"/>
                  </a:lnTo>
                  <a:lnTo>
                    <a:pt x="1350568" y="940142"/>
                  </a:lnTo>
                  <a:lnTo>
                    <a:pt x="1313167" y="913218"/>
                  </a:lnTo>
                  <a:lnTo>
                    <a:pt x="1271727" y="891438"/>
                  </a:lnTo>
                  <a:lnTo>
                    <a:pt x="1225918" y="875461"/>
                  </a:lnTo>
                  <a:lnTo>
                    <a:pt x="1175435" y="865898"/>
                  </a:lnTo>
                  <a:lnTo>
                    <a:pt x="1126286" y="862736"/>
                  </a:lnTo>
                  <a:lnTo>
                    <a:pt x="1076820" y="863892"/>
                  </a:lnTo>
                  <a:lnTo>
                    <a:pt x="1027226" y="868426"/>
                  </a:lnTo>
                  <a:lnTo>
                    <a:pt x="977671" y="875385"/>
                  </a:lnTo>
                  <a:lnTo>
                    <a:pt x="928357" y="883805"/>
                  </a:lnTo>
                  <a:lnTo>
                    <a:pt x="879462" y="892746"/>
                  </a:lnTo>
                  <a:lnTo>
                    <a:pt x="831151" y="901242"/>
                  </a:lnTo>
                  <a:lnTo>
                    <a:pt x="468249" y="961491"/>
                  </a:lnTo>
                  <a:lnTo>
                    <a:pt x="453669" y="923671"/>
                  </a:lnTo>
                  <a:lnTo>
                    <a:pt x="436194" y="876287"/>
                  </a:lnTo>
                  <a:lnTo>
                    <a:pt x="418414" y="825982"/>
                  </a:lnTo>
                  <a:lnTo>
                    <a:pt x="400291" y="772744"/>
                  </a:lnTo>
                  <a:lnTo>
                    <a:pt x="381838" y="716521"/>
                  </a:lnTo>
                  <a:lnTo>
                    <a:pt x="363029" y="657275"/>
                  </a:lnTo>
                  <a:lnTo>
                    <a:pt x="343839" y="594982"/>
                  </a:lnTo>
                  <a:lnTo>
                    <a:pt x="324256" y="529577"/>
                  </a:lnTo>
                  <a:lnTo>
                    <a:pt x="304279" y="461022"/>
                  </a:lnTo>
                  <a:lnTo>
                    <a:pt x="283883" y="389293"/>
                  </a:lnTo>
                  <a:lnTo>
                    <a:pt x="263042" y="314350"/>
                  </a:lnTo>
                  <a:lnTo>
                    <a:pt x="241757" y="236131"/>
                  </a:lnTo>
                  <a:lnTo>
                    <a:pt x="220014" y="154622"/>
                  </a:lnTo>
                  <a:lnTo>
                    <a:pt x="197777" y="69761"/>
                  </a:lnTo>
                  <a:lnTo>
                    <a:pt x="178841" y="31838"/>
                  </a:lnTo>
                  <a:lnTo>
                    <a:pt x="149440" y="8890"/>
                  </a:lnTo>
                  <a:lnTo>
                    <a:pt x="115100" y="0"/>
                  </a:lnTo>
                  <a:lnTo>
                    <a:pt x="81330" y="4267"/>
                  </a:lnTo>
                  <a:lnTo>
                    <a:pt x="39420" y="24777"/>
                  </a:lnTo>
                  <a:lnTo>
                    <a:pt x="11823" y="54000"/>
                  </a:lnTo>
                  <a:lnTo>
                    <a:pt x="0" y="92062"/>
                  </a:lnTo>
                  <a:lnTo>
                    <a:pt x="5384" y="139039"/>
                  </a:lnTo>
                  <a:lnTo>
                    <a:pt x="47561" y="299072"/>
                  </a:lnTo>
                  <a:lnTo>
                    <a:pt x="72453" y="390550"/>
                  </a:lnTo>
                  <a:lnTo>
                    <a:pt x="86677" y="441477"/>
                  </a:lnTo>
                  <a:lnTo>
                    <a:pt x="102006" y="495287"/>
                  </a:lnTo>
                  <a:lnTo>
                    <a:pt x="118389" y="551535"/>
                  </a:lnTo>
                  <a:lnTo>
                    <a:pt x="135750" y="609790"/>
                  </a:lnTo>
                  <a:lnTo>
                    <a:pt x="154051" y="669632"/>
                  </a:lnTo>
                  <a:lnTo>
                    <a:pt x="173215" y="730592"/>
                  </a:lnTo>
                  <a:lnTo>
                    <a:pt x="193205" y="792264"/>
                  </a:lnTo>
                  <a:lnTo>
                    <a:pt x="213956" y="854214"/>
                  </a:lnTo>
                  <a:lnTo>
                    <a:pt x="235407" y="915974"/>
                  </a:lnTo>
                  <a:lnTo>
                    <a:pt x="257505" y="977150"/>
                  </a:lnTo>
                  <a:lnTo>
                    <a:pt x="280174" y="1037272"/>
                  </a:lnTo>
                  <a:lnTo>
                    <a:pt x="303390" y="1095933"/>
                  </a:lnTo>
                  <a:lnTo>
                    <a:pt x="327063" y="1152677"/>
                  </a:lnTo>
                  <a:lnTo>
                    <a:pt x="351155" y="1207071"/>
                  </a:lnTo>
                  <a:lnTo>
                    <a:pt x="375602" y="1258684"/>
                  </a:lnTo>
                  <a:lnTo>
                    <a:pt x="400354" y="1307096"/>
                  </a:lnTo>
                  <a:lnTo>
                    <a:pt x="425335" y="1351838"/>
                  </a:lnTo>
                  <a:lnTo>
                    <a:pt x="450507" y="1392504"/>
                  </a:lnTo>
                  <a:lnTo>
                    <a:pt x="475805" y="1428648"/>
                  </a:lnTo>
                  <a:lnTo>
                    <a:pt x="501154" y="1459826"/>
                  </a:lnTo>
                  <a:lnTo>
                    <a:pt x="551853" y="1505585"/>
                  </a:lnTo>
                  <a:lnTo>
                    <a:pt x="615200" y="1534020"/>
                  </a:lnTo>
                  <a:lnTo>
                    <a:pt x="653034" y="1544802"/>
                  </a:lnTo>
                  <a:lnTo>
                    <a:pt x="694550" y="1550746"/>
                  </a:lnTo>
                  <a:lnTo>
                    <a:pt x="743788" y="1551012"/>
                  </a:lnTo>
                  <a:lnTo>
                    <a:pt x="804722" y="1544701"/>
                  </a:lnTo>
                  <a:lnTo>
                    <a:pt x="860869" y="1536369"/>
                  </a:lnTo>
                  <a:lnTo>
                    <a:pt x="918908" y="1527352"/>
                  </a:lnTo>
                  <a:lnTo>
                    <a:pt x="978281" y="1517777"/>
                  </a:lnTo>
                  <a:lnTo>
                    <a:pt x="1038390" y="1507705"/>
                  </a:lnTo>
                  <a:lnTo>
                    <a:pt x="1098651" y="1497241"/>
                  </a:lnTo>
                  <a:lnTo>
                    <a:pt x="1158455" y="1486458"/>
                  </a:lnTo>
                  <a:lnTo>
                    <a:pt x="1217244" y="1475473"/>
                  </a:lnTo>
                  <a:lnTo>
                    <a:pt x="1274419" y="1464360"/>
                  </a:lnTo>
                  <a:lnTo>
                    <a:pt x="1329385" y="1453197"/>
                  </a:lnTo>
                  <a:lnTo>
                    <a:pt x="1381556" y="1442097"/>
                  </a:lnTo>
                  <a:lnTo>
                    <a:pt x="1430362" y="1431150"/>
                  </a:lnTo>
                  <a:lnTo>
                    <a:pt x="1475193" y="1420418"/>
                  </a:lnTo>
                  <a:lnTo>
                    <a:pt x="1515465" y="1410017"/>
                  </a:lnTo>
                  <a:lnTo>
                    <a:pt x="1580019" y="1390561"/>
                  </a:lnTo>
                  <a:lnTo>
                    <a:pt x="1630045" y="1361287"/>
                  </a:lnTo>
                  <a:lnTo>
                    <a:pt x="1644167" y="1331988"/>
                  </a:lnTo>
                  <a:lnTo>
                    <a:pt x="1646377" y="1297825"/>
                  </a:lnTo>
                  <a:close/>
                </a:path>
              </a:pathLst>
            </a:custGeom>
            <a:solidFill>
              <a:srgbClr val="FFB543"/>
            </a:solidFill>
          </p:spPr>
          <p:txBody>
            <a:bodyPr wrap="square" lIns="0" tIns="0" rIns="0" bIns="0" rtlCol="0"/>
            <a:lstStyle/>
            <a:p>
              <a:endParaRPr dirty="0"/>
            </a:p>
          </p:txBody>
        </p:sp>
        <p:sp>
          <p:nvSpPr>
            <p:cNvPr id="75" name="object 75"/>
            <p:cNvSpPr/>
            <p:nvPr/>
          </p:nvSpPr>
          <p:spPr>
            <a:xfrm>
              <a:off x="16963276" y="6804526"/>
              <a:ext cx="525145" cy="207010"/>
            </a:xfrm>
            <a:custGeom>
              <a:avLst/>
              <a:gdLst/>
              <a:ahLst/>
              <a:cxnLst/>
              <a:rect l="l" t="t" r="r" b="b"/>
              <a:pathLst>
                <a:path w="525144" h="207009">
                  <a:moveTo>
                    <a:pt x="453809" y="0"/>
                  </a:moveTo>
                  <a:lnTo>
                    <a:pt x="411788" y="1154"/>
                  </a:lnTo>
                  <a:lnTo>
                    <a:pt x="357393" y="5687"/>
                  </a:lnTo>
                  <a:lnTo>
                    <a:pt x="295113" y="12906"/>
                  </a:lnTo>
                  <a:lnTo>
                    <a:pt x="229439" y="22120"/>
                  </a:lnTo>
                  <a:lnTo>
                    <a:pt x="164860" y="32638"/>
                  </a:lnTo>
                  <a:lnTo>
                    <a:pt x="105867" y="43769"/>
                  </a:lnTo>
                  <a:lnTo>
                    <a:pt x="56948" y="54819"/>
                  </a:lnTo>
                  <a:lnTo>
                    <a:pt x="7295" y="73917"/>
                  </a:lnTo>
                  <a:lnTo>
                    <a:pt x="0" y="109028"/>
                  </a:lnTo>
                  <a:lnTo>
                    <a:pt x="6478" y="152513"/>
                  </a:lnTo>
                  <a:lnTo>
                    <a:pt x="26661" y="189938"/>
                  </a:lnTo>
                  <a:lnTo>
                    <a:pt x="60477" y="206866"/>
                  </a:lnTo>
                  <a:lnTo>
                    <a:pt x="101750" y="206461"/>
                  </a:lnTo>
                  <a:lnTo>
                    <a:pt x="153157" y="202524"/>
                  </a:lnTo>
                  <a:lnTo>
                    <a:pt x="211201" y="195837"/>
                  </a:lnTo>
                  <a:lnTo>
                    <a:pt x="272381" y="187179"/>
                  </a:lnTo>
                  <a:lnTo>
                    <a:pt x="333200" y="177328"/>
                  </a:lnTo>
                  <a:lnTo>
                    <a:pt x="390157" y="167066"/>
                  </a:lnTo>
                  <a:lnTo>
                    <a:pt x="439754" y="157171"/>
                  </a:lnTo>
                  <a:lnTo>
                    <a:pt x="478492" y="148423"/>
                  </a:lnTo>
                  <a:lnTo>
                    <a:pt x="524678" y="114636"/>
                  </a:lnTo>
                  <a:lnTo>
                    <a:pt x="522952" y="70726"/>
                  </a:lnTo>
                  <a:lnTo>
                    <a:pt x="505210" y="27582"/>
                  </a:lnTo>
                  <a:lnTo>
                    <a:pt x="478967" y="2914"/>
                  </a:lnTo>
                  <a:lnTo>
                    <a:pt x="453809" y="0"/>
                  </a:lnTo>
                  <a:close/>
                </a:path>
              </a:pathLst>
            </a:custGeom>
            <a:solidFill>
              <a:srgbClr val="FBECB0"/>
            </a:solidFill>
          </p:spPr>
          <p:txBody>
            <a:bodyPr wrap="square" lIns="0" tIns="0" rIns="0" bIns="0" rtlCol="0"/>
            <a:lstStyle/>
            <a:p>
              <a:endParaRPr dirty="0"/>
            </a:p>
          </p:txBody>
        </p:sp>
      </p:grpSp>
      <p:sp>
        <p:nvSpPr>
          <p:cNvPr id="76" name="object 76"/>
          <p:cNvSpPr txBox="1"/>
          <p:nvPr/>
        </p:nvSpPr>
        <p:spPr>
          <a:xfrm>
            <a:off x="15022604" y="7610572"/>
            <a:ext cx="4064874" cy="2116477"/>
          </a:xfrm>
          <a:prstGeom prst="rect">
            <a:avLst/>
          </a:prstGeom>
        </p:spPr>
        <p:txBody>
          <a:bodyPr vert="horz" wrap="square" lIns="0" tIns="11430" rIns="0" bIns="0" rtlCol="0">
            <a:spAutoFit/>
          </a:bodyPr>
          <a:lstStyle/>
          <a:p>
            <a:pPr marL="28575" marR="33655" indent="538480">
              <a:lnSpc>
                <a:spcPct val="101200"/>
              </a:lnSpc>
              <a:spcBef>
                <a:spcPts val="90"/>
              </a:spcBef>
            </a:pPr>
            <a:r>
              <a:rPr lang="fr-FR" sz="3100" b="1" dirty="0">
                <a:latin typeface="Calibri"/>
                <a:cs typeface="Calibri"/>
              </a:rPr>
              <a:t>POSTES OUVERTS DANS LE SECTEUR DE LA</a:t>
            </a:r>
          </a:p>
          <a:p>
            <a:pPr marR="5080" algn="ctr">
              <a:lnSpc>
                <a:spcPts val="5320"/>
              </a:lnSpc>
            </a:pPr>
            <a:r>
              <a:rPr lang="fr-FR" sz="4750" b="1" dirty="0">
                <a:latin typeface="Calibri"/>
                <a:cs typeface="Calibri"/>
              </a:rPr>
              <a:t>CYBERSÉCURITÉ</a:t>
            </a:r>
          </a:p>
          <a:p>
            <a:pPr marR="5080" algn="ctr">
              <a:lnSpc>
                <a:spcPts val="3575"/>
              </a:lnSpc>
            </a:pPr>
            <a:r>
              <a:rPr lang="fr-FR" sz="3100" b="1" dirty="0">
                <a:latin typeface="Calibri"/>
                <a:cs typeface="Calibri"/>
              </a:rPr>
              <a:t>EN FRANCE</a:t>
            </a:r>
          </a:p>
        </p:txBody>
      </p:sp>
      <p:grpSp>
        <p:nvGrpSpPr>
          <p:cNvPr id="77" name="object 77"/>
          <p:cNvGrpSpPr/>
          <p:nvPr/>
        </p:nvGrpSpPr>
        <p:grpSpPr>
          <a:xfrm>
            <a:off x="15199138" y="5319178"/>
            <a:ext cx="3787775" cy="2423795"/>
            <a:chOff x="15199138" y="5319178"/>
            <a:chExt cx="3787775" cy="2423795"/>
          </a:xfrm>
        </p:grpSpPr>
        <p:sp>
          <p:nvSpPr>
            <p:cNvPr id="78" name="object 78"/>
            <p:cNvSpPr/>
            <p:nvPr/>
          </p:nvSpPr>
          <p:spPr>
            <a:xfrm>
              <a:off x="18416527" y="7283363"/>
              <a:ext cx="528320" cy="417195"/>
            </a:xfrm>
            <a:custGeom>
              <a:avLst/>
              <a:gdLst/>
              <a:ahLst/>
              <a:cxnLst/>
              <a:rect l="l" t="t" r="r" b="b"/>
              <a:pathLst>
                <a:path w="528319" h="417195">
                  <a:moveTo>
                    <a:pt x="0" y="0"/>
                  </a:moveTo>
                  <a:lnTo>
                    <a:pt x="527722" y="416992"/>
                  </a:lnTo>
                </a:path>
              </a:pathLst>
            </a:custGeom>
            <a:ln w="84510">
              <a:solidFill>
                <a:srgbClr val="FFFFFF"/>
              </a:solidFill>
            </a:ln>
          </p:spPr>
          <p:txBody>
            <a:bodyPr wrap="square" lIns="0" tIns="0" rIns="0" bIns="0" rtlCol="0"/>
            <a:lstStyle/>
            <a:p>
              <a:endParaRPr dirty="0"/>
            </a:p>
          </p:txBody>
        </p:sp>
        <p:sp>
          <p:nvSpPr>
            <p:cNvPr id="79" name="object 79"/>
            <p:cNvSpPr/>
            <p:nvPr/>
          </p:nvSpPr>
          <p:spPr>
            <a:xfrm>
              <a:off x="18231878" y="6909794"/>
              <a:ext cx="712470" cy="64135"/>
            </a:xfrm>
            <a:custGeom>
              <a:avLst/>
              <a:gdLst/>
              <a:ahLst/>
              <a:cxnLst/>
              <a:rect l="l" t="t" r="r" b="b"/>
              <a:pathLst>
                <a:path w="712469" h="64134">
                  <a:moveTo>
                    <a:pt x="0" y="0"/>
                  </a:moveTo>
                  <a:lnTo>
                    <a:pt x="712365" y="63945"/>
                  </a:lnTo>
                </a:path>
              </a:pathLst>
            </a:custGeom>
            <a:ln w="84510">
              <a:solidFill>
                <a:srgbClr val="FFFFFF"/>
              </a:solidFill>
            </a:ln>
          </p:spPr>
          <p:txBody>
            <a:bodyPr wrap="square" lIns="0" tIns="0" rIns="0" bIns="0" rtlCol="0"/>
            <a:lstStyle/>
            <a:p>
              <a:endParaRPr dirty="0"/>
            </a:p>
          </p:txBody>
        </p:sp>
        <p:sp>
          <p:nvSpPr>
            <p:cNvPr id="80" name="object 80"/>
            <p:cNvSpPr/>
            <p:nvPr/>
          </p:nvSpPr>
          <p:spPr>
            <a:xfrm>
              <a:off x="18544019" y="6287330"/>
              <a:ext cx="400685" cy="179705"/>
            </a:xfrm>
            <a:custGeom>
              <a:avLst/>
              <a:gdLst/>
              <a:ahLst/>
              <a:cxnLst/>
              <a:rect l="l" t="t" r="r" b="b"/>
              <a:pathLst>
                <a:path w="400684" h="179704">
                  <a:moveTo>
                    <a:pt x="0" y="179261"/>
                  </a:moveTo>
                  <a:lnTo>
                    <a:pt x="400218" y="0"/>
                  </a:lnTo>
                </a:path>
              </a:pathLst>
            </a:custGeom>
            <a:ln w="84510">
              <a:solidFill>
                <a:srgbClr val="FFFFFF"/>
              </a:solidFill>
            </a:ln>
          </p:spPr>
          <p:txBody>
            <a:bodyPr wrap="square" lIns="0" tIns="0" rIns="0" bIns="0" rtlCol="0"/>
            <a:lstStyle/>
            <a:p>
              <a:endParaRPr dirty="0"/>
            </a:p>
          </p:txBody>
        </p:sp>
        <p:sp>
          <p:nvSpPr>
            <p:cNvPr id="81" name="object 81"/>
            <p:cNvSpPr/>
            <p:nvPr/>
          </p:nvSpPr>
          <p:spPr>
            <a:xfrm>
              <a:off x="15241394" y="5381358"/>
              <a:ext cx="576580" cy="469900"/>
            </a:xfrm>
            <a:custGeom>
              <a:avLst/>
              <a:gdLst/>
              <a:ahLst/>
              <a:cxnLst/>
              <a:rect l="l" t="t" r="r" b="b"/>
              <a:pathLst>
                <a:path w="576580" h="469900">
                  <a:moveTo>
                    <a:pt x="0" y="0"/>
                  </a:moveTo>
                  <a:lnTo>
                    <a:pt x="576045" y="469587"/>
                  </a:lnTo>
                </a:path>
              </a:pathLst>
            </a:custGeom>
            <a:ln w="84510">
              <a:solidFill>
                <a:srgbClr val="FFFFFF"/>
              </a:solidFill>
            </a:ln>
          </p:spPr>
          <p:txBody>
            <a:bodyPr wrap="square" lIns="0" tIns="0" rIns="0" bIns="0" rtlCol="0"/>
            <a:lstStyle/>
            <a:p>
              <a:endParaRPr dirty="0"/>
            </a:p>
          </p:txBody>
        </p:sp>
        <p:sp>
          <p:nvSpPr>
            <p:cNvPr id="82" name="object 82"/>
            <p:cNvSpPr/>
            <p:nvPr/>
          </p:nvSpPr>
          <p:spPr>
            <a:xfrm>
              <a:off x="16056975" y="5361433"/>
              <a:ext cx="90805" cy="427990"/>
            </a:xfrm>
            <a:custGeom>
              <a:avLst/>
              <a:gdLst/>
              <a:ahLst/>
              <a:cxnLst/>
              <a:rect l="l" t="t" r="r" b="b"/>
              <a:pathLst>
                <a:path w="90805" h="427989">
                  <a:moveTo>
                    <a:pt x="0" y="0"/>
                  </a:moveTo>
                  <a:lnTo>
                    <a:pt x="90625" y="427934"/>
                  </a:lnTo>
                </a:path>
              </a:pathLst>
            </a:custGeom>
            <a:ln w="84510">
              <a:solidFill>
                <a:srgbClr val="FFFFFF"/>
              </a:solidFill>
            </a:ln>
          </p:spPr>
          <p:txBody>
            <a:bodyPr wrap="square" lIns="0" tIns="0" rIns="0" bIns="0" rtlCol="0"/>
            <a:lstStyle/>
            <a:p>
              <a:endParaRPr dirty="0"/>
            </a:p>
          </p:txBody>
        </p:sp>
        <p:sp>
          <p:nvSpPr>
            <p:cNvPr id="83" name="object 83"/>
            <p:cNvSpPr/>
            <p:nvPr/>
          </p:nvSpPr>
          <p:spPr>
            <a:xfrm>
              <a:off x="15259805" y="5937256"/>
              <a:ext cx="251460" cy="140970"/>
            </a:xfrm>
            <a:custGeom>
              <a:avLst/>
              <a:gdLst/>
              <a:ahLst/>
              <a:cxnLst/>
              <a:rect l="l" t="t" r="r" b="b"/>
              <a:pathLst>
                <a:path w="251459" h="140970">
                  <a:moveTo>
                    <a:pt x="0" y="0"/>
                  </a:moveTo>
                  <a:lnTo>
                    <a:pt x="251196" y="140917"/>
                  </a:lnTo>
                </a:path>
              </a:pathLst>
            </a:custGeom>
            <a:ln w="84510">
              <a:solidFill>
                <a:srgbClr val="FFFFFF"/>
              </a:solidFill>
            </a:ln>
          </p:spPr>
          <p:txBody>
            <a:bodyPr wrap="square" lIns="0" tIns="0" rIns="0" bIns="0" rtlCol="0"/>
            <a:lstStyle/>
            <a:p>
              <a:endParaRPr dirty="0"/>
            </a:p>
          </p:txBody>
        </p:sp>
      </p:grpSp>
      <p:sp>
        <p:nvSpPr>
          <p:cNvPr id="89" name="object 89">
            <a:hlinkClick r:id="rId6"/>
          </p:cNvPr>
          <p:cNvSpPr/>
          <p:nvPr/>
        </p:nvSpPr>
        <p:spPr>
          <a:xfrm>
            <a:off x="16623469" y="2870534"/>
            <a:ext cx="934719" cy="401320"/>
          </a:xfrm>
          <a:custGeom>
            <a:avLst/>
            <a:gdLst/>
            <a:ahLst/>
            <a:cxnLst/>
            <a:rect l="l" t="t" r="r" b="b"/>
            <a:pathLst>
              <a:path w="934719"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90" name="object 90"/>
          <p:cNvSpPr txBox="1"/>
          <p:nvPr/>
        </p:nvSpPr>
        <p:spPr>
          <a:xfrm>
            <a:off x="16735437"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94" name="object 2">
            <a:extLst>
              <a:ext uri="{FF2B5EF4-FFF2-40B4-BE49-F238E27FC236}">
                <a16:creationId xmlns:a16="http://schemas.microsoft.com/office/drawing/2014/main" id="{4FD8D739-06F5-DEF2-FCC0-8D9C3867305B}"/>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grpSp>
        <p:nvGrpSpPr>
          <p:cNvPr id="95" name="object 43">
            <a:extLst>
              <a:ext uri="{FF2B5EF4-FFF2-40B4-BE49-F238E27FC236}">
                <a16:creationId xmlns:a16="http://schemas.microsoft.com/office/drawing/2014/main" id="{6FB54244-64D7-A90C-2DBA-BB4BF03735A4}"/>
              </a:ext>
            </a:extLst>
          </p:cNvPr>
          <p:cNvGrpSpPr/>
          <p:nvPr/>
        </p:nvGrpSpPr>
        <p:grpSpPr>
          <a:xfrm>
            <a:off x="10243426" y="2391927"/>
            <a:ext cx="4309745" cy="6525259"/>
            <a:chOff x="10243426" y="2391927"/>
            <a:chExt cx="4309745" cy="6525259"/>
          </a:xfrm>
        </p:grpSpPr>
        <p:sp>
          <p:nvSpPr>
            <p:cNvPr id="96" name="object 44">
              <a:extLst>
                <a:ext uri="{FF2B5EF4-FFF2-40B4-BE49-F238E27FC236}">
                  <a16:creationId xmlns:a16="http://schemas.microsoft.com/office/drawing/2014/main" id="{209E0C26-B0D2-8C77-31F1-C93C998994EA}"/>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97" name="object 45">
              <a:extLst>
                <a:ext uri="{FF2B5EF4-FFF2-40B4-BE49-F238E27FC236}">
                  <a16:creationId xmlns:a16="http://schemas.microsoft.com/office/drawing/2014/main" id="{60B6FAF1-D10D-EF97-3E0A-8B09609162A5}"/>
                </a:ext>
              </a:extLst>
            </p:cNvPr>
            <p:cNvPicPr/>
            <p:nvPr/>
          </p:nvPicPr>
          <p:blipFill>
            <a:blip r:embed="rId7" cstate="print"/>
            <a:stretch>
              <a:fillRect/>
            </a:stretch>
          </p:blipFill>
          <p:spPr>
            <a:xfrm>
              <a:off x="10846542" y="3385925"/>
              <a:ext cx="3316122" cy="3952144"/>
            </a:xfrm>
            <a:prstGeom prst="rect">
              <a:avLst/>
            </a:prstGeom>
          </p:spPr>
        </p:pic>
      </p:grpSp>
      <p:sp>
        <p:nvSpPr>
          <p:cNvPr id="98" name="object 46">
            <a:extLst>
              <a:ext uri="{FF2B5EF4-FFF2-40B4-BE49-F238E27FC236}">
                <a16:creationId xmlns:a16="http://schemas.microsoft.com/office/drawing/2014/main" id="{0D62ADB1-4A35-5469-663A-E22FB7053A10}"/>
              </a:ext>
            </a:extLst>
          </p:cNvPr>
          <p:cNvSpPr txBox="1"/>
          <p:nvPr/>
        </p:nvSpPr>
        <p:spPr>
          <a:xfrm>
            <a:off x="10351266" y="56985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99" name="object 47">
            <a:extLst>
              <a:ext uri="{FF2B5EF4-FFF2-40B4-BE49-F238E27FC236}">
                <a16:creationId xmlns:a16="http://schemas.microsoft.com/office/drawing/2014/main" id="{0A10F426-90BE-DBEB-21B2-E731F779BA0F}"/>
              </a:ext>
            </a:extLst>
          </p:cNvPr>
          <p:cNvSpPr txBox="1"/>
          <p:nvPr/>
        </p:nvSpPr>
        <p:spPr>
          <a:xfrm>
            <a:off x="11466400" y="26934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L'UTILISATION</a:t>
            </a:r>
            <a:r>
              <a:rPr lang="fr-FR" sz="2300" b="1" spc="-45" dirty="0">
                <a:latin typeface="Calibri"/>
                <a:cs typeface="Calibri"/>
              </a:rPr>
              <a:t> </a:t>
            </a:r>
            <a:r>
              <a:rPr lang="fr-FR" sz="2300" b="1" spc="-25" dirty="0">
                <a:latin typeface="Calibri"/>
                <a:cs typeface="Calibri"/>
              </a:rPr>
              <a:t>DE</a:t>
            </a:r>
            <a:endParaRPr lang="fr-FR" sz="2300" b="1" dirty="0">
              <a:latin typeface="Calibri"/>
              <a:cs typeface="Calibri"/>
            </a:endParaRPr>
          </a:p>
        </p:txBody>
      </p:sp>
      <p:sp>
        <p:nvSpPr>
          <p:cNvPr id="100" name="object 48">
            <a:extLst>
              <a:ext uri="{FF2B5EF4-FFF2-40B4-BE49-F238E27FC236}">
                <a16:creationId xmlns:a16="http://schemas.microsoft.com/office/drawing/2014/main" id="{0002AC7D-DB7D-AF9E-D8FD-A336C16FF2C5}"/>
              </a:ext>
            </a:extLst>
          </p:cNvPr>
          <p:cNvSpPr txBox="1"/>
          <p:nvPr/>
        </p:nvSpPr>
        <p:spPr>
          <a:xfrm>
            <a:off x="10565624" y="30132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L'AUTHENTIFICATION</a:t>
            </a:r>
          </a:p>
        </p:txBody>
      </p:sp>
      <p:sp>
        <p:nvSpPr>
          <p:cNvPr id="101" name="object 49">
            <a:extLst>
              <a:ext uri="{FF2B5EF4-FFF2-40B4-BE49-F238E27FC236}">
                <a16:creationId xmlns:a16="http://schemas.microsoft.com/office/drawing/2014/main" id="{230694A2-AB2F-5D9A-BE56-B911CA41844A}"/>
              </a:ext>
            </a:extLst>
          </p:cNvPr>
          <p:cNvSpPr txBox="1"/>
          <p:nvPr/>
        </p:nvSpPr>
        <p:spPr>
          <a:xfrm>
            <a:off x="10571339" y="3419103"/>
            <a:ext cx="3683000" cy="631583"/>
          </a:xfrm>
          <a:prstGeom prst="rect">
            <a:avLst/>
          </a:prstGeom>
        </p:spPr>
        <p:txBody>
          <a:bodyPr vert="horz" wrap="square" lIns="0" tIns="15875" rIns="0" bIns="0" rtlCol="0">
            <a:spAutoFit/>
          </a:bodyPr>
          <a:lstStyle/>
          <a:p>
            <a:pPr>
              <a:lnSpc>
                <a:spcPct val="100000"/>
              </a:lnSpc>
              <a:spcBef>
                <a:spcPts val="125"/>
              </a:spcBef>
            </a:pPr>
            <a:r>
              <a:rPr lang="fr-FR" sz="4000" b="1" dirty="0">
                <a:latin typeface="Calibri"/>
                <a:cs typeface="Calibri"/>
              </a:rPr>
              <a:t>MULTIFACTEUR</a:t>
            </a:r>
          </a:p>
        </p:txBody>
      </p:sp>
      <p:sp>
        <p:nvSpPr>
          <p:cNvPr id="102" name="object 50">
            <a:extLst>
              <a:ext uri="{FF2B5EF4-FFF2-40B4-BE49-F238E27FC236}">
                <a16:creationId xmlns:a16="http://schemas.microsoft.com/office/drawing/2014/main" id="{DA6BEAF2-EC3E-48D3-5B7E-8CD4AB5612F5}"/>
              </a:ext>
            </a:extLst>
          </p:cNvPr>
          <p:cNvSpPr txBox="1"/>
          <p:nvPr/>
        </p:nvSpPr>
        <p:spPr>
          <a:xfrm>
            <a:off x="12089095" y="41632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103" name="object 51">
            <a:extLst>
              <a:ext uri="{FF2B5EF4-FFF2-40B4-BE49-F238E27FC236}">
                <a16:creationId xmlns:a16="http://schemas.microsoft.com/office/drawing/2014/main" id="{46DE4B24-5341-30C1-D4E6-39C02B8ABC19}"/>
              </a:ext>
            </a:extLst>
          </p:cNvPr>
          <p:cNvSpPr txBox="1"/>
          <p:nvPr/>
        </p:nvSpPr>
        <p:spPr>
          <a:xfrm>
            <a:off x="11064952" y="78854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DES</a:t>
            </a:r>
            <a:r>
              <a:rPr lang="fr-FR" sz="3750" b="1" spc="-100" dirty="0">
                <a:latin typeface="Calibri"/>
                <a:cs typeface="Calibri"/>
              </a:rPr>
              <a:t> </a:t>
            </a:r>
            <a:r>
              <a:rPr lang="fr-FR" sz="3750" b="1" spc="130" dirty="0">
                <a:latin typeface="Calibri"/>
                <a:cs typeface="Calibri"/>
              </a:rPr>
              <a:t>ATTAQUES</a:t>
            </a:r>
            <a:endParaRPr lang="fr-FR" sz="3750" b="1" dirty="0">
              <a:latin typeface="Calibri"/>
              <a:cs typeface="Calibri"/>
            </a:endParaRPr>
          </a:p>
        </p:txBody>
      </p:sp>
      <p:sp>
        <p:nvSpPr>
          <p:cNvPr id="104" name="object 52">
            <a:extLst>
              <a:ext uri="{FF2B5EF4-FFF2-40B4-BE49-F238E27FC236}">
                <a16:creationId xmlns:a16="http://schemas.microsoft.com/office/drawing/2014/main" id="{50CF2B52-2BF7-9B60-5163-FBB4D68F3A76}"/>
              </a:ext>
            </a:extLst>
          </p:cNvPr>
          <p:cNvSpPr txBox="1"/>
          <p:nvPr/>
        </p:nvSpPr>
        <p:spPr>
          <a:xfrm>
            <a:off x="11633618" y="55808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BLOQUE</a:t>
            </a:r>
            <a:endParaRPr lang="fr-FR" sz="3200" b="1" dirty="0">
              <a:latin typeface="Calibri"/>
              <a:cs typeface="Calibri"/>
            </a:endParaRPr>
          </a:p>
        </p:txBody>
      </p:sp>
      <p:sp>
        <p:nvSpPr>
          <p:cNvPr id="105" name="object 56">
            <a:hlinkClick r:id="rId8"/>
            <a:extLst>
              <a:ext uri="{FF2B5EF4-FFF2-40B4-BE49-F238E27FC236}">
                <a16:creationId xmlns:a16="http://schemas.microsoft.com/office/drawing/2014/main" id="{819A0FDF-E609-6F86-CAE5-BB5B93072542}"/>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06" name="object 57">
            <a:extLst>
              <a:ext uri="{FF2B5EF4-FFF2-40B4-BE49-F238E27FC236}">
                <a16:creationId xmlns:a16="http://schemas.microsoft.com/office/drawing/2014/main" id="{7B934C33-F504-CE6C-0C7F-4633A947DAC5}"/>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8">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116" name="object 10">
            <a:extLst>
              <a:ext uri="{FF2B5EF4-FFF2-40B4-BE49-F238E27FC236}">
                <a16:creationId xmlns:a16="http://schemas.microsoft.com/office/drawing/2014/main" id="{FB271DAE-AB1A-1C1B-D749-9BBC46674D21}"/>
              </a:ext>
            </a:extLst>
          </p:cNvPr>
          <p:cNvGrpSpPr/>
          <p:nvPr/>
        </p:nvGrpSpPr>
        <p:grpSpPr>
          <a:xfrm>
            <a:off x="5550878" y="3504971"/>
            <a:ext cx="4309745" cy="6525259"/>
            <a:chOff x="5550878" y="3504971"/>
            <a:chExt cx="4309745" cy="6525259"/>
          </a:xfrm>
        </p:grpSpPr>
        <p:sp>
          <p:nvSpPr>
            <p:cNvPr id="117" name="object 11">
              <a:extLst>
                <a:ext uri="{FF2B5EF4-FFF2-40B4-BE49-F238E27FC236}">
                  <a16:creationId xmlns:a16="http://schemas.microsoft.com/office/drawing/2014/main" id="{345D4032-91A2-7CD2-C7D2-95476A6873C5}"/>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18" name="object 12">
              <a:extLst>
                <a:ext uri="{FF2B5EF4-FFF2-40B4-BE49-F238E27FC236}">
                  <a16:creationId xmlns:a16="http://schemas.microsoft.com/office/drawing/2014/main" id="{7CBD7EBA-E6C0-7ED8-6F97-6B72AD18690E}"/>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19" name="object 13">
              <a:extLst>
                <a:ext uri="{FF2B5EF4-FFF2-40B4-BE49-F238E27FC236}">
                  <a16:creationId xmlns:a16="http://schemas.microsoft.com/office/drawing/2014/main" id="{520D117B-AAE9-9B42-58E6-C9D6164101E1}"/>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20" name="object 14">
              <a:extLst>
                <a:ext uri="{FF2B5EF4-FFF2-40B4-BE49-F238E27FC236}">
                  <a16:creationId xmlns:a16="http://schemas.microsoft.com/office/drawing/2014/main" id="{DDDD010C-13CD-3CCE-5F5F-9C548E8133E5}"/>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21" name="object 15">
              <a:extLst>
                <a:ext uri="{FF2B5EF4-FFF2-40B4-BE49-F238E27FC236}">
                  <a16:creationId xmlns:a16="http://schemas.microsoft.com/office/drawing/2014/main" id="{90353216-BEB4-A8F9-3CF2-399EACC28F12}"/>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22" name="object 16">
            <a:extLst>
              <a:ext uri="{FF2B5EF4-FFF2-40B4-BE49-F238E27FC236}">
                <a16:creationId xmlns:a16="http://schemas.microsoft.com/office/drawing/2014/main" id="{EA29AB41-7EB8-6E5E-5B14-8AD3CD0D68D3}"/>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grpSp>
        <p:nvGrpSpPr>
          <p:cNvPr id="123" name="object 17">
            <a:extLst>
              <a:ext uri="{FF2B5EF4-FFF2-40B4-BE49-F238E27FC236}">
                <a16:creationId xmlns:a16="http://schemas.microsoft.com/office/drawing/2014/main" id="{5F6D8C61-DEF7-4146-F282-B5F457406015}"/>
              </a:ext>
            </a:extLst>
          </p:cNvPr>
          <p:cNvGrpSpPr/>
          <p:nvPr/>
        </p:nvGrpSpPr>
        <p:grpSpPr>
          <a:xfrm>
            <a:off x="5550878" y="3717202"/>
            <a:ext cx="4309745" cy="6312535"/>
            <a:chOff x="5550878" y="3717202"/>
            <a:chExt cx="4309745" cy="6312535"/>
          </a:xfrm>
        </p:grpSpPr>
        <p:sp>
          <p:nvSpPr>
            <p:cNvPr id="124" name="object 18">
              <a:extLst>
                <a:ext uri="{FF2B5EF4-FFF2-40B4-BE49-F238E27FC236}">
                  <a16:creationId xmlns:a16="http://schemas.microsoft.com/office/drawing/2014/main" id="{BB26FDC9-F36B-BB56-AAF5-1E5F1BA2B44A}"/>
                </a:ext>
              </a:extLst>
            </p:cNvPr>
            <p:cNvSpPr/>
            <p:nvPr/>
          </p:nvSpPr>
          <p:spPr>
            <a:xfrm>
              <a:off x="5550878" y="7160227"/>
              <a:ext cx="4309745" cy="2869565"/>
            </a:xfrm>
            <a:custGeom>
              <a:avLst/>
              <a:gdLst/>
              <a:ahLst/>
              <a:cxnLst/>
              <a:rect l="l" t="t" r="r" b="b"/>
              <a:pathLst>
                <a:path w="4309745" h="2869565">
                  <a:moveTo>
                    <a:pt x="4309523" y="0"/>
                  </a:moveTo>
                  <a:lnTo>
                    <a:pt x="2892943" y="4909"/>
                  </a:lnTo>
                  <a:lnTo>
                    <a:pt x="1939955" y="139414"/>
                  </a:lnTo>
                  <a:lnTo>
                    <a:pt x="1087657" y="522852"/>
                  </a:lnTo>
                  <a:lnTo>
                    <a:pt x="0" y="1222900"/>
                  </a:lnTo>
                  <a:lnTo>
                    <a:pt x="0" y="2869445"/>
                  </a:lnTo>
                  <a:lnTo>
                    <a:pt x="811918" y="2869445"/>
                  </a:lnTo>
                  <a:lnTo>
                    <a:pt x="1634732" y="2161148"/>
                  </a:lnTo>
                  <a:lnTo>
                    <a:pt x="2336899" y="1722477"/>
                  </a:lnTo>
                  <a:lnTo>
                    <a:pt x="3131277" y="1519391"/>
                  </a:lnTo>
                  <a:lnTo>
                    <a:pt x="4309523" y="1408831"/>
                  </a:lnTo>
                  <a:lnTo>
                    <a:pt x="4309523" y="0"/>
                  </a:lnTo>
                  <a:close/>
                </a:path>
              </a:pathLst>
            </a:custGeom>
            <a:solidFill>
              <a:srgbClr val="FBECB0"/>
            </a:solidFill>
          </p:spPr>
          <p:txBody>
            <a:bodyPr wrap="square" lIns="0" tIns="0" rIns="0" bIns="0" rtlCol="0"/>
            <a:lstStyle/>
            <a:p>
              <a:endParaRPr dirty="0">
                <a:latin typeface="+mn-lt"/>
              </a:endParaRPr>
            </a:p>
          </p:txBody>
        </p:sp>
        <p:sp>
          <p:nvSpPr>
            <p:cNvPr id="125" name="object 19">
              <a:extLst>
                <a:ext uri="{FF2B5EF4-FFF2-40B4-BE49-F238E27FC236}">
                  <a16:creationId xmlns:a16="http://schemas.microsoft.com/office/drawing/2014/main" id="{423EE190-16DE-44FE-6FD7-E758D71F952F}"/>
                </a:ext>
              </a:extLst>
            </p:cNvPr>
            <p:cNvSpPr/>
            <p:nvPr/>
          </p:nvSpPr>
          <p:spPr>
            <a:xfrm>
              <a:off x="5550878" y="6374413"/>
              <a:ext cx="4309745" cy="1544320"/>
            </a:xfrm>
            <a:custGeom>
              <a:avLst/>
              <a:gdLst/>
              <a:ahLst/>
              <a:cxnLst/>
              <a:rect l="l" t="t" r="r" b="b"/>
              <a:pathLst>
                <a:path w="4309745" h="1544320">
                  <a:moveTo>
                    <a:pt x="3863840" y="0"/>
                  </a:moveTo>
                  <a:lnTo>
                    <a:pt x="1617184" y="0"/>
                  </a:lnTo>
                  <a:lnTo>
                    <a:pt x="1275556" y="67381"/>
                  </a:lnTo>
                  <a:lnTo>
                    <a:pt x="0" y="454699"/>
                  </a:lnTo>
                  <a:lnTo>
                    <a:pt x="0" y="1544059"/>
                  </a:lnTo>
                  <a:lnTo>
                    <a:pt x="1087657" y="928501"/>
                  </a:lnTo>
                  <a:lnTo>
                    <a:pt x="1939955" y="591664"/>
                  </a:lnTo>
                  <a:lnTo>
                    <a:pt x="2892943" y="474331"/>
                  </a:lnTo>
                  <a:lnTo>
                    <a:pt x="4309523" y="471790"/>
                  </a:lnTo>
                  <a:lnTo>
                    <a:pt x="4309523" y="57538"/>
                  </a:lnTo>
                  <a:lnTo>
                    <a:pt x="3863840" y="0"/>
                  </a:lnTo>
                  <a:close/>
                </a:path>
              </a:pathLst>
            </a:custGeom>
            <a:solidFill>
              <a:srgbClr val="FBECB0">
                <a:alpha val="69999"/>
              </a:srgbClr>
            </a:solidFill>
          </p:spPr>
          <p:txBody>
            <a:bodyPr wrap="square" lIns="0" tIns="0" rIns="0" bIns="0" rtlCol="0"/>
            <a:lstStyle/>
            <a:p>
              <a:endParaRPr dirty="0">
                <a:latin typeface="+mn-lt"/>
              </a:endParaRPr>
            </a:p>
          </p:txBody>
        </p:sp>
        <p:sp>
          <p:nvSpPr>
            <p:cNvPr id="126" name="object 20">
              <a:extLst>
                <a:ext uri="{FF2B5EF4-FFF2-40B4-BE49-F238E27FC236}">
                  <a16:creationId xmlns:a16="http://schemas.microsoft.com/office/drawing/2014/main" id="{544E3D7A-FA6F-2724-DB80-562698AFF6FD}"/>
                </a:ext>
              </a:extLst>
            </p:cNvPr>
            <p:cNvSpPr/>
            <p:nvPr/>
          </p:nvSpPr>
          <p:spPr>
            <a:xfrm>
              <a:off x="8070637" y="7723904"/>
              <a:ext cx="730885" cy="1029969"/>
            </a:xfrm>
            <a:custGeom>
              <a:avLst/>
              <a:gdLst/>
              <a:ahLst/>
              <a:cxnLst/>
              <a:rect l="l" t="t" r="r" b="b"/>
              <a:pathLst>
                <a:path w="730884" h="1029970">
                  <a:moveTo>
                    <a:pt x="365245" y="0"/>
                  </a:moveTo>
                  <a:lnTo>
                    <a:pt x="358153" y="34837"/>
                  </a:lnTo>
                  <a:lnTo>
                    <a:pt x="351702" y="67745"/>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51702" y="962003"/>
                  </a:lnTo>
                  <a:lnTo>
                    <a:pt x="358153" y="994911"/>
                  </a:lnTo>
                  <a:lnTo>
                    <a:pt x="365245" y="1029738"/>
                  </a:lnTo>
                  <a:lnTo>
                    <a:pt x="372326" y="994908"/>
                  </a:lnTo>
                  <a:lnTo>
                    <a:pt x="378775" y="961995"/>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lnTo>
                    <a:pt x="378775" y="67750"/>
                  </a:lnTo>
                  <a:lnTo>
                    <a:pt x="372326" y="34838"/>
                  </a:lnTo>
                  <a:lnTo>
                    <a:pt x="365245" y="0"/>
                  </a:lnTo>
                  <a:close/>
                </a:path>
              </a:pathLst>
            </a:custGeom>
            <a:solidFill>
              <a:srgbClr val="FFFFFF"/>
            </a:solidFill>
          </p:spPr>
          <p:txBody>
            <a:bodyPr wrap="square" lIns="0" tIns="0" rIns="0" bIns="0" rtlCol="0"/>
            <a:lstStyle/>
            <a:p>
              <a:endParaRPr dirty="0">
                <a:latin typeface="+mn-lt"/>
              </a:endParaRPr>
            </a:p>
          </p:txBody>
        </p:sp>
        <p:sp>
          <p:nvSpPr>
            <p:cNvPr id="127" name="object 21">
              <a:extLst>
                <a:ext uri="{FF2B5EF4-FFF2-40B4-BE49-F238E27FC236}">
                  <a16:creationId xmlns:a16="http://schemas.microsoft.com/office/drawing/2014/main" id="{E6D6DC46-CD4D-096D-1268-8827BB537784}"/>
                </a:ext>
              </a:extLst>
            </p:cNvPr>
            <p:cNvSpPr/>
            <p:nvPr/>
          </p:nvSpPr>
          <p:spPr>
            <a:xfrm>
              <a:off x="8070637" y="7723904"/>
              <a:ext cx="730885" cy="1029969"/>
            </a:xfrm>
            <a:custGeom>
              <a:avLst/>
              <a:gdLst/>
              <a:ahLst/>
              <a:cxnLst/>
              <a:rect l="l" t="t" r="r" b="b"/>
              <a:pathLst>
                <a:path w="730884" h="1029970">
                  <a:moveTo>
                    <a:pt x="389956" y="128079"/>
                  </a:moveTo>
                  <a:lnTo>
                    <a:pt x="384636" y="98807"/>
                  </a:lnTo>
                  <a:lnTo>
                    <a:pt x="378775" y="67750"/>
                  </a:lnTo>
                  <a:lnTo>
                    <a:pt x="372326" y="34838"/>
                  </a:lnTo>
                  <a:lnTo>
                    <a:pt x="365245" y="0"/>
                  </a:lnTo>
                  <a:lnTo>
                    <a:pt x="358153" y="34837"/>
                  </a:lnTo>
                  <a:lnTo>
                    <a:pt x="351702" y="67745"/>
                  </a:lnTo>
                  <a:lnTo>
                    <a:pt x="345842" y="98798"/>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45842" y="930943"/>
                  </a:lnTo>
                  <a:lnTo>
                    <a:pt x="351702" y="962003"/>
                  </a:lnTo>
                  <a:lnTo>
                    <a:pt x="358153" y="994911"/>
                  </a:lnTo>
                  <a:lnTo>
                    <a:pt x="365245" y="1029738"/>
                  </a:lnTo>
                  <a:lnTo>
                    <a:pt x="372326" y="994908"/>
                  </a:lnTo>
                  <a:lnTo>
                    <a:pt x="378775" y="961995"/>
                  </a:lnTo>
                  <a:lnTo>
                    <a:pt x="384636" y="930934"/>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128" name="object 22">
              <a:extLst>
                <a:ext uri="{FF2B5EF4-FFF2-40B4-BE49-F238E27FC236}">
                  <a16:creationId xmlns:a16="http://schemas.microsoft.com/office/drawing/2014/main" id="{F310C3ED-4463-D49A-B60A-AE75EF043E65}"/>
                </a:ext>
              </a:extLst>
            </p:cNvPr>
            <p:cNvSpPr/>
            <p:nvPr/>
          </p:nvSpPr>
          <p:spPr>
            <a:xfrm>
              <a:off x="8924446" y="7501346"/>
              <a:ext cx="278765" cy="393065"/>
            </a:xfrm>
            <a:custGeom>
              <a:avLst/>
              <a:gdLst/>
              <a:ahLst/>
              <a:cxnLst/>
              <a:rect l="l" t="t" r="r" b="b"/>
              <a:pathLst>
                <a:path w="278765" h="393065">
                  <a:moveTo>
                    <a:pt x="139220" y="0"/>
                  </a:move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6514" y="379200"/>
                  </a:lnTo>
                  <a:lnTo>
                    <a:pt x="139220" y="392469"/>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lnTo>
                    <a:pt x="141915" y="13280"/>
                  </a:lnTo>
                  <a:lnTo>
                    <a:pt x="139220" y="0"/>
                  </a:lnTo>
                  <a:close/>
                </a:path>
              </a:pathLst>
            </a:custGeom>
            <a:solidFill>
              <a:srgbClr val="FFFFFF"/>
            </a:solidFill>
          </p:spPr>
          <p:txBody>
            <a:bodyPr wrap="square" lIns="0" tIns="0" rIns="0" bIns="0" rtlCol="0"/>
            <a:lstStyle/>
            <a:p>
              <a:endParaRPr dirty="0">
                <a:latin typeface="+mn-lt"/>
              </a:endParaRPr>
            </a:p>
          </p:txBody>
        </p:sp>
        <p:sp>
          <p:nvSpPr>
            <p:cNvPr id="129" name="object 23">
              <a:extLst>
                <a:ext uri="{FF2B5EF4-FFF2-40B4-BE49-F238E27FC236}">
                  <a16:creationId xmlns:a16="http://schemas.microsoft.com/office/drawing/2014/main" id="{A33AAE30-9658-D4B9-91FA-CDD0A95EAFF8}"/>
                </a:ext>
              </a:extLst>
            </p:cNvPr>
            <p:cNvSpPr/>
            <p:nvPr/>
          </p:nvSpPr>
          <p:spPr>
            <a:xfrm>
              <a:off x="8924446" y="7501346"/>
              <a:ext cx="278765" cy="393065"/>
            </a:xfrm>
            <a:custGeom>
              <a:avLst/>
              <a:gdLst/>
              <a:ahLst/>
              <a:cxnLst/>
              <a:rect l="l" t="t" r="r" b="b"/>
              <a:pathLst>
                <a:path w="278765" h="393065">
                  <a:moveTo>
                    <a:pt x="148634" y="48825"/>
                  </a:moveTo>
                  <a:lnTo>
                    <a:pt x="146605" y="37665"/>
                  </a:lnTo>
                  <a:lnTo>
                    <a:pt x="144371" y="25826"/>
                  </a:lnTo>
                  <a:lnTo>
                    <a:pt x="141915" y="13280"/>
                  </a:lnTo>
                  <a:lnTo>
                    <a:pt x="139220" y="0"/>
                  </a:lnTo>
                  <a:lnTo>
                    <a:pt x="136514" y="13280"/>
                  </a:lnTo>
                  <a:lnTo>
                    <a:pt x="134052" y="25825"/>
                  </a:ln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1815" y="354824"/>
                  </a:lnTo>
                  <a:lnTo>
                    <a:pt x="134052" y="366658"/>
                  </a:lnTo>
                  <a:lnTo>
                    <a:pt x="136514" y="379200"/>
                  </a:lnTo>
                  <a:lnTo>
                    <a:pt x="139220" y="392469"/>
                  </a:lnTo>
                  <a:lnTo>
                    <a:pt x="141915" y="379199"/>
                  </a:lnTo>
                  <a:lnTo>
                    <a:pt x="144371" y="366656"/>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close/>
                </a:path>
              </a:pathLst>
            </a:custGeom>
            <a:ln w="72437">
              <a:solidFill>
                <a:srgbClr val="FFFFFF"/>
              </a:solidFill>
            </a:ln>
          </p:spPr>
          <p:txBody>
            <a:bodyPr wrap="square" lIns="0" tIns="0" rIns="0" bIns="0" rtlCol="0"/>
            <a:lstStyle/>
            <a:p>
              <a:endParaRPr dirty="0">
                <a:latin typeface="+mn-lt"/>
              </a:endParaRPr>
            </a:p>
          </p:txBody>
        </p:sp>
        <p:sp>
          <p:nvSpPr>
            <p:cNvPr id="130" name="object 24">
              <a:extLst>
                <a:ext uri="{FF2B5EF4-FFF2-40B4-BE49-F238E27FC236}">
                  <a16:creationId xmlns:a16="http://schemas.microsoft.com/office/drawing/2014/main" id="{957DCB1A-61A0-F0D3-4C3F-23F222155465}"/>
                </a:ext>
              </a:extLst>
            </p:cNvPr>
            <p:cNvSpPr/>
            <p:nvPr/>
          </p:nvSpPr>
          <p:spPr>
            <a:xfrm>
              <a:off x="7433275" y="7758199"/>
              <a:ext cx="278765" cy="393065"/>
            </a:xfrm>
            <a:custGeom>
              <a:avLst/>
              <a:gdLst/>
              <a:ahLst/>
              <a:cxnLst/>
              <a:rect l="l" t="t" r="r" b="b"/>
              <a:pathLst>
                <a:path w="278765" h="393065">
                  <a:moveTo>
                    <a:pt x="139220" y="0"/>
                  </a:move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6515" y="379195"/>
                  </a:lnTo>
                  <a:lnTo>
                    <a:pt x="139220" y="392469"/>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lnTo>
                    <a:pt x="141915" y="13274"/>
                  </a:lnTo>
                  <a:lnTo>
                    <a:pt x="139220" y="0"/>
                  </a:lnTo>
                  <a:close/>
                </a:path>
              </a:pathLst>
            </a:custGeom>
            <a:solidFill>
              <a:srgbClr val="FFFFFF"/>
            </a:solidFill>
          </p:spPr>
          <p:txBody>
            <a:bodyPr wrap="square" lIns="0" tIns="0" rIns="0" bIns="0" rtlCol="0"/>
            <a:lstStyle/>
            <a:p>
              <a:endParaRPr dirty="0">
                <a:latin typeface="+mn-lt"/>
              </a:endParaRPr>
            </a:p>
          </p:txBody>
        </p:sp>
        <p:sp>
          <p:nvSpPr>
            <p:cNvPr id="131" name="object 25">
              <a:extLst>
                <a:ext uri="{FF2B5EF4-FFF2-40B4-BE49-F238E27FC236}">
                  <a16:creationId xmlns:a16="http://schemas.microsoft.com/office/drawing/2014/main" id="{530F28C0-FAD3-16D0-117F-E1B5962896DC}"/>
                </a:ext>
              </a:extLst>
            </p:cNvPr>
            <p:cNvSpPr/>
            <p:nvPr/>
          </p:nvSpPr>
          <p:spPr>
            <a:xfrm>
              <a:off x="7433275" y="7758199"/>
              <a:ext cx="278765" cy="393065"/>
            </a:xfrm>
            <a:custGeom>
              <a:avLst/>
              <a:gdLst/>
              <a:ahLst/>
              <a:cxnLst/>
              <a:rect l="l" t="t" r="r" b="b"/>
              <a:pathLst>
                <a:path w="278765" h="393065">
                  <a:moveTo>
                    <a:pt x="148634" y="48815"/>
                  </a:moveTo>
                  <a:lnTo>
                    <a:pt x="146605" y="37655"/>
                  </a:lnTo>
                  <a:lnTo>
                    <a:pt x="144371" y="25817"/>
                  </a:lnTo>
                  <a:lnTo>
                    <a:pt x="141915" y="13274"/>
                  </a:lnTo>
                  <a:lnTo>
                    <a:pt x="139220" y="0"/>
                  </a:lnTo>
                  <a:lnTo>
                    <a:pt x="136515" y="13274"/>
                  </a:lnTo>
                  <a:lnTo>
                    <a:pt x="134056" y="25817"/>
                  </a:ln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1820" y="354818"/>
                  </a:lnTo>
                  <a:lnTo>
                    <a:pt x="134056" y="366653"/>
                  </a:lnTo>
                  <a:lnTo>
                    <a:pt x="136515" y="379195"/>
                  </a:lnTo>
                  <a:lnTo>
                    <a:pt x="139220" y="392469"/>
                  </a:lnTo>
                  <a:lnTo>
                    <a:pt x="141915" y="379195"/>
                  </a:lnTo>
                  <a:lnTo>
                    <a:pt x="144371" y="366653"/>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close/>
                </a:path>
              </a:pathLst>
            </a:custGeom>
            <a:ln w="72437">
              <a:solidFill>
                <a:srgbClr val="FFFFFF"/>
              </a:solidFill>
            </a:ln>
          </p:spPr>
          <p:txBody>
            <a:bodyPr wrap="square" lIns="0" tIns="0" rIns="0" bIns="0" rtlCol="0"/>
            <a:lstStyle/>
            <a:p>
              <a:endParaRPr dirty="0">
                <a:latin typeface="+mn-lt"/>
              </a:endParaRPr>
            </a:p>
          </p:txBody>
        </p:sp>
        <p:sp>
          <p:nvSpPr>
            <p:cNvPr id="132" name="object 26">
              <a:extLst>
                <a:ext uri="{FF2B5EF4-FFF2-40B4-BE49-F238E27FC236}">
                  <a16:creationId xmlns:a16="http://schemas.microsoft.com/office/drawing/2014/main" id="{A16C3EF5-C214-B3AF-64ED-50F932F1287C}"/>
                </a:ext>
              </a:extLst>
            </p:cNvPr>
            <p:cNvSpPr/>
            <p:nvPr/>
          </p:nvSpPr>
          <p:spPr>
            <a:xfrm>
              <a:off x="8180731" y="6377127"/>
              <a:ext cx="278765" cy="393065"/>
            </a:xfrm>
            <a:custGeom>
              <a:avLst/>
              <a:gdLst/>
              <a:ahLst/>
              <a:cxnLst/>
              <a:rect l="l" t="t" r="r" b="b"/>
              <a:pathLst>
                <a:path w="278765" h="393065">
                  <a:moveTo>
                    <a:pt x="139199" y="0"/>
                  </a:move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lnTo>
                    <a:pt x="136505" y="379191"/>
                  </a:lnTo>
                  <a:lnTo>
                    <a:pt x="139199" y="392469"/>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1906"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33" name="object 27">
              <a:extLst>
                <a:ext uri="{FF2B5EF4-FFF2-40B4-BE49-F238E27FC236}">
                  <a16:creationId xmlns:a16="http://schemas.microsoft.com/office/drawing/2014/main" id="{88E49C1D-8656-D6CF-3A9D-AE4C1EC401DC}"/>
                </a:ext>
              </a:extLst>
            </p:cNvPr>
            <p:cNvSpPr/>
            <p:nvPr/>
          </p:nvSpPr>
          <p:spPr>
            <a:xfrm>
              <a:off x="8180731" y="6377127"/>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2" y="379189"/>
                  </a:lnTo>
                  <a:lnTo>
                    <a:pt x="144364" y="366644"/>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6604" y="37646"/>
                  </a:lnTo>
                  <a:lnTo>
                    <a:pt x="144368" y="25812"/>
                  </a:lnTo>
                  <a:lnTo>
                    <a:pt x="141906" y="13272"/>
                  </a:lnTo>
                  <a:lnTo>
                    <a:pt x="139199" y="0"/>
                  </a:lnTo>
                  <a:lnTo>
                    <a:pt x="136505" y="13268"/>
                  </a:lnTo>
                  <a:lnTo>
                    <a:pt x="134049" y="25808"/>
                  </a:ln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34" name="object 28">
              <a:extLst>
                <a:ext uri="{FF2B5EF4-FFF2-40B4-BE49-F238E27FC236}">
                  <a16:creationId xmlns:a16="http://schemas.microsoft.com/office/drawing/2014/main" id="{5CCC5D33-F524-AA58-FF25-A532E8812AFC}"/>
                </a:ext>
              </a:extLst>
            </p:cNvPr>
            <p:cNvSpPr/>
            <p:nvPr/>
          </p:nvSpPr>
          <p:spPr>
            <a:xfrm>
              <a:off x="8919605" y="3938610"/>
              <a:ext cx="730885" cy="1029969"/>
            </a:xfrm>
            <a:custGeom>
              <a:avLst/>
              <a:gdLst/>
              <a:ahLst/>
              <a:cxnLst/>
              <a:rect l="l" t="t" r="r" b="b"/>
              <a:pathLst>
                <a:path w="730884" h="1029970">
                  <a:moveTo>
                    <a:pt x="365245" y="0"/>
                  </a:moveTo>
                  <a:lnTo>
                    <a:pt x="358153" y="34832"/>
                  </a:lnTo>
                  <a:lnTo>
                    <a:pt x="351702" y="67741"/>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51702" y="962007"/>
                  </a:lnTo>
                  <a:lnTo>
                    <a:pt x="358153" y="994911"/>
                  </a:lnTo>
                  <a:lnTo>
                    <a:pt x="365245" y="1029738"/>
                  </a:lnTo>
                  <a:lnTo>
                    <a:pt x="372326" y="994911"/>
                  </a:lnTo>
                  <a:lnTo>
                    <a:pt x="378775" y="962004"/>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lnTo>
                    <a:pt x="378775" y="67742"/>
                  </a:lnTo>
                  <a:lnTo>
                    <a:pt x="372326" y="34832"/>
                  </a:lnTo>
                  <a:lnTo>
                    <a:pt x="365245" y="0"/>
                  </a:lnTo>
                  <a:close/>
                </a:path>
              </a:pathLst>
            </a:custGeom>
            <a:solidFill>
              <a:srgbClr val="FFFFFF"/>
            </a:solidFill>
          </p:spPr>
          <p:txBody>
            <a:bodyPr wrap="square" lIns="0" tIns="0" rIns="0" bIns="0" rtlCol="0"/>
            <a:lstStyle/>
            <a:p>
              <a:endParaRPr dirty="0">
                <a:latin typeface="+mn-lt"/>
              </a:endParaRPr>
            </a:p>
          </p:txBody>
        </p:sp>
        <p:sp>
          <p:nvSpPr>
            <p:cNvPr id="135" name="object 29">
              <a:extLst>
                <a:ext uri="{FF2B5EF4-FFF2-40B4-BE49-F238E27FC236}">
                  <a16:creationId xmlns:a16="http://schemas.microsoft.com/office/drawing/2014/main" id="{51625C19-B57D-4910-2C61-E4020EA3ABBB}"/>
                </a:ext>
              </a:extLst>
            </p:cNvPr>
            <p:cNvSpPr/>
            <p:nvPr/>
          </p:nvSpPr>
          <p:spPr>
            <a:xfrm>
              <a:off x="8919605" y="3938610"/>
              <a:ext cx="730885" cy="1029969"/>
            </a:xfrm>
            <a:custGeom>
              <a:avLst/>
              <a:gdLst/>
              <a:ahLst/>
              <a:cxnLst/>
              <a:rect l="l" t="t" r="r" b="b"/>
              <a:pathLst>
                <a:path w="730884" h="1029970">
                  <a:moveTo>
                    <a:pt x="389956" y="128079"/>
                  </a:moveTo>
                  <a:lnTo>
                    <a:pt x="384636" y="98801"/>
                  </a:lnTo>
                  <a:lnTo>
                    <a:pt x="378775" y="67742"/>
                  </a:lnTo>
                  <a:lnTo>
                    <a:pt x="372326" y="34832"/>
                  </a:lnTo>
                  <a:lnTo>
                    <a:pt x="365245" y="0"/>
                  </a:lnTo>
                  <a:lnTo>
                    <a:pt x="358153" y="34832"/>
                  </a:lnTo>
                  <a:lnTo>
                    <a:pt x="351702" y="67741"/>
                  </a:lnTo>
                  <a:lnTo>
                    <a:pt x="345842" y="98796"/>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45842" y="930956"/>
                  </a:lnTo>
                  <a:lnTo>
                    <a:pt x="351702" y="962007"/>
                  </a:lnTo>
                  <a:lnTo>
                    <a:pt x="358153" y="994911"/>
                  </a:lnTo>
                  <a:lnTo>
                    <a:pt x="365245" y="1029738"/>
                  </a:lnTo>
                  <a:lnTo>
                    <a:pt x="372326" y="994911"/>
                  </a:lnTo>
                  <a:lnTo>
                    <a:pt x="378775" y="962004"/>
                  </a:lnTo>
                  <a:lnTo>
                    <a:pt x="384636" y="930947"/>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136" name="object 30">
              <a:extLst>
                <a:ext uri="{FF2B5EF4-FFF2-40B4-BE49-F238E27FC236}">
                  <a16:creationId xmlns:a16="http://schemas.microsoft.com/office/drawing/2014/main" id="{5D2DCE69-4219-E257-29B0-3225AEB74D05}"/>
                </a:ext>
              </a:extLst>
            </p:cNvPr>
            <p:cNvSpPr/>
            <p:nvPr/>
          </p:nvSpPr>
          <p:spPr>
            <a:xfrm>
              <a:off x="8513443" y="3753421"/>
              <a:ext cx="278765" cy="393065"/>
            </a:xfrm>
            <a:custGeom>
              <a:avLst/>
              <a:gdLst/>
              <a:ahLst/>
              <a:cxnLst/>
              <a:rect l="l" t="t" r="r" b="b"/>
              <a:pathLst>
                <a:path w="278765" h="393064">
                  <a:moveTo>
                    <a:pt x="139199" y="0"/>
                  </a:move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lnTo>
                    <a:pt x="136505" y="379186"/>
                  </a:lnTo>
                  <a:lnTo>
                    <a:pt x="139199" y="392459"/>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1906" y="13268"/>
                  </a:lnTo>
                  <a:lnTo>
                    <a:pt x="139199" y="0"/>
                  </a:lnTo>
                  <a:close/>
                </a:path>
              </a:pathLst>
            </a:custGeom>
            <a:solidFill>
              <a:srgbClr val="FFFFFF"/>
            </a:solidFill>
          </p:spPr>
          <p:txBody>
            <a:bodyPr wrap="square" lIns="0" tIns="0" rIns="0" bIns="0" rtlCol="0"/>
            <a:lstStyle/>
            <a:p>
              <a:endParaRPr dirty="0">
                <a:latin typeface="+mn-lt"/>
              </a:endParaRPr>
            </a:p>
          </p:txBody>
        </p:sp>
        <p:sp>
          <p:nvSpPr>
            <p:cNvPr id="137" name="object 31">
              <a:extLst>
                <a:ext uri="{FF2B5EF4-FFF2-40B4-BE49-F238E27FC236}">
                  <a16:creationId xmlns:a16="http://schemas.microsoft.com/office/drawing/2014/main" id="{DEBD0E71-4820-579D-2DE0-8AC9816A222C}"/>
                </a:ext>
              </a:extLst>
            </p:cNvPr>
            <p:cNvSpPr/>
            <p:nvPr/>
          </p:nvSpPr>
          <p:spPr>
            <a:xfrm>
              <a:off x="8513443" y="3753421"/>
              <a:ext cx="278765" cy="393065"/>
            </a:xfrm>
            <a:custGeom>
              <a:avLst/>
              <a:gdLst/>
              <a:ahLst/>
              <a:cxnLst/>
              <a:rect l="l" t="t" r="r" b="b"/>
              <a:pathLst>
                <a:path w="278765" h="393064">
                  <a:moveTo>
                    <a:pt x="129786" y="343654"/>
                  </a:moveTo>
                  <a:lnTo>
                    <a:pt x="131815" y="354812"/>
                  </a:lnTo>
                  <a:lnTo>
                    <a:pt x="134049" y="366647"/>
                  </a:lnTo>
                  <a:lnTo>
                    <a:pt x="136505" y="379186"/>
                  </a:lnTo>
                  <a:lnTo>
                    <a:pt x="139199" y="392459"/>
                  </a:lnTo>
                  <a:lnTo>
                    <a:pt x="141906" y="379185"/>
                  </a:lnTo>
                  <a:lnTo>
                    <a:pt x="144368" y="366643"/>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6604" y="37645"/>
                  </a:lnTo>
                  <a:lnTo>
                    <a:pt x="144368" y="25808"/>
                  </a:lnTo>
                  <a:lnTo>
                    <a:pt x="141906" y="13268"/>
                  </a:lnTo>
                  <a:lnTo>
                    <a:pt x="139199" y="0"/>
                  </a:lnTo>
                  <a:lnTo>
                    <a:pt x="136505" y="13268"/>
                  </a:lnTo>
                  <a:lnTo>
                    <a:pt x="134049" y="25808"/>
                  </a:ln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38" name="object 32">
              <a:extLst>
                <a:ext uri="{FF2B5EF4-FFF2-40B4-BE49-F238E27FC236}">
                  <a16:creationId xmlns:a16="http://schemas.microsoft.com/office/drawing/2014/main" id="{A5B20FCC-14EC-4816-200F-302794A5DBD7}"/>
                </a:ext>
              </a:extLst>
            </p:cNvPr>
            <p:cNvSpPr/>
            <p:nvPr/>
          </p:nvSpPr>
          <p:spPr>
            <a:xfrm>
              <a:off x="6048131" y="7698979"/>
              <a:ext cx="730885" cy="1029969"/>
            </a:xfrm>
            <a:custGeom>
              <a:avLst/>
              <a:gdLst/>
              <a:ahLst/>
              <a:cxnLst/>
              <a:rect l="l" t="t" r="r" b="b"/>
              <a:pathLst>
                <a:path w="730884" h="1029970">
                  <a:moveTo>
                    <a:pt x="365266" y="0"/>
                  </a:move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lnTo>
                    <a:pt x="378796" y="67742"/>
                  </a:lnTo>
                  <a:lnTo>
                    <a:pt x="372347" y="34832"/>
                  </a:lnTo>
                  <a:lnTo>
                    <a:pt x="365266" y="0"/>
                  </a:lnTo>
                  <a:close/>
                </a:path>
              </a:pathLst>
            </a:custGeom>
            <a:solidFill>
              <a:srgbClr val="FFFFFF"/>
            </a:solidFill>
          </p:spPr>
          <p:txBody>
            <a:bodyPr wrap="square" lIns="0" tIns="0" rIns="0" bIns="0" rtlCol="0"/>
            <a:lstStyle/>
            <a:p>
              <a:endParaRPr dirty="0">
                <a:latin typeface="+mn-lt"/>
              </a:endParaRPr>
            </a:p>
          </p:txBody>
        </p:sp>
        <p:sp>
          <p:nvSpPr>
            <p:cNvPr id="139" name="object 33">
              <a:extLst>
                <a:ext uri="{FF2B5EF4-FFF2-40B4-BE49-F238E27FC236}">
                  <a16:creationId xmlns:a16="http://schemas.microsoft.com/office/drawing/2014/main" id="{EC3C83DD-E171-B9AA-C4AA-50249ABE8E88}"/>
                </a:ext>
              </a:extLst>
            </p:cNvPr>
            <p:cNvSpPr/>
            <p:nvPr/>
          </p:nvSpPr>
          <p:spPr>
            <a:xfrm>
              <a:off x="6048131" y="7698979"/>
              <a:ext cx="730885" cy="1029969"/>
            </a:xfrm>
            <a:custGeom>
              <a:avLst/>
              <a:gdLst/>
              <a:ahLst/>
              <a:cxnLst/>
              <a:rect l="l" t="t" r="r" b="b"/>
              <a:pathLst>
                <a:path w="730884" h="1029970">
                  <a:moveTo>
                    <a:pt x="389977" y="128079"/>
                  </a:moveTo>
                  <a:lnTo>
                    <a:pt x="384657" y="98801"/>
                  </a:lnTo>
                  <a:lnTo>
                    <a:pt x="378796" y="67742"/>
                  </a:lnTo>
                  <a:lnTo>
                    <a:pt x="372347" y="34832"/>
                  </a:lnTo>
                  <a:lnTo>
                    <a:pt x="365266" y="0"/>
                  </a:ln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4652" y="930943"/>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close/>
                </a:path>
              </a:pathLst>
            </a:custGeom>
            <a:ln w="72437">
              <a:solidFill>
                <a:srgbClr val="FFFFFF"/>
              </a:solidFill>
            </a:ln>
          </p:spPr>
          <p:txBody>
            <a:bodyPr wrap="square" lIns="0" tIns="0" rIns="0" bIns="0" rtlCol="0"/>
            <a:lstStyle/>
            <a:p>
              <a:endParaRPr dirty="0">
                <a:latin typeface="+mn-lt"/>
              </a:endParaRPr>
            </a:p>
          </p:txBody>
        </p:sp>
        <p:sp>
          <p:nvSpPr>
            <p:cNvPr id="140" name="object 34">
              <a:extLst>
                <a:ext uri="{FF2B5EF4-FFF2-40B4-BE49-F238E27FC236}">
                  <a16:creationId xmlns:a16="http://schemas.microsoft.com/office/drawing/2014/main" id="{57B006A9-6D65-FE9C-068E-6AF6DDBE471D}"/>
                </a:ext>
              </a:extLst>
            </p:cNvPr>
            <p:cNvSpPr/>
            <p:nvPr/>
          </p:nvSpPr>
          <p:spPr>
            <a:xfrm>
              <a:off x="8686066" y="9298183"/>
              <a:ext cx="278765" cy="393065"/>
            </a:xfrm>
            <a:custGeom>
              <a:avLst/>
              <a:gdLst/>
              <a:ahLst/>
              <a:cxnLst/>
              <a:rect l="l" t="t" r="r" b="b"/>
              <a:pathLst>
                <a:path w="278765" h="393065">
                  <a:moveTo>
                    <a:pt x="139199" y="0"/>
                  </a:move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lnTo>
                    <a:pt x="136505" y="379191"/>
                  </a:lnTo>
                  <a:lnTo>
                    <a:pt x="139199" y="392469"/>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1905" y="13274"/>
                  </a:lnTo>
                  <a:lnTo>
                    <a:pt x="139199" y="0"/>
                  </a:lnTo>
                  <a:close/>
                </a:path>
              </a:pathLst>
            </a:custGeom>
            <a:solidFill>
              <a:srgbClr val="FFFFFF"/>
            </a:solidFill>
          </p:spPr>
          <p:txBody>
            <a:bodyPr wrap="square" lIns="0" tIns="0" rIns="0" bIns="0" rtlCol="0"/>
            <a:lstStyle/>
            <a:p>
              <a:endParaRPr dirty="0">
                <a:latin typeface="+mn-lt"/>
              </a:endParaRPr>
            </a:p>
          </p:txBody>
        </p:sp>
        <p:sp>
          <p:nvSpPr>
            <p:cNvPr id="141" name="object 35">
              <a:extLst>
                <a:ext uri="{FF2B5EF4-FFF2-40B4-BE49-F238E27FC236}">
                  <a16:creationId xmlns:a16="http://schemas.microsoft.com/office/drawing/2014/main" id="{8DC3D0F2-EF95-7F34-D1CE-A650CABD6A46}"/>
                </a:ext>
              </a:extLst>
            </p:cNvPr>
            <p:cNvSpPr/>
            <p:nvPr/>
          </p:nvSpPr>
          <p:spPr>
            <a:xfrm>
              <a:off x="8686066" y="9298183"/>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0" y="379189"/>
                  </a:lnTo>
                  <a:lnTo>
                    <a:pt x="144359" y="366644"/>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6600" y="37651"/>
                  </a:lnTo>
                  <a:lnTo>
                    <a:pt x="144364" y="25815"/>
                  </a:lnTo>
                  <a:lnTo>
                    <a:pt x="141905" y="13274"/>
                  </a:lnTo>
                  <a:lnTo>
                    <a:pt x="139199" y="0"/>
                  </a:lnTo>
                  <a:lnTo>
                    <a:pt x="136505" y="13272"/>
                  </a:lnTo>
                  <a:lnTo>
                    <a:pt x="134049" y="25812"/>
                  </a:ln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42" name="object 36">
              <a:extLst>
                <a:ext uri="{FF2B5EF4-FFF2-40B4-BE49-F238E27FC236}">
                  <a16:creationId xmlns:a16="http://schemas.microsoft.com/office/drawing/2014/main" id="{75C00051-7016-9CD7-85F8-C47907EDFA74}"/>
                </a:ext>
              </a:extLst>
            </p:cNvPr>
            <p:cNvSpPr/>
            <p:nvPr/>
          </p:nvSpPr>
          <p:spPr>
            <a:xfrm>
              <a:off x="5807704" y="4444778"/>
              <a:ext cx="481330" cy="678180"/>
            </a:xfrm>
            <a:custGeom>
              <a:avLst/>
              <a:gdLst/>
              <a:ahLst/>
              <a:cxnLst/>
              <a:rect l="l" t="t" r="r" b="b"/>
              <a:pathLst>
                <a:path w="481329" h="678179">
                  <a:moveTo>
                    <a:pt x="240432" y="0"/>
                  </a:moveTo>
                  <a:lnTo>
                    <a:pt x="231524" y="44594"/>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31524" y="633249"/>
                  </a:lnTo>
                  <a:lnTo>
                    <a:pt x="240432" y="677843"/>
                  </a:lnTo>
                  <a:lnTo>
                    <a:pt x="249345" y="633249"/>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lnTo>
                    <a:pt x="249345" y="44598"/>
                  </a:lnTo>
                  <a:lnTo>
                    <a:pt x="240432" y="0"/>
                  </a:lnTo>
                  <a:close/>
                </a:path>
              </a:pathLst>
            </a:custGeom>
            <a:solidFill>
              <a:srgbClr val="FFFFFF"/>
            </a:solidFill>
          </p:spPr>
          <p:txBody>
            <a:bodyPr wrap="square" lIns="0" tIns="0" rIns="0" bIns="0" rtlCol="0"/>
            <a:lstStyle/>
            <a:p>
              <a:endParaRPr dirty="0">
                <a:latin typeface="+mn-lt"/>
              </a:endParaRPr>
            </a:p>
          </p:txBody>
        </p:sp>
        <p:sp>
          <p:nvSpPr>
            <p:cNvPr id="143" name="object 37">
              <a:extLst>
                <a:ext uri="{FF2B5EF4-FFF2-40B4-BE49-F238E27FC236}">
                  <a16:creationId xmlns:a16="http://schemas.microsoft.com/office/drawing/2014/main" id="{AD3FB19E-DC80-BE61-2C43-6E5A125C8F78}"/>
                </a:ext>
              </a:extLst>
            </p:cNvPr>
            <p:cNvSpPr/>
            <p:nvPr/>
          </p:nvSpPr>
          <p:spPr>
            <a:xfrm>
              <a:off x="5807704" y="4444778"/>
              <a:ext cx="481330" cy="678180"/>
            </a:xfrm>
            <a:custGeom>
              <a:avLst/>
              <a:gdLst/>
              <a:ahLst/>
              <a:cxnLst/>
              <a:rect l="l" t="t" r="r" b="b"/>
              <a:pathLst>
                <a:path w="481329" h="678179">
                  <a:moveTo>
                    <a:pt x="256704" y="84311"/>
                  </a:moveTo>
                  <a:lnTo>
                    <a:pt x="253204" y="65041"/>
                  </a:lnTo>
                  <a:lnTo>
                    <a:pt x="249345" y="44598"/>
                  </a:lnTo>
                  <a:lnTo>
                    <a:pt x="245098" y="22933"/>
                  </a:lnTo>
                  <a:lnTo>
                    <a:pt x="240432" y="0"/>
                  </a:lnTo>
                  <a:lnTo>
                    <a:pt x="235768" y="22931"/>
                  </a:lnTo>
                  <a:lnTo>
                    <a:pt x="231524" y="44594"/>
                  </a:lnTo>
                  <a:lnTo>
                    <a:pt x="227669" y="65037"/>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27669" y="612805"/>
                  </a:lnTo>
                  <a:lnTo>
                    <a:pt x="231524" y="633249"/>
                  </a:lnTo>
                  <a:lnTo>
                    <a:pt x="235768" y="654911"/>
                  </a:lnTo>
                  <a:lnTo>
                    <a:pt x="240432" y="677843"/>
                  </a:lnTo>
                  <a:lnTo>
                    <a:pt x="245098" y="654911"/>
                  </a:lnTo>
                  <a:lnTo>
                    <a:pt x="249345" y="633249"/>
                  </a:lnTo>
                  <a:lnTo>
                    <a:pt x="253204" y="612805"/>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close/>
                </a:path>
              </a:pathLst>
            </a:custGeom>
            <a:ln w="72437">
              <a:solidFill>
                <a:srgbClr val="FFFFFF"/>
              </a:solidFill>
            </a:ln>
          </p:spPr>
          <p:txBody>
            <a:bodyPr wrap="square" lIns="0" tIns="0" rIns="0" bIns="0" rtlCol="0"/>
            <a:lstStyle/>
            <a:p>
              <a:endParaRPr dirty="0">
                <a:latin typeface="+mn-lt"/>
              </a:endParaRPr>
            </a:p>
          </p:txBody>
        </p:sp>
      </p:grpSp>
      <p:sp>
        <p:nvSpPr>
          <p:cNvPr id="144" name="object 38">
            <a:extLst>
              <a:ext uri="{FF2B5EF4-FFF2-40B4-BE49-F238E27FC236}">
                <a16:creationId xmlns:a16="http://schemas.microsoft.com/office/drawing/2014/main" id="{0A2A49CB-E3CD-16F8-4396-5158DAA652CC}"/>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40" dirty="0">
                <a:latin typeface="+mn-lt"/>
                <a:cs typeface="Book Antiqua"/>
              </a:rPr>
              <a:t> </a:t>
            </a:r>
            <a:r>
              <a:rPr lang="fr-FR" sz="2800" b="1" spc="70" dirty="0">
                <a:latin typeface="+mn-lt"/>
                <a:cs typeface="Book Antiqua"/>
              </a:rPr>
              <a:t>TOUS</a:t>
            </a:r>
            <a:r>
              <a:rPr lang="fr-FR" sz="2800" b="1" spc="-135" dirty="0">
                <a:latin typeface="+mn-lt"/>
                <a:cs typeface="Book Antiqua"/>
              </a:rPr>
              <a:t> </a:t>
            </a:r>
            <a:r>
              <a:rPr lang="fr-FR" sz="2800" b="1" spc="225" dirty="0">
                <a:latin typeface="+mn-lt"/>
                <a:cs typeface="Book Antiqua"/>
              </a:rPr>
              <a:t>LES</a:t>
            </a:r>
            <a:r>
              <a:rPr lang="fr-FR" sz="2800" b="1" spc="-140" dirty="0">
                <a:latin typeface="+mn-lt"/>
                <a:cs typeface="Book Antiqua"/>
              </a:rPr>
              <a:t> </a:t>
            </a:r>
            <a:r>
              <a:rPr lang="fr-FR" sz="2800" b="1" spc="-10" dirty="0">
                <a:latin typeface="+mn-lt"/>
                <a:cs typeface="Book Antiqua"/>
              </a:rPr>
              <a:t>INCIDENTS</a:t>
            </a:r>
            <a:endParaRPr lang="fr-FR" sz="2800" b="1" dirty="0">
              <a:latin typeface="+mn-lt"/>
              <a:cs typeface="Book Antiqua"/>
            </a:endParaRPr>
          </a:p>
        </p:txBody>
      </p:sp>
      <p:sp>
        <p:nvSpPr>
          <p:cNvPr id="145" name="object 39">
            <a:extLst>
              <a:ext uri="{FF2B5EF4-FFF2-40B4-BE49-F238E27FC236}">
                <a16:creationId xmlns:a16="http://schemas.microsoft.com/office/drawing/2014/main" id="{F6749F4B-0964-4144-E696-ECF5E6D54814}"/>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25" dirty="0">
                <a:latin typeface="+mn-lt"/>
                <a:cs typeface="Book Antiqua"/>
              </a:rPr>
              <a:t> </a:t>
            </a:r>
            <a:r>
              <a:rPr lang="fr-FR" sz="2800" b="1" spc="125" dirty="0">
                <a:latin typeface="+mn-lt"/>
                <a:cs typeface="Book Antiqua"/>
              </a:rPr>
              <a:t>SÉCURITÉ</a:t>
            </a:r>
            <a:r>
              <a:rPr lang="fr-FR" sz="2800" b="1" spc="-120" dirty="0">
                <a:latin typeface="+mn-lt"/>
                <a:cs typeface="Book Antiqua"/>
              </a:rPr>
              <a:t> </a:t>
            </a:r>
            <a:r>
              <a:rPr lang="fr-FR" sz="2800" b="1" spc="60" dirty="0">
                <a:latin typeface="+mn-lt"/>
                <a:cs typeface="Book Antiqua"/>
              </a:rPr>
              <a:t>AURAIENT</a:t>
            </a:r>
            <a:endParaRPr lang="fr-FR" sz="2800" b="1" dirty="0">
              <a:latin typeface="+mn-lt"/>
              <a:cs typeface="Book Antiqua"/>
            </a:endParaRPr>
          </a:p>
        </p:txBody>
      </p:sp>
      <p:sp>
        <p:nvSpPr>
          <p:cNvPr id="146" name="object 40">
            <a:extLst>
              <a:ext uri="{FF2B5EF4-FFF2-40B4-BE49-F238E27FC236}">
                <a16:creationId xmlns:a16="http://schemas.microsoft.com/office/drawing/2014/main" id="{BFB4B3E3-8ADB-F912-0C04-648A77EA3BC2}"/>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PU </a:t>
            </a:r>
            <a:r>
              <a:rPr lang="fr-FR" sz="2800" b="1" spc="-145" dirty="0">
                <a:latin typeface="+mn-lt"/>
                <a:cs typeface="Book Antiqua"/>
              </a:rPr>
              <a:t> </a:t>
            </a:r>
            <a:r>
              <a:rPr lang="fr-FR" sz="2800" b="1" spc="250" dirty="0">
                <a:latin typeface="+mn-lt"/>
                <a:cs typeface="Book Antiqua"/>
              </a:rPr>
              <a:t>ÊTRE</a:t>
            </a:r>
            <a:r>
              <a:rPr lang="fr-FR" sz="2800" b="1" spc="-145" dirty="0">
                <a:latin typeface="+mn-lt"/>
                <a:cs typeface="Book Antiqua"/>
              </a:rPr>
              <a:t> </a:t>
            </a:r>
            <a:r>
              <a:rPr lang="fr-FR" sz="8000" b="1" spc="195" baseline="-18379" dirty="0">
                <a:latin typeface="+mn-lt"/>
                <a:cs typeface="Book Antiqua"/>
              </a:rPr>
              <a:t>ÉVITÉS</a:t>
            </a:r>
            <a:endParaRPr lang="fr-FR" sz="8000" b="1" baseline="-18379" dirty="0">
              <a:latin typeface="+mn-lt"/>
              <a:cs typeface="Book Antiqua"/>
            </a:endParaRPr>
          </a:p>
        </p:txBody>
      </p:sp>
      <p:sp>
        <p:nvSpPr>
          <p:cNvPr id="147" name="object 41">
            <a:extLst>
              <a:ext uri="{FF2B5EF4-FFF2-40B4-BE49-F238E27FC236}">
                <a16:creationId xmlns:a16="http://schemas.microsoft.com/office/drawing/2014/main" id="{63748A5C-6288-31A5-7C3A-A3F5E20688B0}"/>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HYGIÈNE</a:t>
            </a:r>
            <a:endParaRPr lang="fr-FR" sz="4400" b="1" dirty="0">
              <a:latin typeface="+mn-lt"/>
              <a:cs typeface="Book Antiqua"/>
            </a:endParaRPr>
          </a:p>
        </p:txBody>
      </p:sp>
      <p:sp>
        <p:nvSpPr>
          <p:cNvPr id="148" name="object 42">
            <a:extLst>
              <a:ext uri="{FF2B5EF4-FFF2-40B4-BE49-F238E27FC236}">
                <a16:creationId xmlns:a16="http://schemas.microsoft.com/office/drawing/2014/main" id="{45E06142-34E4-81EE-B4D9-4A000BD8D6E0}"/>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DE BASE AVAIENT ÉTÉ MISES EN PLACE</a:t>
            </a:r>
          </a:p>
        </p:txBody>
      </p:sp>
      <p:sp>
        <p:nvSpPr>
          <p:cNvPr id="149" name="object 46">
            <a:hlinkClick r:id="rId9"/>
            <a:extLst>
              <a:ext uri="{FF2B5EF4-FFF2-40B4-BE49-F238E27FC236}">
                <a16:creationId xmlns:a16="http://schemas.microsoft.com/office/drawing/2014/main" id="{A2225590-C6C1-E987-8298-8B5A2D1C86D3}"/>
              </a:ext>
            </a:extLst>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50" name="object 47">
            <a:extLst>
              <a:ext uri="{FF2B5EF4-FFF2-40B4-BE49-F238E27FC236}">
                <a16:creationId xmlns:a16="http://schemas.microsoft.com/office/drawing/2014/main" id="{7C3B125B-E2E4-D2FE-0AD0-94CF12B73E3E}"/>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9">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154" name="object 76">
            <a:extLst>
              <a:ext uri="{FF2B5EF4-FFF2-40B4-BE49-F238E27FC236}">
                <a16:creationId xmlns:a16="http://schemas.microsoft.com/office/drawing/2014/main" id="{C82F6B46-5626-7C53-D61B-EE0C5F14557E}"/>
              </a:ext>
            </a:extLst>
          </p:cNvPr>
          <p:cNvSpPr txBox="1"/>
          <p:nvPr/>
        </p:nvSpPr>
        <p:spPr>
          <a:xfrm>
            <a:off x="16511582" y="3799431"/>
            <a:ext cx="4064874" cy="432747"/>
          </a:xfrm>
          <a:prstGeom prst="rect">
            <a:avLst/>
          </a:prstGeom>
        </p:spPr>
        <p:txBody>
          <a:bodyPr vert="horz" wrap="square" lIns="0" tIns="11430" rIns="0" bIns="0" rtlCol="0">
            <a:spAutoFit/>
          </a:bodyPr>
          <a:lstStyle/>
          <a:p>
            <a:pPr marL="28575" marR="33655" indent="538480">
              <a:lnSpc>
                <a:spcPct val="101200"/>
              </a:lnSpc>
              <a:spcBef>
                <a:spcPts val="90"/>
              </a:spcBef>
            </a:pPr>
            <a:r>
              <a:rPr lang="fr-FR" sz="2800" b="1" dirty="0">
                <a:latin typeface="Calibri"/>
                <a:cs typeface="Calibri"/>
              </a:rPr>
              <a:t>IL Y A</a:t>
            </a:r>
          </a:p>
        </p:txBody>
      </p:sp>
      <p:grpSp>
        <p:nvGrpSpPr>
          <p:cNvPr id="155" name="object 3">
            <a:extLst>
              <a:ext uri="{FF2B5EF4-FFF2-40B4-BE49-F238E27FC236}">
                <a16:creationId xmlns:a16="http://schemas.microsoft.com/office/drawing/2014/main" id="{599D7F1B-81FA-C56D-E5CE-1E6AD7B0062C}"/>
              </a:ext>
            </a:extLst>
          </p:cNvPr>
          <p:cNvGrpSpPr/>
          <p:nvPr/>
        </p:nvGrpSpPr>
        <p:grpSpPr>
          <a:xfrm>
            <a:off x="858612" y="2392346"/>
            <a:ext cx="4309110" cy="6523990"/>
            <a:chOff x="858612" y="2392346"/>
            <a:chExt cx="4309110" cy="6523990"/>
          </a:xfrm>
        </p:grpSpPr>
        <p:sp>
          <p:nvSpPr>
            <p:cNvPr id="156" name="object 4">
              <a:extLst>
                <a:ext uri="{FF2B5EF4-FFF2-40B4-BE49-F238E27FC236}">
                  <a16:creationId xmlns:a16="http://schemas.microsoft.com/office/drawing/2014/main" id="{051D66A6-2EFF-6FC7-8174-8D2922150376}"/>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157" name="object 5">
              <a:extLst>
                <a:ext uri="{FF2B5EF4-FFF2-40B4-BE49-F238E27FC236}">
                  <a16:creationId xmlns:a16="http://schemas.microsoft.com/office/drawing/2014/main" id="{48420B0B-F5B0-6D49-6F35-BC7B4D9D891C}"/>
                </a:ext>
              </a:extLst>
            </p:cNvPr>
            <p:cNvPicPr/>
            <p:nvPr/>
          </p:nvPicPr>
          <p:blipFill>
            <a:blip r:embed="rId10" cstate="print"/>
            <a:stretch>
              <a:fillRect/>
            </a:stretch>
          </p:blipFill>
          <p:spPr>
            <a:xfrm>
              <a:off x="858612" y="2392346"/>
              <a:ext cx="4121265" cy="6309091"/>
            </a:xfrm>
            <a:prstGeom prst="rect">
              <a:avLst/>
            </a:prstGeom>
          </p:spPr>
        </p:pic>
      </p:grpSp>
      <p:sp>
        <p:nvSpPr>
          <p:cNvPr id="158" name="object 6">
            <a:extLst>
              <a:ext uri="{FF2B5EF4-FFF2-40B4-BE49-F238E27FC236}">
                <a16:creationId xmlns:a16="http://schemas.microsoft.com/office/drawing/2014/main" id="{C967DF67-23F8-3C16-5981-BC9316E5E3A2}"/>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CHAQUE JOUR, SOIT</a:t>
            </a:r>
          </a:p>
        </p:txBody>
      </p:sp>
      <p:sp>
        <p:nvSpPr>
          <p:cNvPr id="159" name="object 8">
            <a:extLst>
              <a:ext uri="{FF2B5EF4-FFF2-40B4-BE49-F238E27FC236}">
                <a16:creationId xmlns:a16="http://schemas.microsoft.com/office/drawing/2014/main" id="{941F7C5A-0328-48B1-E378-1612203630B1}"/>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D'ATTAQUES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SUR</a:t>
            </a:r>
            <a:r>
              <a:rPr lang="fr-FR" sz="2800" b="1" spc="-45" dirty="0">
                <a:latin typeface="Calibri"/>
                <a:cs typeface="Calibri"/>
              </a:rPr>
              <a:t> </a:t>
            </a:r>
            <a:r>
              <a:rPr lang="fr-FR" sz="2800" b="1" spc="305" dirty="0">
                <a:latin typeface="Calibri"/>
                <a:cs typeface="Calibri"/>
              </a:rPr>
              <a:t>LES</a:t>
            </a:r>
            <a:r>
              <a:rPr lang="fr-FR" sz="2800" b="1" spc="-45" dirty="0">
                <a:latin typeface="Calibri"/>
                <a:cs typeface="Calibri"/>
              </a:rPr>
              <a:t> </a:t>
            </a:r>
            <a:r>
              <a:rPr lang="fr-FR" sz="2800" b="1" dirty="0">
                <a:latin typeface="Calibri"/>
                <a:cs typeface="Calibri"/>
              </a:rPr>
              <a:t>MOTS</a:t>
            </a:r>
            <a:r>
              <a:rPr lang="fr-FR" sz="2800" b="1" spc="-45" dirty="0">
                <a:latin typeface="Calibri"/>
                <a:cs typeface="Calibri"/>
              </a:rPr>
              <a:t> </a:t>
            </a:r>
            <a:r>
              <a:rPr lang="fr-FR" sz="2800" b="1" dirty="0">
                <a:latin typeface="Calibri"/>
                <a:cs typeface="Calibri"/>
              </a:rPr>
              <a:t>DE</a:t>
            </a:r>
            <a:r>
              <a:rPr lang="fr-FR" sz="2800" b="1" spc="-40" dirty="0">
                <a:latin typeface="Calibri"/>
                <a:cs typeface="Calibri"/>
              </a:rPr>
              <a:t> </a:t>
            </a:r>
            <a:r>
              <a:rPr lang="fr-FR" sz="2800" b="1" spc="100" dirty="0">
                <a:latin typeface="Calibri"/>
                <a:cs typeface="Calibri"/>
              </a:rPr>
              <a:t>PASSE</a:t>
            </a:r>
            <a:endParaRPr lang="fr-FR" sz="2800" b="1" dirty="0">
              <a:latin typeface="Calibri"/>
              <a:cs typeface="Calibri"/>
            </a:endParaRPr>
          </a:p>
        </p:txBody>
      </p:sp>
      <p:sp>
        <p:nvSpPr>
          <p:cNvPr id="160" name="object 9">
            <a:extLst>
              <a:ext uri="{FF2B5EF4-FFF2-40B4-BE49-F238E27FC236}">
                <a16:creationId xmlns:a16="http://schemas.microsoft.com/office/drawing/2014/main" id="{3BB5866C-5A0E-0E25-6663-67F4F3487D89}"/>
              </a:ext>
            </a:extLst>
          </p:cNvPr>
          <p:cNvSpPr txBox="1"/>
          <p:nvPr/>
        </p:nvSpPr>
        <p:spPr>
          <a:xfrm>
            <a:off x="1513183" y="2492726"/>
            <a:ext cx="3013075" cy="1099404"/>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LES</a:t>
            </a:r>
            <a:r>
              <a:rPr lang="fr-FR" sz="4000" b="1" spc="-125" dirty="0">
                <a:latin typeface="Calibri"/>
                <a:cs typeface="Calibri"/>
              </a:rPr>
              <a:t> </a:t>
            </a:r>
            <a:r>
              <a:rPr lang="fr-FR" sz="4000" b="1" spc="225" dirty="0">
                <a:latin typeface="Calibri"/>
                <a:cs typeface="Calibri"/>
              </a:rPr>
              <a:t>PIRATES</a:t>
            </a:r>
            <a:endParaRPr lang="fr-FR" sz="4000" b="1" dirty="0">
              <a:latin typeface="Calibri"/>
              <a:cs typeface="Calibri"/>
            </a:endParaRPr>
          </a:p>
          <a:p>
            <a:pPr marL="6350">
              <a:lnSpc>
                <a:spcPts val="2970"/>
              </a:lnSpc>
            </a:pPr>
            <a:r>
              <a:rPr lang="fr-FR" b="1" spc="210" dirty="0">
                <a:latin typeface="Calibri"/>
                <a:cs typeface="Calibri"/>
              </a:rPr>
              <a:t>LANCENT</a:t>
            </a:r>
            <a:r>
              <a:rPr lang="fr-FR" b="1" spc="-55" dirty="0">
                <a:latin typeface="Calibri"/>
                <a:cs typeface="Calibri"/>
              </a:rPr>
              <a:t> </a:t>
            </a:r>
            <a:r>
              <a:rPr lang="fr-FR" b="1" spc="65" dirty="0">
                <a:latin typeface="Calibri"/>
                <a:cs typeface="Calibri"/>
              </a:rPr>
              <a:t>EN</a:t>
            </a:r>
            <a:r>
              <a:rPr lang="fr-FR" b="1" spc="-55" dirty="0">
                <a:latin typeface="Calibri"/>
                <a:cs typeface="Calibri"/>
              </a:rPr>
              <a:t> </a:t>
            </a:r>
            <a:r>
              <a:rPr lang="fr-FR" b="1" spc="-10" dirty="0">
                <a:latin typeface="Calibri"/>
                <a:cs typeface="Calibri"/>
              </a:rPr>
              <a:t>MOYENNE</a:t>
            </a:r>
            <a:endParaRPr lang="fr-FR" b="1" dirty="0">
              <a:latin typeface="Calibri"/>
              <a:cs typeface="Calibri"/>
            </a:endParaRPr>
          </a:p>
        </p:txBody>
      </p:sp>
      <p:sp>
        <p:nvSpPr>
          <p:cNvPr id="161" name="object 10">
            <a:hlinkClick r:id="rId11"/>
            <a:extLst>
              <a:ext uri="{FF2B5EF4-FFF2-40B4-BE49-F238E27FC236}">
                <a16:creationId xmlns:a16="http://schemas.microsoft.com/office/drawing/2014/main" id="{E0E70F68-9635-4FF2-15F0-F8E226209082}"/>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62" name="object 11">
            <a:extLst>
              <a:ext uri="{FF2B5EF4-FFF2-40B4-BE49-F238E27FC236}">
                <a16:creationId xmlns:a16="http://schemas.microsoft.com/office/drawing/2014/main" id="{82BA1B8B-B1FF-B9DE-7B0A-0036744C15EF}"/>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11">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163" name="object 7">
            <a:extLst>
              <a:ext uri="{FF2B5EF4-FFF2-40B4-BE49-F238E27FC236}">
                <a16:creationId xmlns:a16="http://schemas.microsoft.com/office/drawing/2014/main" id="{FA29B2C1-C1E5-6290-405F-A4668A80BD59}"/>
              </a:ext>
            </a:extLst>
          </p:cNvPr>
          <p:cNvSpPr txBox="1"/>
          <p:nvPr/>
        </p:nvSpPr>
        <p:spPr>
          <a:xfrm>
            <a:off x="1474154" y="7324880"/>
            <a:ext cx="3320096" cy="1183016"/>
          </a:xfrm>
          <a:prstGeom prst="rect">
            <a:avLst/>
          </a:prstGeom>
        </p:spPr>
        <p:txBody>
          <a:bodyPr vert="horz" wrap="square" lIns="0" tIns="13335" rIns="0" bIns="0" rtlCol="0">
            <a:spAutoFit/>
          </a:bodyPr>
          <a:lstStyle/>
          <a:p>
            <a:pPr marL="25400">
              <a:lnSpc>
                <a:spcPct val="100000"/>
              </a:lnSpc>
              <a:spcBef>
                <a:spcPts val="105"/>
              </a:spcBef>
            </a:pPr>
            <a:r>
              <a:rPr sz="11400" b="1" spc="-15" baseline="-19371" dirty="0">
                <a:latin typeface="Calibri"/>
                <a:cs typeface="Calibri"/>
              </a:rPr>
              <a:t>579</a:t>
            </a:r>
            <a:r>
              <a:rPr lang="fr-FR" sz="2800" b="1" spc="-10" dirty="0">
                <a:latin typeface="Calibri"/>
                <a:cs typeface="Calibri"/>
              </a:rPr>
              <a:t>/SECONDE</a:t>
            </a:r>
            <a:endParaRPr sz="3300" b="1" dirty="0">
              <a:latin typeface="Calibri"/>
              <a:cs typeface="Calibri"/>
            </a:endParaRPr>
          </a:p>
        </p:txBody>
      </p:sp>
      <p:sp>
        <p:nvSpPr>
          <p:cNvPr id="92" name="ZoneTexte 91">
            <a:extLst>
              <a:ext uri="{FF2B5EF4-FFF2-40B4-BE49-F238E27FC236}">
                <a16:creationId xmlns:a16="http://schemas.microsoft.com/office/drawing/2014/main" id="{3A51884C-4E80-E4DD-99D0-BC91083C8D65}"/>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sz="1800" b="1" dirty="0">
                <a:latin typeface="+mn-lt"/>
                <a:cs typeface="Book Antiqua"/>
              </a:rPr>
              <a:t>SI</a:t>
            </a:r>
            <a:r>
              <a:rPr lang="fr-FR" sz="1800" b="1" spc="-90" dirty="0">
                <a:latin typeface="+mn-lt"/>
                <a:cs typeface="Book Antiqua"/>
              </a:rPr>
              <a:t> </a:t>
            </a:r>
            <a:r>
              <a:rPr lang="fr-FR" sz="1800" b="1" dirty="0">
                <a:latin typeface="+mn-lt"/>
                <a:cs typeface="Book Antiqua"/>
              </a:rPr>
              <a:t>DES</a:t>
            </a:r>
            <a:r>
              <a:rPr lang="fr-FR" sz="1800" b="1" spc="-85" dirty="0">
                <a:latin typeface="+mn-lt"/>
                <a:cs typeface="Book Antiqua"/>
              </a:rPr>
              <a:t> </a:t>
            </a:r>
            <a:r>
              <a:rPr lang="fr-FR" sz="1800" b="1" spc="125" dirty="0">
                <a:latin typeface="+mn-lt"/>
                <a:cs typeface="Book Antiqua"/>
              </a:rPr>
              <a:t>RÈGLES</a:t>
            </a:r>
            <a:r>
              <a:rPr lang="fr-FR" sz="1800" b="1" spc="-85" dirty="0">
                <a:latin typeface="+mn-lt"/>
                <a:cs typeface="Book Antiqua"/>
              </a:rPr>
              <a:t> </a:t>
            </a:r>
            <a:r>
              <a:rPr lang="fr-FR" sz="1800" b="1" spc="-25" dirty="0">
                <a:latin typeface="+mn-lt"/>
                <a:cs typeface="Book Antiqua"/>
              </a:rPr>
              <a:t>DE</a:t>
            </a:r>
            <a:endParaRPr lang="fr-FR" sz="1800" b="1" dirty="0">
              <a:latin typeface="+mn-lt"/>
              <a:cs typeface="Book Antiqu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8887" y="1849700"/>
            <a:ext cx="16737771" cy="8361931"/>
          </a:xfrm>
          <a:prstGeom prst="rect">
            <a:avLst/>
          </a:prstGeom>
        </p:spPr>
      </p:pic>
      <p:sp>
        <p:nvSpPr>
          <p:cNvPr id="3" name="object 3"/>
          <p:cNvSpPr txBox="1"/>
          <p:nvPr/>
        </p:nvSpPr>
        <p:spPr>
          <a:xfrm>
            <a:off x="889786" y="2023445"/>
            <a:ext cx="3252090" cy="1197444"/>
          </a:xfrm>
          <a:prstGeom prst="rect">
            <a:avLst/>
          </a:prstGeom>
        </p:spPr>
        <p:txBody>
          <a:bodyPr vert="horz" wrap="square" lIns="0" tIns="114935" rIns="0" bIns="0" rtlCol="0">
            <a:spAutoFit/>
          </a:bodyPr>
          <a:lstStyle/>
          <a:p>
            <a:pPr marL="518159" marR="5080" indent="-506095">
              <a:lnSpc>
                <a:spcPts val="4150"/>
              </a:lnSpc>
              <a:spcBef>
                <a:spcPts val="905"/>
              </a:spcBef>
            </a:pPr>
            <a:r>
              <a:rPr lang="fr-FR" sz="4100" b="1" spc="-150" dirty="0">
                <a:solidFill>
                  <a:srgbClr val="1D1D1B"/>
                </a:solidFill>
                <a:latin typeface="Calibri"/>
                <a:cs typeface="Calibri"/>
              </a:rPr>
              <a:t>FAUX MESSAGE D’ERREUR</a:t>
            </a:r>
            <a:endParaRPr lang="fr-FR" sz="4100" b="1" spc="-150" dirty="0">
              <a:latin typeface="Calibri"/>
              <a:cs typeface="Calibri"/>
            </a:endParaRPr>
          </a:p>
        </p:txBody>
      </p:sp>
      <p:sp>
        <p:nvSpPr>
          <p:cNvPr id="4" name="object 4"/>
          <p:cNvSpPr txBox="1"/>
          <p:nvPr/>
        </p:nvSpPr>
        <p:spPr>
          <a:xfrm>
            <a:off x="4110126" y="7399190"/>
            <a:ext cx="1975100" cy="1197444"/>
          </a:xfrm>
          <a:prstGeom prst="rect">
            <a:avLst/>
          </a:prstGeom>
        </p:spPr>
        <p:txBody>
          <a:bodyPr vert="horz" wrap="square" lIns="0" tIns="114935" rIns="0" bIns="0" rtlCol="0">
            <a:spAutoFit/>
          </a:bodyPr>
          <a:lstStyle/>
          <a:p>
            <a:pPr marL="12700" marR="5080" indent="278765">
              <a:lnSpc>
                <a:spcPts val="4150"/>
              </a:lnSpc>
              <a:spcBef>
                <a:spcPts val="905"/>
              </a:spcBef>
            </a:pPr>
            <a:r>
              <a:rPr lang="fr-FR" sz="4100" b="1" spc="-150" dirty="0">
                <a:solidFill>
                  <a:srgbClr val="1D1D1B"/>
                </a:solidFill>
                <a:latin typeface="Calibri"/>
                <a:cs typeface="Calibri"/>
              </a:rPr>
              <a:t>APPEL ENTRANT</a:t>
            </a:r>
            <a:endParaRPr lang="fr-FR" sz="4100" b="1" spc="-150" dirty="0">
              <a:latin typeface="Calibri"/>
              <a:cs typeface="Calibri"/>
            </a:endParaRPr>
          </a:p>
        </p:txBody>
      </p:sp>
      <p:sp>
        <p:nvSpPr>
          <p:cNvPr id="5" name="object 5"/>
          <p:cNvSpPr txBox="1"/>
          <p:nvPr/>
        </p:nvSpPr>
        <p:spPr>
          <a:xfrm>
            <a:off x="13971678" y="4675362"/>
            <a:ext cx="3066146" cy="462306"/>
          </a:xfrm>
          <a:prstGeom prst="rect">
            <a:avLst/>
          </a:prstGeom>
        </p:spPr>
        <p:txBody>
          <a:bodyPr vert="horz" wrap="square" lIns="0" tIns="15875" rIns="0" bIns="0" rtlCol="0">
            <a:spAutoFit/>
          </a:bodyPr>
          <a:lstStyle/>
          <a:p>
            <a:pPr marL="12700">
              <a:lnSpc>
                <a:spcPct val="100000"/>
              </a:lnSpc>
              <a:spcBef>
                <a:spcPts val="125"/>
              </a:spcBef>
            </a:pPr>
            <a:r>
              <a:rPr lang="fr-FR" sz="2900" b="1" spc="-150" dirty="0">
                <a:solidFill>
                  <a:srgbClr val="5F2177"/>
                </a:solidFill>
                <a:latin typeface="Calibri"/>
                <a:cs typeface="Calibri"/>
              </a:rPr>
              <a:t>PENDANT CE TEMPS...</a:t>
            </a:r>
            <a:endParaRPr lang="fr-FR" sz="2900" b="1" spc="-150" dirty="0">
              <a:latin typeface="Calibri"/>
              <a:cs typeface="Calibri"/>
            </a:endParaRPr>
          </a:p>
        </p:txBody>
      </p:sp>
      <p:sp>
        <p:nvSpPr>
          <p:cNvPr id="6" name="object 6"/>
          <p:cNvSpPr txBox="1"/>
          <p:nvPr/>
        </p:nvSpPr>
        <p:spPr>
          <a:xfrm>
            <a:off x="12519477" y="5754092"/>
            <a:ext cx="1871106" cy="743089"/>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ACCÈS ORDINATEUR</a:t>
            </a:r>
            <a:endParaRPr lang="fr-FR" sz="2400" b="1" spc="-150" dirty="0">
              <a:latin typeface="Calibri"/>
              <a:cs typeface="Calibri"/>
            </a:endParaRPr>
          </a:p>
        </p:txBody>
      </p:sp>
      <p:sp>
        <p:nvSpPr>
          <p:cNvPr id="7" name="object 7"/>
          <p:cNvSpPr txBox="1"/>
          <p:nvPr/>
        </p:nvSpPr>
        <p:spPr>
          <a:xfrm>
            <a:off x="12519477" y="7253013"/>
            <a:ext cx="1963312" cy="743089"/>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DEMANDE D’INFOS PERSO</a:t>
            </a:r>
            <a:endParaRPr lang="fr-FR" sz="2400" b="1" spc="-150" dirty="0">
              <a:latin typeface="Calibri"/>
              <a:cs typeface="Calibri"/>
            </a:endParaRPr>
          </a:p>
        </p:txBody>
      </p:sp>
      <p:sp>
        <p:nvSpPr>
          <p:cNvPr id="8" name="object 8"/>
          <p:cNvSpPr txBox="1"/>
          <p:nvPr/>
        </p:nvSpPr>
        <p:spPr>
          <a:xfrm>
            <a:off x="15166136" y="7726688"/>
            <a:ext cx="1112704"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PRÉNOM</a:t>
            </a:r>
            <a:endParaRPr lang="fr-FR" sz="2400" b="1" spc="-150" dirty="0">
              <a:latin typeface="Calibri"/>
              <a:cs typeface="Calibri"/>
            </a:endParaRPr>
          </a:p>
        </p:txBody>
      </p:sp>
      <p:sp>
        <p:nvSpPr>
          <p:cNvPr id="9" name="object 9"/>
          <p:cNvSpPr txBox="1"/>
          <p:nvPr/>
        </p:nvSpPr>
        <p:spPr>
          <a:xfrm>
            <a:off x="15387831" y="5649370"/>
            <a:ext cx="1112704" cy="680085"/>
          </a:xfrm>
          <a:prstGeom prst="rect">
            <a:avLst/>
          </a:prstGeom>
        </p:spPr>
        <p:txBody>
          <a:bodyPr vert="horz" wrap="square" lIns="0" tIns="92710" rIns="0" bIns="0" rtlCol="0">
            <a:spAutoFit/>
          </a:bodyPr>
          <a:lstStyle/>
          <a:p>
            <a:pPr marL="12700" marR="5080">
              <a:lnSpc>
                <a:spcPct val="78400"/>
              </a:lnSpc>
              <a:spcBef>
                <a:spcPts val="730"/>
              </a:spcBef>
            </a:pPr>
            <a:r>
              <a:rPr lang="fr-FR" sz="2400" b="1" spc="-150" dirty="0">
                <a:solidFill>
                  <a:srgbClr val="1C101F"/>
                </a:solidFill>
                <a:latin typeface="Calibri"/>
                <a:cs typeface="Calibri"/>
              </a:rPr>
              <a:t>LOADING VIRUS</a:t>
            </a:r>
            <a:endParaRPr lang="fr-FR" sz="2400" b="1" spc="-150" dirty="0">
              <a:latin typeface="Calibri"/>
              <a:cs typeface="Calibri"/>
            </a:endParaRPr>
          </a:p>
        </p:txBody>
      </p:sp>
      <p:sp>
        <p:nvSpPr>
          <p:cNvPr id="10" name="object 10"/>
          <p:cNvSpPr txBox="1"/>
          <p:nvPr/>
        </p:nvSpPr>
        <p:spPr>
          <a:xfrm>
            <a:off x="17201810" y="7138155"/>
            <a:ext cx="686434"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NOM</a:t>
            </a:r>
            <a:endParaRPr lang="fr-FR" sz="2400" b="1" spc="-150" dirty="0">
              <a:latin typeface="Calibri"/>
              <a:cs typeface="Calibri"/>
            </a:endParaRPr>
          </a:p>
        </p:txBody>
      </p:sp>
      <p:sp>
        <p:nvSpPr>
          <p:cNvPr id="11" name="object 11"/>
          <p:cNvSpPr txBox="1"/>
          <p:nvPr/>
        </p:nvSpPr>
        <p:spPr>
          <a:xfrm>
            <a:off x="12519466" y="8748506"/>
            <a:ext cx="1649792" cy="763905"/>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FACTURATION SERVICES</a:t>
            </a:r>
            <a:endParaRPr lang="fr-FR" sz="2400" b="1" spc="-150" dirty="0">
              <a:latin typeface="Calibri"/>
              <a:cs typeface="Calibri"/>
            </a:endParaRPr>
          </a:p>
        </p:txBody>
      </p:sp>
      <p:sp>
        <p:nvSpPr>
          <p:cNvPr id="12" name="object 12"/>
          <p:cNvSpPr txBox="1"/>
          <p:nvPr/>
        </p:nvSpPr>
        <p:spPr>
          <a:xfrm>
            <a:off x="5829704" y="4661464"/>
            <a:ext cx="2693669" cy="1197444"/>
          </a:xfrm>
          <a:prstGeom prst="rect">
            <a:avLst/>
          </a:prstGeom>
        </p:spPr>
        <p:txBody>
          <a:bodyPr vert="horz" wrap="square" lIns="0" tIns="114935" rIns="0" bIns="0" rtlCol="0">
            <a:spAutoFit/>
          </a:bodyPr>
          <a:lstStyle/>
          <a:p>
            <a:pPr marL="12700" marR="5080" indent="527685">
              <a:lnSpc>
                <a:spcPts val="4150"/>
              </a:lnSpc>
              <a:spcBef>
                <a:spcPts val="905"/>
              </a:spcBef>
            </a:pPr>
            <a:r>
              <a:rPr lang="fr-FR" sz="4100" b="1" spc="-150" dirty="0">
                <a:solidFill>
                  <a:srgbClr val="1D1D1B"/>
                </a:solidFill>
                <a:latin typeface="Calibri"/>
                <a:cs typeface="Calibri"/>
              </a:rPr>
              <a:t>APPEL </a:t>
            </a:r>
            <a:br>
              <a:rPr lang="fr-FR" sz="4100" b="1" spc="-150" dirty="0">
                <a:solidFill>
                  <a:srgbClr val="1D1D1B"/>
                </a:solidFill>
                <a:latin typeface="Calibri"/>
                <a:cs typeface="Calibri"/>
              </a:rPr>
            </a:br>
            <a:r>
              <a:rPr lang="fr-FR" sz="4100" b="1" spc="-150" dirty="0">
                <a:solidFill>
                  <a:srgbClr val="1D1D1B"/>
                </a:solidFill>
                <a:latin typeface="Calibri"/>
                <a:cs typeface="Calibri"/>
              </a:rPr>
              <a:t>DU NUMÉRO</a:t>
            </a:r>
            <a:endParaRPr lang="fr-FR" sz="4100" b="1" spc="-150" dirty="0">
              <a:latin typeface="Calibri"/>
              <a:cs typeface="Calibri"/>
            </a:endParaRPr>
          </a:p>
        </p:txBody>
      </p:sp>
      <p:sp>
        <p:nvSpPr>
          <p:cNvPr id="13" name="object 13"/>
          <p:cNvSpPr txBox="1">
            <a:spLocks noGrp="1"/>
          </p:cNvSpPr>
          <p:nvPr>
            <p:ph type="title" idx="4294967295"/>
          </p:nvPr>
        </p:nvSpPr>
        <p:spPr>
          <a:xfrm>
            <a:off x="5829378" y="2000025"/>
            <a:ext cx="1427484" cy="677108"/>
          </a:xfrm>
          <a:prstGeom prst="rect">
            <a:avLst/>
          </a:prstGeom>
        </p:spPr>
        <p:txBody>
          <a:bodyPr vert="horz" wrap="square" lIns="0" tIns="15240" rIns="0" bIns="0" rtlCol="0">
            <a:spAutoFit/>
          </a:bodyPr>
          <a:lstStyle/>
          <a:p>
            <a:pPr marL="12700">
              <a:lnSpc>
                <a:spcPct val="100000"/>
              </a:lnSpc>
              <a:spcBef>
                <a:spcPts val="120"/>
              </a:spcBef>
            </a:pPr>
            <a:r>
              <a:rPr lang="fr-FR" sz="4300" b="1" spc="-150" dirty="0">
                <a:solidFill>
                  <a:srgbClr val="7D2E9B"/>
                </a:solidFill>
              </a:rPr>
              <a:t>VIRUS</a:t>
            </a:r>
            <a:endParaRPr lang="fr-FR" sz="4300" b="1" spc="-150" dirty="0"/>
          </a:p>
        </p:txBody>
      </p:sp>
      <p:sp>
        <p:nvSpPr>
          <p:cNvPr id="14" name="object 14"/>
          <p:cNvSpPr txBox="1"/>
          <p:nvPr/>
        </p:nvSpPr>
        <p:spPr>
          <a:xfrm>
            <a:off x="6992067" y="3372049"/>
            <a:ext cx="264795" cy="271228"/>
          </a:xfrm>
          <a:prstGeom prst="rect">
            <a:avLst/>
          </a:prstGeom>
        </p:spPr>
        <p:txBody>
          <a:bodyPr vert="horz" wrap="square" lIns="0" tIns="17145" rIns="0" bIns="0" rtlCol="0">
            <a:spAutoFit/>
          </a:bodyPr>
          <a:lstStyle/>
          <a:p>
            <a:pPr marL="12700">
              <a:lnSpc>
                <a:spcPct val="100000"/>
              </a:lnSpc>
              <a:spcBef>
                <a:spcPts val="135"/>
              </a:spcBef>
            </a:pPr>
            <a:r>
              <a:rPr lang="fr-FR" sz="1650" b="1" spc="-150" dirty="0">
                <a:latin typeface="Calibri"/>
                <a:cs typeface="Calibri"/>
              </a:rPr>
              <a:t>OK</a:t>
            </a:r>
          </a:p>
        </p:txBody>
      </p:sp>
      <p:sp>
        <p:nvSpPr>
          <p:cNvPr id="15" name="object 15"/>
          <p:cNvSpPr txBox="1"/>
          <p:nvPr/>
        </p:nvSpPr>
        <p:spPr>
          <a:xfrm>
            <a:off x="5300425" y="2895808"/>
            <a:ext cx="1591945" cy="368935"/>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APPELEZ VITE !</a:t>
            </a:r>
          </a:p>
        </p:txBody>
      </p:sp>
      <p:sp>
        <p:nvSpPr>
          <p:cNvPr id="16" name="object 16"/>
          <p:cNvSpPr txBox="1"/>
          <p:nvPr/>
        </p:nvSpPr>
        <p:spPr>
          <a:xfrm>
            <a:off x="5300424" y="3183014"/>
            <a:ext cx="1246425" cy="359073"/>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O1 86 76 09</a:t>
            </a:r>
          </a:p>
        </p:txBody>
      </p:sp>
      <p:sp>
        <p:nvSpPr>
          <p:cNvPr id="17" name="object 17"/>
          <p:cNvSpPr txBox="1"/>
          <p:nvPr/>
        </p:nvSpPr>
        <p:spPr>
          <a:xfrm>
            <a:off x="6001034" y="6479750"/>
            <a:ext cx="54581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latin typeface="Calibri"/>
                <a:cs typeface="Calibri"/>
              </a:rPr>
              <a:t>OU</a:t>
            </a:r>
          </a:p>
        </p:txBody>
      </p:sp>
      <p:sp>
        <p:nvSpPr>
          <p:cNvPr id="18" name="object 18"/>
          <p:cNvSpPr txBox="1"/>
          <p:nvPr/>
        </p:nvSpPr>
        <p:spPr>
          <a:xfrm>
            <a:off x="9060045" y="6512986"/>
            <a:ext cx="2447925" cy="1026794"/>
          </a:xfrm>
          <a:prstGeom prst="rect">
            <a:avLst/>
          </a:prstGeom>
        </p:spPr>
        <p:txBody>
          <a:bodyPr vert="horz" wrap="square" lIns="0" tIns="34925" rIns="0" bIns="0" rtlCol="0">
            <a:spAutoFit/>
          </a:bodyPr>
          <a:lstStyle/>
          <a:p>
            <a:pPr marL="12700" marR="5080">
              <a:lnSpc>
                <a:spcPts val="2590"/>
              </a:lnSpc>
              <a:spcBef>
                <a:spcPts val="275"/>
              </a:spcBef>
            </a:pPr>
            <a:r>
              <a:rPr lang="fr-FR" sz="2250" b="1" spc="-150" dirty="0">
                <a:latin typeface="Calibri"/>
                <a:cs typeface="Calibri"/>
              </a:rPr>
              <a:t>«LAISSEZ-MOI FAIRE, JE VAIS RÉGLER VOTRE PROBLÈME...»</a:t>
            </a:r>
          </a:p>
        </p:txBody>
      </p:sp>
      <p:sp>
        <p:nvSpPr>
          <p:cNvPr id="19" name="object 19"/>
          <p:cNvSpPr txBox="1"/>
          <p:nvPr/>
        </p:nvSpPr>
        <p:spPr>
          <a:xfrm>
            <a:off x="16572090" y="8999691"/>
            <a:ext cx="721360" cy="647065"/>
          </a:xfrm>
          <a:prstGeom prst="rect">
            <a:avLst/>
          </a:prstGeom>
        </p:spPr>
        <p:txBody>
          <a:bodyPr vert="horz" wrap="square" lIns="0" tIns="15875" rIns="0" bIns="0" rtlCol="0">
            <a:spAutoFit/>
          </a:bodyPr>
          <a:lstStyle/>
          <a:p>
            <a:pPr marL="394970" indent="-382905">
              <a:lnSpc>
                <a:spcPct val="100000"/>
              </a:lnSpc>
              <a:spcBef>
                <a:spcPts val="125"/>
              </a:spcBef>
              <a:buChar char="◆"/>
              <a:tabLst>
                <a:tab pos="395605" algn="l"/>
              </a:tabLst>
            </a:pPr>
            <a:r>
              <a:rPr lang="fr-FR" sz="6075" b="1" spc="-150" baseline="-3429" dirty="0">
                <a:solidFill>
                  <a:srgbClr val="A663C7"/>
                </a:solidFill>
                <a:latin typeface="Calibri"/>
                <a:cs typeface="Calibri"/>
              </a:rPr>
              <a:t>€</a:t>
            </a:r>
            <a:endParaRPr lang="fr-FR" sz="6075" b="1" spc="-150" baseline="-3429" dirty="0">
              <a:latin typeface="Calibri"/>
              <a:cs typeface="Calibri"/>
            </a:endParaRPr>
          </a:p>
        </p:txBody>
      </p:sp>
      <p:sp>
        <p:nvSpPr>
          <p:cNvPr id="20" name="object 20"/>
          <p:cNvSpPr txBox="1"/>
          <p:nvPr/>
        </p:nvSpPr>
        <p:spPr>
          <a:xfrm>
            <a:off x="15965309" y="8066444"/>
            <a:ext cx="1072515" cy="1069340"/>
          </a:xfrm>
          <a:prstGeom prst="rect">
            <a:avLst/>
          </a:prstGeom>
        </p:spPr>
        <p:txBody>
          <a:bodyPr vert="horz" wrap="square" lIns="0" tIns="12065" rIns="0" bIns="0" rtlCol="0">
            <a:spAutoFit/>
          </a:bodyPr>
          <a:lstStyle/>
          <a:p>
            <a:pPr marL="38100">
              <a:lnSpc>
                <a:spcPct val="100000"/>
              </a:lnSpc>
              <a:spcBef>
                <a:spcPts val="95"/>
              </a:spcBef>
            </a:pPr>
            <a:r>
              <a:rPr lang="fr-FR" sz="10275" b="1" spc="-150" baseline="-16626" dirty="0">
                <a:solidFill>
                  <a:srgbClr val="A663C7"/>
                </a:solidFill>
                <a:latin typeface="Calibri"/>
                <a:cs typeface="Calibri"/>
              </a:rPr>
              <a:t>€ </a:t>
            </a:r>
            <a:r>
              <a:rPr lang="fr-FR" sz="4050" b="1" spc="-150" dirty="0">
                <a:solidFill>
                  <a:srgbClr val="1C101F"/>
                </a:solidFill>
                <a:latin typeface="Calibri"/>
                <a:cs typeface="Calibri"/>
              </a:rPr>
              <a:t>+</a:t>
            </a:r>
            <a:endParaRPr lang="fr-FR" sz="4050" b="1" spc="-150" dirty="0">
              <a:latin typeface="Calibri"/>
              <a:cs typeface="Calibri"/>
            </a:endParaRPr>
          </a:p>
        </p:txBody>
      </p:sp>
      <p:sp>
        <p:nvSpPr>
          <p:cNvPr id="21" name="object 21"/>
          <p:cNvSpPr txBox="1"/>
          <p:nvPr/>
        </p:nvSpPr>
        <p:spPr>
          <a:xfrm>
            <a:off x="15782466" y="9146226"/>
            <a:ext cx="234315" cy="647065"/>
          </a:xfrm>
          <a:prstGeom prst="rect">
            <a:avLst/>
          </a:prstGeom>
        </p:spPr>
        <p:txBody>
          <a:bodyPr vert="horz" wrap="square" lIns="0" tIns="15875" rIns="0" bIns="0" rtlCol="0">
            <a:spAutoFit/>
          </a:bodyPr>
          <a:lstStyle/>
          <a:p>
            <a:pPr marL="12700">
              <a:lnSpc>
                <a:spcPct val="100000"/>
              </a:lnSpc>
              <a:spcBef>
                <a:spcPts val="125"/>
              </a:spcBef>
            </a:pPr>
            <a:r>
              <a:rPr lang="fr-FR" sz="4050" b="1" spc="-150" dirty="0">
                <a:solidFill>
                  <a:srgbClr val="1C101F"/>
                </a:solidFill>
                <a:latin typeface="Calibri"/>
                <a:cs typeface="Calibri"/>
              </a:rPr>
              <a:t>+</a:t>
            </a:r>
            <a:endParaRPr lang="fr-FR" sz="4050" b="1" spc="-150" dirty="0">
              <a:latin typeface="Calibri"/>
              <a:cs typeface="Calibri"/>
            </a:endParaRPr>
          </a:p>
        </p:txBody>
      </p:sp>
      <p:sp>
        <p:nvSpPr>
          <p:cNvPr id="22" name="object 22"/>
          <p:cNvSpPr txBox="1"/>
          <p:nvPr/>
        </p:nvSpPr>
        <p:spPr>
          <a:xfrm>
            <a:off x="17387109" y="5667144"/>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INFOS</a:t>
            </a:r>
            <a:endParaRPr lang="fr-FR" sz="2400" b="1" spc="-150" dirty="0">
              <a:latin typeface="Calibri"/>
              <a:cs typeface="Calibri"/>
            </a:endParaRPr>
          </a:p>
        </p:txBody>
      </p:sp>
      <p:sp>
        <p:nvSpPr>
          <p:cNvPr id="57" name="object 76">
            <a:extLst>
              <a:ext uri="{FF2B5EF4-FFF2-40B4-BE49-F238E27FC236}">
                <a16:creationId xmlns:a16="http://schemas.microsoft.com/office/drawing/2014/main" id="{EC0B3103-0BA1-7ED0-3FB2-7D4D5AF98C32}"/>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sp>
        <p:nvSpPr>
          <p:cNvPr id="58" name="object 77">
            <a:extLst>
              <a:ext uri="{FF2B5EF4-FFF2-40B4-BE49-F238E27FC236}">
                <a16:creationId xmlns:a16="http://schemas.microsoft.com/office/drawing/2014/main" id="{0604BCE9-8501-F944-8F41-9E4ED9494361}"/>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grpSp>
        <p:nvGrpSpPr>
          <p:cNvPr id="59" name="object 78">
            <a:extLst>
              <a:ext uri="{FF2B5EF4-FFF2-40B4-BE49-F238E27FC236}">
                <a16:creationId xmlns:a16="http://schemas.microsoft.com/office/drawing/2014/main" id="{9CF4E259-5A70-D070-D93A-EC6B4D8E6BF2}"/>
              </a:ext>
            </a:extLst>
          </p:cNvPr>
          <p:cNvGrpSpPr/>
          <p:nvPr/>
        </p:nvGrpSpPr>
        <p:grpSpPr>
          <a:xfrm>
            <a:off x="710098" y="611769"/>
            <a:ext cx="18580100" cy="436880"/>
            <a:chOff x="710098" y="611769"/>
            <a:chExt cx="18580100" cy="436880"/>
          </a:xfrm>
        </p:grpSpPr>
        <p:sp>
          <p:nvSpPr>
            <p:cNvPr id="60" name="object 79">
              <a:extLst>
                <a:ext uri="{FF2B5EF4-FFF2-40B4-BE49-F238E27FC236}">
                  <a16:creationId xmlns:a16="http://schemas.microsoft.com/office/drawing/2014/main" id="{BEB0738E-3480-74FD-1A70-66146C09714A}"/>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61" name="object 80">
              <a:extLst>
                <a:ext uri="{FF2B5EF4-FFF2-40B4-BE49-F238E27FC236}">
                  <a16:creationId xmlns:a16="http://schemas.microsoft.com/office/drawing/2014/main" id="{68F9BC78-5729-3CD3-3087-87FD2D963C98}"/>
                </a:ext>
              </a:extLst>
            </p:cNvPr>
            <p:cNvPicPr/>
            <p:nvPr/>
          </p:nvPicPr>
          <p:blipFill>
            <a:blip r:embed="rId3" cstate="print"/>
            <a:stretch>
              <a:fillRect/>
            </a:stretch>
          </p:blipFill>
          <p:spPr>
            <a:xfrm>
              <a:off x="10224505" y="804499"/>
              <a:ext cx="101839" cy="104719"/>
            </a:xfrm>
            <a:prstGeom prst="rect">
              <a:avLst/>
            </a:prstGeom>
          </p:spPr>
        </p:pic>
        <p:sp>
          <p:nvSpPr>
            <p:cNvPr id="62" name="object 81">
              <a:extLst>
                <a:ext uri="{FF2B5EF4-FFF2-40B4-BE49-F238E27FC236}">
                  <a16:creationId xmlns:a16="http://schemas.microsoft.com/office/drawing/2014/main" id="{31B8F1A9-6111-DB8E-64D2-13D80229CEAD}"/>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3" name="object 82">
              <a:extLst>
                <a:ext uri="{FF2B5EF4-FFF2-40B4-BE49-F238E27FC236}">
                  <a16:creationId xmlns:a16="http://schemas.microsoft.com/office/drawing/2014/main" id="{9DA6706B-05CC-596A-AAEB-5F7B204326D9}"/>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4" name="object 83">
              <a:extLst>
                <a:ext uri="{FF2B5EF4-FFF2-40B4-BE49-F238E27FC236}">
                  <a16:creationId xmlns:a16="http://schemas.microsoft.com/office/drawing/2014/main" id="{CBB2FE53-5EE9-F2B9-1858-A9AA7E8DB7BD}"/>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5" name="object 84">
              <a:extLst>
                <a:ext uri="{FF2B5EF4-FFF2-40B4-BE49-F238E27FC236}">
                  <a16:creationId xmlns:a16="http://schemas.microsoft.com/office/drawing/2014/main" id="{9D07679B-6CD2-0158-2AAA-34350CC6C15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6" name="object 85">
              <a:extLst>
                <a:ext uri="{FF2B5EF4-FFF2-40B4-BE49-F238E27FC236}">
                  <a16:creationId xmlns:a16="http://schemas.microsoft.com/office/drawing/2014/main" id="{2689C5D5-285E-F839-EDFE-1197C4CF06A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7" name="object 86">
              <a:extLst>
                <a:ext uri="{FF2B5EF4-FFF2-40B4-BE49-F238E27FC236}">
                  <a16:creationId xmlns:a16="http://schemas.microsoft.com/office/drawing/2014/main" id="{2083EE7C-E411-C125-5013-CFF3F336E07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8" name="object 87">
              <a:extLst>
                <a:ext uri="{FF2B5EF4-FFF2-40B4-BE49-F238E27FC236}">
                  <a16:creationId xmlns:a16="http://schemas.microsoft.com/office/drawing/2014/main" id="{5949A804-5890-A4B8-E8A8-3B970DAF8DB6}"/>
                </a:ext>
              </a:extLst>
            </p:cNvPr>
            <p:cNvPicPr/>
            <p:nvPr/>
          </p:nvPicPr>
          <p:blipFill>
            <a:blip r:embed="rId4" cstate="print"/>
            <a:stretch>
              <a:fillRect/>
            </a:stretch>
          </p:blipFill>
          <p:spPr>
            <a:xfrm>
              <a:off x="900786" y="665402"/>
              <a:ext cx="90720" cy="160403"/>
            </a:xfrm>
            <a:prstGeom prst="rect">
              <a:avLst/>
            </a:prstGeom>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0" cy="11308556"/>
            </a:xfrm>
            <a:prstGeom prst="rect">
              <a:avLst/>
            </a:prstGeom>
          </p:spPr>
        </p:pic>
        <p:pic>
          <p:nvPicPr>
            <p:cNvPr id="4" name="object 4"/>
            <p:cNvPicPr/>
            <p:nvPr/>
          </p:nvPicPr>
          <p:blipFill>
            <a:blip r:embed="rId3" cstate="print"/>
            <a:stretch>
              <a:fillRect/>
            </a:stretch>
          </p:blipFill>
          <p:spPr>
            <a:xfrm>
              <a:off x="2067305" y="3504178"/>
              <a:ext cx="16084261" cy="7073497"/>
            </a:xfrm>
            <a:prstGeom prst="rect">
              <a:avLst/>
            </a:prstGeom>
          </p:spPr>
        </p:pic>
      </p:grpSp>
      <p:sp>
        <p:nvSpPr>
          <p:cNvPr id="5" name="object 5"/>
          <p:cNvSpPr txBox="1">
            <a:spLocks noGrp="1"/>
          </p:cNvSpPr>
          <p:nvPr>
            <p:ph type="title"/>
          </p:nvPr>
        </p:nvSpPr>
        <p:spPr>
          <a:xfrm>
            <a:off x="2009920" y="1377453"/>
            <a:ext cx="16084261" cy="1811393"/>
          </a:xfrm>
          <a:prstGeom prst="rect">
            <a:avLst/>
          </a:prstGeom>
        </p:spPr>
        <p:txBody>
          <a:bodyPr vert="horz" wrap="square" lIns="0" tIns="15875" rIns="0" bIns="0" rtlCol="0">
            <a:spAutoFit/>
          </a:bodyPr>
          <a:lstStyle/>
          <a:p>
            <a:pPr algn="ctr">
              <a:lnSpc>
                <a:spcPts val="7025"/>
              </a:lnSpc>
              <a:spcBef>
                <a:spcPts val="125"/>
              </a:spcBef>
            </a:pPr>
            <a:r>
              <a:rPr lang="fr-FR" sz="6200" b="1" spc="-150" dirty="0">
                <a:solidFill>
                  <a:srgbClr val="1D1D1B"/>
                </a:solidFill>
              </a:rPr>
              <a:t>COMMENT RÉAGIR SI ON VOUS APPELLE</a:t>
            </a:r>
            <a:br>
              <a:rPr lang="fr-FR" sz="6200" b="1" spc="-150" dirty="0"/>
            </a:br>
            <a:r>
              <a:rPr lang="fr-FR" sz="6200" b="1" spc="-150" dirty="0">
                <a:solidFill>
                  <a:srgbClr val="1D1D1B"/>
                </a:solidFill>
              </a:rPr>
              <a:t>OU SI UN PSEUDO MESSAGE D’ERREUR S’AFFICHE ?</a:t>
            </a:r>
            <a:endParaRPr lang="fr-FR" sz="6200" b="1" spc="-150" dirty="0"/>
          </a:p>
        </p:txBody>
      </p:sp>
      <p:sp>
        <p:nvSpPr>
          <p:cNvPr id="6" name="object 6"/>
          <p:cNvSpPr txBox="1">
            <a:spLocks noGrp="1"/>
          </p:cNvSpPr>
          <p:nvPr>
            <p:ph sz="half" idx="3"/>
          </p:nvPr>
        </p:nvSpPr>
        <p:spPr>
          <a:xfrm>
            <a:off x="11399931" y="3750570"/>
            <a:ext cx="7066905" cy="1513235"/>
          </a:xfrm>
          <a:prstGeom prst="rect">
            <a:avLst/>
          </a:prstGeom>
        </p:spPr>
        <p:txBody>
          <a:bodyPr vert="horz" wrap="square" lIns="0" tIns="0" rIns="0" bIns="0" rtlCol="0">
            <a:spAutoFit/>
          </a:bodyPr>
          <a:lstStyle/>
          <a:p>
            <a:pPr marL="1132840" indent="-1021715">
              <a:lnSpc>
                <a:spcPts val="4280"/>
              </a:lnSpc>
              <a:buSzPct val="160869"/>
              <a:buAutoNum type="arabicPlain" startAt="6"/>
              <a:tabLst>
                <a:tab pos="1132840" algn="l"/>
                <a:tab pos="1133475" algn="l"/>
              </a:tabLst>
            </a:pPr>
            <a:r>
              <a:rPr lang="fr-FR" b="1" spc="-150" dirty="0"/>
              <a:t>FAITES LA MISE À JOUR DE VOTRE</a:t>
            </a:r>
          </a:p>
          <a:p>
            <a:pPr marL="1132840" marR="434340">
              <a:lnSpc>
                <a:spcPts val="3729"/>
              </a:lnSpc>
              <a:spcBef>
                <a:spcPts val="55"/>
              </a:spcBef>
            </a:pPr>
            <a:r>
              <a:rPr lang="fr-FR" b="1" spc="-150" dirty="0"/>
              <a:t>NAVIGATEUR WEB ET DE VOTRE SYSTÈME D’EXPLOITATION</a:t>
            </a:r>
          </a:p>
        </p:txBody>
      </p:sp>
      <p:sp>
        <p:nvSpPr>
          <p:cNvPr id="7" name="object 7"/>
          <p:cNvSpPr txBox="1">
            <a:spLocks noGrp="1"/>
          </p:cNvSpPr>
          <p:nvPr>
            <p:ph sz="half" idx="2"/>
          </p:nvPr>
        </p:nvSpPr>
        <p:spPr>
          <a:xfrm>
            <a:off x="2281296" y="3657025"/>
            <a:ext cx="6903846" cy="6711068"/>
          </a:xfrm>
          <a:prstGeom prst="rect">
            <a:avLst/>
          </a:prstGeom>
        </p:spPr>
        <p:txBody>
          <a:bodyPr vert="horz" wrap="square" lIns="0" tIns="34290" rIns="0" bIns="0" rtlCol="0">
            <a:spAutoFit/>
          </a:bodyPr>
          <a:lstStyle/>
          <a:p>
            <a:pPr marL="1100455" indent="-986155">
              <a:lnSpc>
                <a:spcPct val="100000"/>
              </a:lnSpc>
              <a:spcBef>
                <a:spcPts val="270"/>
              </a:spcBef>
              <a:buSzPct val="160869"/>
              <a:buAutoNum type="arabicPlain"/>
              <a:tabLst>
                <a:tab pos="1100455" algn="l"/>
                <a:tab pos="1101090" algn="l"/>
              </a:tabLst>
            </a:pPr>
            <a:r>
              <a:rPr lang="fr-FR" b="1" spc="-150" dirty="0"/>
              <a:t>RACCROCHEZ</a:t>
            </a:r>
            <a:br>
              <a:rPr lang="fr-FR" b="1" spc="-150" dirty="0"/>
            </a:br>
            <a:endParaRPr lang="fr-FR" sz="2000" b="1" spc="-150" dirty="0"/>
          </a:p>
          <a:p>
            <a:pPr marL="1100455" marR="43180" indent="-1016635">
              <a:lnSpc>
                <a:spcPct val="82000"/>
              </a:lnSpc>
              <a:spcBef>
                <a:spcPts val="4395"/>
              </a:spcBef>
              <a:buSzPct val="160869"/>
              <a:buAutoNum type="arabicPlain"/>
              <a:tabLst>
                <a:tab pos="1100455" algn="l"/>
                <a:tab pos="1101090" algn="l"/>
              </a:tabLst>
            </a:pPr>
            <a:r>
              <a:rPr lang="fr-FR" b="1" spc="-150" dirty="0"/>
              <a:t>NE FAITES PAS DE MANIPULATION SUR VOTRE APPAREIL</a:t>
            </a:r>
            <a:br>
              <a:rPr lang="fr-FR" b="1" spc="-150" dirty="0"/>
            </a:br>
            <a:br>
              <a:rPr lang="fr-FR" sz="1400" b="1" spc="-150" dirty="0"/>
            </a:br>
            <a:endParaRPr lang="fr-FR" sz="100" b="1" spc="-150" dirty="0"/>
          </a:p>
          <a:p>
            <a:pPr marL="1100455" marR="43180" indent="-1016635">
              <a:lnSpc>
                <a:spcPct val="82000"/>
              </a:lnSpc>
              <a:spcBef>
                <a:spcPts val="4395"/>
              </a:spcBef>
              <a:buSzPct val="160869"/>
              <a:buAutoNum type="arabicPlain"/>
              <a:tabLst>
                <a:tab pos="1100455" algn="l"/>
                <a:tab pos="1101090" algn="l"/>
              </a:tabLst>
            </a:pPr>
            <a:r>
              <a:rPr lang="fr-FR" sz="3450" b="1" spc="-150" dirty="0"/>
              <a:t>NE COMMUNIQUEZ RIEN </a:t>
            </a:r>
            <a:br>
              <a:rPr lang="fr-FR" sz="3450" b="1" spc="-150" dirty="0"/>
            </a:br>
            <a:r>
              <a:rPr lang="fr-FR" sz="3450" b="1" spc="-150" dirty="0"/>
              <a:t>À DES INCONNUS</a:t>
            </a:r>
            <a:br>
              <a:rPr lang="fr-FR" sz="3450" b="1" spc="-150" dirty="0"/>
            </a:br>
            <a:endParaRPr lang="fr-FR" sz="1400" b="1" spc="-150" dirty="0"/>
          </a:p>
          <a:p>
            <a:pPr marL="1100455" marR="1118235" indent="-1050290">
              <a:lnSpc>
                <a:spcPct val="82000"/>
              </a:lnSpc>
              <a:spcBef>
                <a:spcPts val="3050"/>
              </a:spcBef>
              <a:buSzPct val="160869"/>
              <a:buAutoNum type="arabicPlain"/>
              <a:tabLst>
                <a:tab pos="1100455" algn="l"/>
                <a:tab pos="1101090" algn="l"/>
              </a:tabLst>
            </a:pPr>
            <a:r>
              <a:rPr lang="fr-FR" b="1" spc="-150" dirty="0"/>
              <a:t>APPELEZ DIRECTEMENT UN NUMÉRO AUTHENTIQUE</a:t>
            </a:r>
            <a:br>
              <a:rPr lang="fr-FR" b="1" spc="-150" dirty="0"/>
            </a:br>
            <a:r>
              <a:rPr lang="fr-FR" sz="1100" b="1" spc="-150" dirty="0"/>
              <a:t> </a:t>
            </a:r>
            <a:br>
              <a:rPr lang="fr-FR" b="1" spc="-150" dirty="0"/>
            </a:br>
            <a:endParaRPr lang="fr-FR" sz="1400" b="1" spc="-150" dirty="0"/>
          </a:p>
          <a:p>
            <a:pPr marL="1100455" indent="-1034415">
              <a:lnSpc>
                <a:spcPct val="100000"/>
              </a:lnSpc>
              <a:spcBef>
                <a:spcPts val="3704"/>
              </a:spcBef>
              <a:buSzPct val="160869"/>
              <a:buAutoNum type="arabicPlain"/>
              <a:tabLst>
                <a:tab pos="1100455" algn="l"/>
                <a:tab pos="1101090" algn="l"/>
              </a:tabLst>
            </a:pPr>
            <a:r>
              <a:rPr lang="fr-FR" b="1" spc="-150" dirty="0"/>
              <a:t>PROTÉGEZ VOTRE ORDINATEUR</a:t>
            </a:r>
          </a:p>
        </p:txBody>
      </p:sp>
      <p:sp>
        <p:nvSpPr>
          <p:cNvPr id="20" name="object 76">
            <a:extLst>
              <a:ext uri="{FF2B5EF4-FFF2-40B4-BE49-F238E27FC236}">
                <a16:creationId xmlns:a16="http://schemas.microsoft.com/office/drawing/2014/main" id="{6D913E18-09CE-960B-3111-B23156AC4815}"/>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sp>
        <p:nvSpPr>
          <p:cNvPr id="21" name="object 77">
            <a:extLst>
              <a:ext uri="{FF2B5EF4-FFF2-40B4-BE49-F238E27FC236}">
                <a16:creationId xmlns:a16="http://schemas.microsoft.com/office/drawing/2014/main" id="{FD857578-FB36-CEE0-AF59-37F46F89A346}"/>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grpSp>
        <p:nvGrpSpPr>
          <p:cNvPr id="22" name="object 78">
            <a:extLst>
              <a:ext uri="{FF2B5EF4-FFF2-40B4-BE49-F238E27FC236}">
                <a16:creationId xmlns:a16="http://schemas.microsoft.com/office/drawing/2014/main" id="{470A1DE1-D143-544A-5557-3E22161D33F5}"/>
              </a:ext>
            </a:extLst>
          </p:cNvPr>
          <p:cNvGrpSpPr/>
          <p:nvPr/>
        </p:nvGrpSpPr>
        <p:grpSpPr>
          <a:xfrm>
            <a:off x="710098" y="611769"/>
            <a:ext cx="18580100" cy="436880"/>
            <a:chOff x="710098" y="611769"/>
            <a:chExt cx="18580100" cy="436880"/>
          </a:xfrm>
        </p:grpSpPr>
        <p:sp>
          <p:nvSpPr>
            <p:cNvPr id="23" name="object 79">
              <a:extLst>
                <a:ext uri="{FF2B5EF4-FFF2-40B4-BE49-F238E27FC236}">
                  <a16:creationId xmlns:a16="http://schemas.microsoft.com/office/drawing/2014/main" id="{2A39ED2A-A934-F23F-D5D1-634A98682143}"/>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24" name="object 80">
              <a:extLst>
                <a:ext uri="{FF2B5EF4-FFF2-40B4-BE49-F238E27FC236}">
                  <a16:creationId xmlns:a16="http://schemas.microsoft.com/office/drawing/2014/main" id="{A4E3065F-564D-BE2F-021B-697A25700163}"/>
                </a:ext>
              </a:extLst>
            </p:cNvPr>
            <p:cNvPicPr/>
            <p:nvPr/>
          </p:nvPicPr>
          <p:blipFill>
            <a:blip r:embed="rId4" cstate="print"/>
            <a:stretch>
              <a:fillRect/>
            </a:stretch>
          </p:blipFill>
          <p:spPr>
            <a:xfrm>
              <a:off x="10224505" y="804499"/>
              <a:ext cx="101839" cy="104719"/>
            </a:xfrm>
            <a:prstGeom prst="rect">
              <a:avLst/>
            </a:prstGeom>
          </p:spPr>
        </p:pic>
        <p:sp>
          <p:nvSpPr>
            <p:cNvPr id="25" name="object 81">
              <a:extLst>
                <a:ext uri="{FF2B5EF4-FFF2-40B4-BE49-F238E27FC236}">
                  <a16:creationId xmlns:a16="http://schemas.microsoft.com/office/drawing/2014/main" id="{14A079D8-BEC7-A97F-6E58-8193BC7AB090}"/>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82">
              <a:extLst>
                <a:ext uri="{FF2B5EF4-FFF2-40B4-BE49-F238E27FC236}">
                  <a16:creationId xmlns:a16="http://schemas.microsoft.com/office/drawing/2014/main" id="{0B4B3860-6633-13DD-B3C8-8EB8A2B0BC36}"/>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27" name="object 83">
              <a:extLst>
                <a:ext uri="{FF2B5EF4-FFF2-40B4-BE49-F238E27FC236}">
                  <a16:creationId xmlns:a16="http://schemas.microsoft.com/office/drawing/2014/main" id="{29B4AA20-BF91-C984-D335-27D16E0643D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8" name="object 84">
              <a:extLst>
                <a:ext uri="{FF2B5EF4-FFF2-40B4-BE49-F238E27FC236}">
                  <a16:creationId xmlns:a16="http://schemas.microsoft.com/office/drawing/2014/main" id="{3830B202-116B-28EE-F130-16C6D8B3994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9" name="object 85">
              <a:extLst>
                <a:ext uri="{FF2B5EF4-FFF2-40B4-BE49-F238E27FC236}">
                  <a16:creationId xmlns:a16="http://schemas.microsoft.com/office/drawing/2014/main" id="{FC3CDD5F-0013-3239-364E-A7014CAEE8F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0" name="object 86">
              <a:extLst>
                <a:ext uri="{FF2B5EF4-FFF2-40B4-BE49-F238E27FC236}">
                  <a16:creationId xmlns:a16="http://schemas.microsoft.com/office/drawing/2014/main" id="{4AA7FAA3-86B5-6960-52F9-EC7CA138976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1" name="object 87">
              <a:extLst>
                <a:ext uri="{FF2B5EF4-FFF2-40B4-BE49-F238E27FC236}">
                  <a16:creationId xmlns:a16="http://schemas.microsoft.com/office/drawing/2014/main" id="{AFFEB96C-4222-F9EB-260A-3D38A93818E2}"/>
                </a:ext>
              </a:extLst>
            </p:cNvPr>
            <p:cNvPicPr/>
            <p:nvPr/>
          </p:nvPicPr>
          <p:blipFill>
            <a:blip r:embed="rId5" cstate="print"/>
            <a:stretch>
              <a:fillRect/>
            </a:stretch>
          </p:blipFill>
          <p:spPr>
            <a:xfrm>
              <a:off x="900786" y="665402"/>
              <a:ext cx="90720" cy="160403"/>
            </a:xfrm>
            <a:prstGeom prst="rect">
              <a:avLst/>
            </a:prstGeom>
          </p:spPr>
        </p:pic>
      </p:grpSp>
      <p:sp>
        <p:nvSpPr>
          <p:cNvPr id="34" name="object 6">
            <a:extLst>
              <a:ext uri="{FF2B5EF4-FFF2-40B4-BE49-F238E27FC236}">
                <a16:creationId xmlns:a16="http://schemas.microsoft.com/office/drawing/2014/main" id="{3D19B520-3FF3-387A-71D0-DB0DE8E7CB22}"/>
              </a:ext>
            </a:extLst>
          </p:cNvPr>
          <p:cNvSpPr txBox="1">
            <a:spLocks/>
          </p:cNvSpPr>
          <p:nvPr/>
        </p:nvSpPr>
        <p:spPr>
          <a:xfrm>
            <a:off x="11393581" y="5654278"/>
            <a:ext cx="7066905" cy="4529445"/>
          </a:xfrm>
          <a:prstGeom prst="rect">
            <a:avLst/>
          </a:prstGeom>
        </p:spPr>
        <p:txBody>
          <a:bodyPr vert="horz" wrap="square" lIns="0" tIns="0" rIns="0" bIns="0" rtlCol="0">
            <a:spAutoFit/>
          </a:bodyPr>
          <a:lstStyle>
            <a:lvl1pPr marL="0">
              <a:defRPr sz="3450" b="0" i="0">
                <a:solidFill>
                  <a:srgbClr val="5F2177"/>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32840" indent="-1009650">
              <a:lnSpc>
                <a:spcPts val="6250"/>
              </a:lnSpc>
              <a:spcBef>
                <a:spcPts val="2195"/>
              </a:spcBef>
              <a:buSzPct val="160869"/>
              <a:buFontTx/>
              <a:buAutoNum type="arabicPlain" startAt="7"/>
              <a:tabLst>
                <a:tab pos="1132840" algn="l"/>
                <a:tab pos="1133475" algn="l"/>
              </a:tabLst>
            </a:pPr>
            <a:r>
              <a:rPr lang="fr-FR" b="1" spc="-150" dirty="0"/>
              <a:t>ACTIVEZ VOTRE BLOQUEUR</a:t>
            </a:r>
          </a:p>
          <a:p>
            <a:pPr marL="1132840">
              <a:lnSpc>
                <a:spcPts val="3729"/>
              </a:lnSpc>
            </a:pPr>
            <a:r>
              <a:rPr lang="fr-FR" b="1" spc="-150" dirty="0"/>
              <a:t>DE FENÊTRES CONTEXTUELLES</a:t>
            </a:r>
            <a:r>
              <a:rPr lang="fr-FR" sz="1000" b="1" spc="-150" dirty="0"/>
              <a:t> </a:t>
            </a:r>
          </a:p>
          <a:p>
            <a:pPr marL="1153160" indent="-1021715">
              <a:spcBef>
                <a:spcPts val="1860"/>
              </a:spcBef>
              <a:buSzPct val="160869"/>
              <a:buFontTx/>
              <a:buAutoNum type="arabicPlain" startAt="8"/>
              <a:tabLst>
                <a:tab pos="1153160" algn="l"/>
                <a:tab pos="1153795" algn="l"/>
              </a:tabLst>
            </a:pPr>
            <a:r>
              <a:rPr lang="fr-FR" b="1" spc="-150" dirty="0"/>
              <a:t>FERMEZ VOTRE NAVIGATEUR</a:t>
            </a:r>
          </a:p>
          <a:p>
            <a:pPr marL="1153160" indent="-1021715">
              <a:spcBef>
                <a:spcPts val="1860"/>
              </a:spcBef>
              <a:buSzPct val="160869"/>
              <a:buFontTx/>
              <a:buAutoNum type="arabicPlain" startAt="8"/>
              <a:tabLst>
                <a:tab pos="1153160" algn="l"/>
                <a:tab pos="1153795" algn="l"/>
              </a:tabLst>
            </a:pPr>
            <a:endParaRPr lang="fr-FR" sz="1000" b="1" spc="-150" dirty="0"/>
          </a:p>
          <a:p>
            <a:pPr marL="1153160" indent="-1022350">
              <a:spcBef>
                <a:spcPts val="2745"/>
              </a:spcBef>
              <a:buSzPct val="160869"/>
              <a:buFontTx/>
              <a:buAutoNum type="arabicPlain" startAt="8"/>
              <a:tabLst>
                <a:tab pos="1153160" algn="l"/>
                <a:tab pos="1153795" algn="l"/>
              </a:tabLst>
            </a:pPr>
            <a:r>
              <a:rPr lang="fr-FR" b="1" spc="-150" dirty="0"/>
              <a:t>RÉINITIALISEZ VOTRE APPAREIL</a:t>
            </a:r>
            <a:br>
              <a:rPr lang="fr-FR" b="1" spc="-150" dirty="0"/>
            </a:br>
            <a:r>
              <a:rPr lang="fr-FR" sz="2000" b="1" spc="-150" dirty="0"/>
              <a:t> </a:t>
            </a:r>
          </a:p>
          <a:p>
            <a:pPr marL="1152525" indent="-1140460">
              <a:spcBef>
                <a:spcPts val="2810"/>
              </a:spcBef>
              <a:buSzPct val="160869"/>
              <a:buFontTx/>
              <a:buAutoNum type="arabicPlain" startAt="8"/>
              <a:tabLst>
                <a:tab pos="1152525" algn="l"/>
                <a:tab pos="1153160" algn="l"/>
              </a:tabLst>
            </a:pPr>
            <a:r>
              <a:rPr lang="fr-FR" b="1" spc="-150" dirty="0"/>
              <a:t>PARLEZ-EN AUTOUR DE VOUS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02180" y="1737599"/>
            <a:ext cx="4514604"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grpSp>
        <p:nvGrpSpPr>
          <p:cNvPr id="3" name="object 3"/>
          <p:cNvGrpSpPr/>
          <p:nvPr/>
        </p:nvGrpSpPr>
        <p:grpSpPr>
          <a:xfrm>
            <a:off x="1363512" y="1708224"/>
            <a:ext cx="1061720" cy="1800225"/>
            <a:chOff x="1363512" y="1708224"/>
            <a:chExt cx="1061720" cy="1800225"/>
          </a:xfrm>
        </p:grpSpPr>
        <p:sp>
          <p:nvSpPr>
            <p:cNvPr id="4" name="object 4"/>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5" name="object 5"/>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6" name="object 6"/>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7" name="object 7"/>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8" name="object 8"/>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9" name="object 9"/>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0" name="object 10"/>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1" name="object 11"/>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2" name="object 12"/>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13" name="object 13"/>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14" name="object 14"/>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15" name="object 15"/>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16" name="object 16"/>
            <p:cNvPicPr/>
            <p:nvPr/>
          </p:nvPicPr>
          <p:blipFill>
            <a:blip r:embed="rId2" cstate="print"/>
            <a:stretch>
              <a:fillRect/>
            </a:stretch>
          </p:blipFill>
          <p:spPr>
            <a:xfrm>
              <a:off x="1509570" y="1910489"/>
              <a:ext cx="222250" cy="242185"/>
            </a:xfrm>
            <a:prstGeom prst="rect">
              <a:avLst/>
            </a:prstGeom>
          </p:spPr>
        </p:pic>
        <p:sp>
          <p:nvSpPr>
            <p:cNvPr id="17" name="object 17"/>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18" name="object 18"/>
            <p:cNvPicPr/>
            <p:nvPr/>
          </p:nvPicPr>
          <p:blipFill>
            <a:blip r:embed="rId3" cstate="print"/>
            <a:stretch>
              <a:fillRect/>
            </a:stretch>
          </p:blipFill>
          <p:spPr>
            <a:xfrm>
              <a:off x="1762088" y="2880041"/>
              <a:ext cx="220684" cy="114949"/>
            </a:xfrm>
            <a:prstGeom prst="rect">
              <a:avLst/>
            </a:prstGeom>
          </p:spPr>
        </p:pic>
        <p:sp>
          <p:nvSpPr>
            <p:cNvPr id="19" name="object 19"/>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0" name="object 20"/>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1" name="object 21"/>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2" name="object 22"/>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sp>
        <p:nvSpPr>
          <p:cNvPr id="23" name="object 23"/>
          <p:cNvSpPr/>
          <p:nvPr/>
        </p:nvSpPr>
        <p:spPr>
          <a:xfrm>
            <a:off x="1670904" y="1192964"/>
            <a:ext cx="87630" cy="320040"/>
          </a:xfrm>
          <a:custGeom>
            <a:avLst/>
            <a:gdLst/>
            <a:ahLst/>
            <a:cxnLst/>
            <a:rect l="l" t="t" r="r" b="b"/>
            <a:pathLst>
              <a:path w="87630" h="320040">
                <a:moveTo>
                  <a:pt x="28773" y="0"/>
                </a:moveTo>
                <a:lnTo>
                  <a:pt x="18056" y="2512"/>
                </a:lnTo>
                <a:lnTo>
                  <a:pt x="8406" y="8618"/>
                </a:lnTo>
                <a:lnTo>
                  <a:pt x="1746" y="17609"/>
                </a:lnTo>
                <a:lnTo>
                  <a:pt x="0" y="28773"/>
                </a:lnTo>
                <a:lnTo>
                  <a:pt x="29475" y="290902"/>
                </a:lnTo>
                <a:lnTo>
                  <a:pt x="32323" y="301790"/>
                </a:lnTo>
                <a:lnTo>
                  <a:pt x="38212" y="311159"/>
                </a:lnTo>
                <a:lnTo>
                  <a:pt x="46925" y="317593"/>
                </a:lnTo>
                <a:lnTo>
                  <a:pt x="58249" y="319676"/>
                </a:lnTo>
                <a:lnTo>
                  <a:pt x="68966" y="317163"/>
                </a:lnTo>
                <a:lnTo>
                  <a:pt x="78616" y="311057"/>
                </a:lnTo>
                <a:lnTo>
                  <a:pt x="85276" y="302066"/>
                </a:lnTo>
                <a:lnTo>
                  <a:pt x="87023" y="290902"/>
                </a:lnTo>
                <a:lnTo>
                  <a:pt x="57547" y="28773"/>
                </a:lnTo>
                <a:lnTo>
                  <a:pt x="54695" y="17881"/>
                </a:lnTo>
                <a:lnTo>
                  <a:pt x="48807" y="8512"/>
                </a:lnTo>
                <a:lnTo>
                  <a:pt x="40096" y="2081"/>
                </a:lnTo>
                <a:lnTo>
                  <a:pt x="28773" y="0"/>
                </a:lnTo>
                <a:close/>
              </a:path>
            </a:pathLst>
          </a:custGeom>
          <a:solidFill>
            <a:srgbClr val="E0C1F2"/>
          </a:solidFill>
        </p:spPr>
        <p:txBody>
          <a:bodyPr wrap="square" lIns="0" tIns="0" rIns="0" bIns="0" rtlCol="0"/>
          <a:lstStyle/>
          <a:p>
            <a:endParaRPr/>
          </a:p>
        </p:txBody>
      </p:sp>
      <p:pic>
        <p:nvPicPr>
          <p:cNvPr id="25" name="object 25"/>
          <p:cNvPicPr/>
          <p:nvPr/>
        </p:nvPicPr>
        <p:blipFill>
          <a:blip r:embed="rId4" cstate="print"/>
          <a:stretch>
            <a:fillRect/>
          </a:stretch>
        </p:blipFill>
        <p:spPr>
          <a:xfrm>
            <a:off x="841137" y="1950012"/>
            <a:ext cx="251823" cy="151397"/>
          </a:xfrm>
          <a:prstGeom prst="rect">
            <a:avLst/>
          </a:prstGeom>
        </p:spPr>
      </p:pic>
      <p:sp>
        <p:nvSpPr>
          <p:cNvPr id="26" name="object 26"/>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27" name="object 27"/>
          <p:cNvPicPr/>
          <p:nvPr/>
        </p:nvPicPr>
        <p:blipFill>
          <a:blip r:embed="rId5" cstate="print"/>
          <a:stretch>
            <a:fillRect/>
          </a:stretch>
        </p:blipFill>
        <p:spPr>
          <a:xfrm>
            <a:off x="981646" y="2565932"/>
            <a:ext cx="190209" cy="137062"/>
          </a:xfrm>
          <a:prstGeom prst="rect">
            <a:avLst/>
          </a:prstGeom>
        </p:spPr>
      </p:pic>
      <p:sp>
        <p:nvSpPr>
          <p:cNvPr id="28" name="object 28"/>
          <p:cNvSpPr/>
          <p:nvPr/>
        </p:nvSpPr>
        <p:spPr>
          <a:xfrm>
            <a:off x="1146031" y="3831377"/>
            <a:ext cx="4715510" cy="5503545"/>
          </a:xfrm>
          <a:custGeom>
            <a:avLst/>
            <a:gdLst/>
            <a:ahLst/>
            <a:cxnLst/>
            <a:rect l="l" t="t" r="r" b="b"/>
            <a:pathLst>
              <a:path w="4715510" h="5503545">
                <a:moveTo>
                  <a:pt x="3244109" y="0"/>
                </a:moveTo>
                <a:lnTo>
                  <a:pt x="3122330" y="555"/>
                </a:lnTo>
                <a:lnTo>
                  <a:pt x="3000625" y="1872"/>
                </a:lnTo>
                <a:lnTo>
                  <a:pt x="2879146" y="3914"/>
                </a:lnTo>
                <a:lnTo>
                  <a:pt x="2758048" y="6645"/>
                </a:lnTo>
                <a:lnTo>
                  <a:pt x="2637483" y="10025"/>
                </a:lnTo>
                <a:lnTo>
                  <a:pt x="2517605" y="14019"/>
                </a:lnTo>
                <a:lnTo>
                  <a:pt x="2398568" y="18588"/>
                </a:lnTo>
                <a:lnTo>
                  <a:pt x="2280525" y="23697"/>
                </a:lnTo>
                <a:lnTo>
                  <a:pt x="2163630" y="29307"/>
                </a:lnTo>
                <a:lnTo>
                  <a:pt x="2048035" y="35381"/>
                </a:lnTo>
                <a:lnTo>
                  <a:pt x="1933895" y="41882"/>
                </a:lnTo>
                <a:lnTo>
                  <a:pt x="1821363" y="48773"/>
                </a:lnTo>
                <a:lnTo>
                  <a:pt x="1710592" y="56017"/>
                </a:lnTo>
                <a:lnTo>
                  <a:pt x="1601735" y="63576"/>
                </a:lnTo>
                <a:lnTo>
                  <a:pt x="1442376" y="75424"/>
                </a:lnTo>
                <a:lnTo>
                  <a:pt x="1288189" y="87772"/>
                </a:lnTo>
                <a:lnTo>
                  <a:pt x="1139691" y="100495"/>
                </a:lnTo>
                <a:lnTo>
                  <a:pt x="997400" y="113466"/>
                </a:lnTo>
                <a:lnTo>
                  <a:pt x="861834" y="126560"/>
                </a:lnTo>
                <a:lnTo>
                  <a:pt x="733511" y="139651"/>
                </a:lnTo>
                <a:lnTo>
                  <a:pt x="612949" y="152615"/>
                </a:lnTo>
                <a:lnTo>
                  <a:pt x="500666" y="165324"/>
                </a:lnTo>
                <a:lnTo>
                  <a:pt x="364728" y="181657"/>
                </a:lnTo>
                <a:lnTo>
                  <a:pt x="245656" y="197017"/>
                </a:lnTo>
                <a:lnTo>
                  <a:pt x="168159" y="207719"/>
                </a:lnTo>
                <a:lnTo>
                  <a:pt x="101358" y="217581"/>
                </a:lnTo>
                <a:lnTo>
                  <a:pt x="65276" y="230272"/>
                </a:lnTo>
                <a:lnTo>
                  <a:pt x="36685" y="286949"/>
                </a:lnTo>
                <a:lnTo>
                  <a:pt x="24897" y="331144"/>
                </a:lnTo>
                <a:lnTo>
                  <a:pt x="15130" y="383995"/>
                </a:lnTo>
                <a:lnTo>
                  <a:pt x="7644" y="444068"/>
                </a:lnTo>
                <a:lnTo>
                  <a:pt x="2701" y="509927"/>
                </a:lnTo>
                <a:lnTo>
                  <a:pt x="561" y="580138"/>
                </a:lnTo>
                <a:lnTo>
                  <a:pt x="1486" y="653264"/>
                </a:lnTo>
                <a:lnTo>
                  <a:pt x="672" y="4375443"/>
                </a:lnTo>
                <a:lnTo>
                  <a:pt x="388" y="4883543"/>
                </a:lnTo>
                <a:lnTo>
                  <a:pt x="0" y="5037707"/>
                </a:lnTo>
                <a:lnTo>
                  <a:pt x="3034" y="5119365"/>
                </a:lnTo>
                <a:lnTo>
                  <a:pt x="11916" y="5185208"/>
                </a:lnTo>
                <a:lnTo>
                  <a:pt x="25166" y="5236396"/>
                </a:lnTo>
                <a:lnTo>
                  <a:pt x="41306" y="5274090"/>
                </a:lnTo>
                <a:lnTo>
                  <a:pt x="76347" y="5313638"/>
                </a:lnTo>
                <a:lnTo>
                  <a:pt x="92290" y="5317813"/>
                </a:lnTo>
                <a:lnTo>
                  <a:pt x="156925" y="5316054"/>
                </a:lnTo>
                <a:lnTo>
                  <a:pt x="220568" y="5314714"/>
                </a:lnTo>
                <a:lnTo>
                  <a:pt x="283241" y="5313782"/>
                </a:lnTo>
                <a:lnTo>
                  <a:pt x="344968" y="5313243"/>
                </a:lnTo>
                <a:lnTo>
                  <a:pt x="405771" y="5313086"/>
                </a:lnTo>
                <a:lnTo>
                  <a:pt x="465674" y="5313295"/>
                </a:lnTo>
                <a:lnTo>
                  <a:pt x="524698" y="5313859"/>
                </a:lnTo>
                <a:lnTo>
                  <a:pt x="582868" y="5314763"/>
                </a:lnTo>
                <a:lnTo>
                  <a:pt x="640206" y="5315996"/>
                </a:lnTo>
                <a:lnTo>
                  <a:pt x="696734" y="5317542"/>
                </a:lnTo>
                <a:lnTo>
                  <a:pt x="752476" y="5319390"/>
                </a:lnTo>
                <a:lnTo>
                  <a:pt x="807454" y="5321526"/>
                </a:lnTo>
                <a:lnTo>
                  <a:pt x="861692" y="5323936"/>
                </a:lnTo>
                <a:lnTo>
                  <a:pt x="915212" y="5326608"/>
                </a:lnTo>
                <a:lnTo>
                  <a:pt x="968037" y="5329529"/>
                </a:lnTo>
                <a:lnTo>
                  <a:pt x="1020190" y="5332684"/>
                </a:lnTo>
                <a:lnTo>
                  <a:pt x="1071694" y="5336061"/>
                </a:lnTo>
                <a:lnTo>
                  <a:pt x="1122572" y="5339646"/>
                </a:lnTo>
                <a:lnTo>
                  <a:pt x="1172847" y="5343427"/>
                </a:lnTo>
                <a:lnTo>
                  <a:pt x="1222540" y="5347389"/>
                </a:lnTo>
                <a:lnTo>
                  <a:pt x="1320278" y="5355808"/>
                </a:lnTo>
                <a:lnTo>
                  <a:pt x="1415969" y="5364796"/>
                </a:lnTo>
                <a:lnTo>
                  <a:pt x="1509794" y="5374246"/>
                </a:lnTo>
                <a:lnTo>
                  <a:pt x="1601939" y="5384055"/>
                </a:lnTo>
                <a:lnTo>
                  <a:pt x="1781915" y="5404319"/>
                </a:lnTo>
                <a:lnTo>
                  <a:pt x="2086853" y="5439653"/>
                </a:lnTo>
                <a:lnTo>
                  <a:pt x="2215238" y="5453819"/>
                </a:lnTo>
                <a:lnTo>
                  <a:pt x="2300518" y="5462673"/>
                </a:lnTo>
                <a:lnTo>
                  <a:pt x="2385763" y="5470930"/>
                </a:lnTo>
                <a:lnTo>
                  <a:pt x="2471157" y="5478486"/>
                </a:lnTo>
                <a:lnTo>
                  <a:pt x="2513967" y="5481967"/>
                </a:lnTo>
                <a:lnTo>
                  <a:pt x="2556882" y="5485233"/>
                </a:lnTo>
                <a:lnTo>
                  <a:pt x="2599927" y="5488271"/>
                </a:lnTo>
                <a:lnTo>
                  <a:pt x="2643122" y="5491067"/>
                </a:lnTo>
                <a:lnTo>
                  <a:pt x="2686492" y="5493608"/>
                </a:lnTo>
                <a:lnTo>
                  <a:pt x="2730059" y="5495881"/>
                </a:lnTo>
                <a:lnTo>
                  <a:pt x="2773847" y="5497873"/>
                </a:lnTo>
                <a:lnTo>
                  <a:pt x="2817877" y="5499570"/>
                </a:lnTo>
                <a:lnTo>
                  <a:pt x="2862173" y="5500959"/>
                </a:lnTo>
                <a:lnTo>
                  <a:pt x="2906758" y="5502027"/>
                </a:lnTo>
                <a:lnTo>
                  <a:pt x="2951655" y="5502760"/>
                </a:lnTo>
                <a:lnTo>
                  <a:pt x="2996886" y="5503146"/>
                </a:lnTo>
                <a:lnTo>
                  <a:pt x="3042474" y="5503171"/>
                </a:lnTo>
                <a:lnTo>
                  <a:pt x="3088443" y="5502822"/>
                </a:lnTo>
                <a:lnTo>
                  <a:pt x="3134814" y="5502086"/>
                </a:lnTo>
                <a:lnTo>
                  <a:pt x="3181612" y="5500949"/>
                </a:lnTo>
                <a:lnTo>
                  <a:pt x="3228859" y="5499398"/>
                </a:lnTo>
                <a:lnTo>
                  <a:pt x="3276577" y="5497420"/>
                </a:lnTo>
                <a:lnTo>
                  <a:pt x="3324790" y="5495002"/>
                </a:lnTo>
                <a:lnTo>
                  <a:pt x="3373520" y="5492130"/>
                </a:lnTo>
                <a:lnTo>
                  <a:pt x="3422791" y="5488792"/>
                </a:lnTo>
                <a:lnTo>
                  <a:pt x="3472625" y="5484973"/>
                </a:lnTo>
                <a:lnTo>
                  <a:pt x="3523045" y="5480661"/>
                </a:lnTo>
                <a:lnTo>
                  <a:pt x="3574074" y="5475843"/>
                </a:lnTo>
                <a:lnTo>
                  <a:pt x="3625734" y="5470505"/>
                </a:lnTo>
                <a:lnTo>
                  <a:pt x="3678050" y="5464634"/>
                </a:lnTo>
                <a:lnTo>
                  <a:pt x="3731043" y="5458217"/>
                </a:lnTo>
                <a:lnTo>
                  <a:pt x="3784737" y="5451240"/>
                </a:lnTo>
                <a:lnTo>
                  <a:pt x="3839154" y="5443691"/>
                </a:lnTo>
                <a:lnTo>
                  <a:pt x="3894317" y="5435555"/>
                </a:lnTo>
                <a:lnTo>
                  <a:pt x="3950249" y="5426821"/>
                </a:lnTo>
                <a:lnTo>
                  <a:pt x="4006974" y="5417474"/>
                </a:lnTo>
                <a:lnTo>
                  <a:pt x="4064513" y="5407501"/>
                </a:lnTo>
                <a:lnTo>
                  <a:pt x="4122890" y="5396890"/>
                </a:lnTo>
                <a:lnTo>
                  <a:pt x="4521548" y="5322756"/>
                </a:lnTo>
                <a:lnTo>
                  <a:pt x="4576106" y="5303826"/>
                </a:lnTo>
                <a:lnTo>
                  <a:pt x="4628230" y="5246048"/>
                </a:lnTo>
                <a:lnTo>
                  <a:pt x="4651420" y="5192765"/>
                </a:lnTo>
                <a:lnTo>
                  <a:pt x="4671648" y="5117977"/>
                </a:lnTo>
                <a:lnTo>
                  <a:pt x="4679200" y="5078462"/>
                </a:lnTo>
                <a:lnTo>
                  <a:pt x="4685707" y="5036233"/>
                </a:lnTo>
                <a:lnTo>
                  <a:pt x="4691248" y="4991582"/>
                </a:lnTo>
                <a:lnTo>
                  <a:pt x="4695905" y="4944801"/>
                </a:lnTo>
                <a:lnTo>
                  <a:pt x="4699758" y="4896184"/>
                </a:lnTo>
                <a:lnTo>
                  <a:pt x="4702887" y="4846021"/>
                </a:lnTo>
                <a:lnTo>
                  <a:pt x="4705374" y="4794606"/>
                </a:lnTo>
                <a:lnTo>
                  <a:pt x="4707298" y="4742230"/>
                </a:lnTo>
                <a:lnTo>
                  <a:pt x="4708742" y="4689187"/>
                </a:lnTo>
                <a:lnTo>
                  <a:pt x="4709784" y="4635769"/>
                </a:lnTo>
                <a:lnTo>
                  <a:pt x="4710506" y="4582267"/>
                </a:lnTo>
                <a:lnTo>
                  <a:pt x="4715113" y="3352287"/>
                </a:lnTo>
                <a:lnTo>
                  <a:pt x="4714523" y="2023905"/>
                </a:lnTo>
                <a:lnTo>
                  <a:pt x="4708430" y="695798"/>
                </a:lnTo>
                <a:lnTo>
                  <a:pt x="4705448" y="287276"/>
                </a:lnTo>
                <a:lnTo>
                  <a:pt x="4702468" y="218116"/>
                </a:lnTo>
                <a:lnTo>
                  <a:pt x="4695205" y="158088"/>
                </a:lnTo>
                <a:lnTo>
                  <a:pt x="4684418" y="110547"/>
                </a:lnTo>
                <a:lnTo>
                  <a:pt x="4655313" y="66340"/>
                </a:lnTo>
                <a:lnTo>
                  <a:pt x="4600199" y="60439"/>
                </a:lnTo>
                <a:lnTo>
                  <a:pt x="4544624" y="54845"/>
                </a:lnTo>
                <a:lnTo>
                  <a:pt x="4488607" y="49553"/>
                </a:lnTo>
                <a:lnTo>
                  <a:pt x="4432167" y="44558"/>
                </a:lnTo>
                <a:lnTo>
                  <a:pt x="4375324" y="39857"/>
                </a:lnTo>
                <a:lnTo>
                  <a:pt x="4318095" y="35444"/>
                </a:lnTo>
                <a:lnTo>
                  <a:pt x="4260502" y="31314"/>
                </a:lnTo>
                <a:lnTo>
                  <a:pt x="4202562" y="27464"/>
                </a:lnTo>
                <a:lnTo>
                  <a:pt x="4144296" y="23888"/>
                </a:lnTo>
                <a:lnTo>
                  <a:pt x="4085722" y="20581"/>
                </a:lnTo>
                <a:lnTo>
                  <a:pt x="4026859" y="17540"/>
                </a:lnTo>
                <a:lnTo>
                  <a:pt x="3967727" y="14759"/>
                </a:lnTo>
                <a:lnTo>
                  <a:pt x="3908344" y="12233"/>
                </a:lnTo>
                <a:lnTo>
                  <a:pt x="3848731" y="9959"/>
                </a:lnTo>
                <a:lnTo>
                  <a:pt x="3788905" y="7931"/>
                </a:lnTo>
                <a:lnTo>
                  <a:pt x="3728887" y="6145"/>
                </a:lnTo>
                <a:lnTo>
                  <a:pt x="3668696" y="4596"/>
                </a:lnTo>
                <a:lnTo>
                  <a:pt x="3608350" y="3279"/>
                </a:lnTo>
                <a:lnTo>
                  <a:pt x="3547869" y="2190"/>
                </a:lnTo>
                <a:lnTo>
                  <a:pt x="3487272" y="1324"/>
                </a:lnTo>
                <a:lnTo>
                  <a:pt x="3426578" y="677"/>
                </a:lnTo>
                <a:lnTo>
                  <a:pt x="3365807" y="244"/>
                </a:lnTo>
                <a:lnTo>
                  <a:pt x="3244109" y="0"/>
                </a:lnTo>
                <a:close/>
              </a:path>
            </a:pathLst>
          </a:custGeom>
          <a:solidFill>
            <a:srgbClr val="EFE0F7"/>
          </a:solidFill>
        </p:spPr>
        <p:txBody>
          <a:bodyPr wrap="square" lIns="0" tIns="0" rIns="0" bIns="0" rtlCol="0"/>
          <a:lstStyle/>
          <a:p>
            <a:endParaRPr/>
          </a:p>
        </p:txBody>
      </p:sp>
      <p:grpSp>
        <p:nvGrpSpPr>
          <p:cNvPr id="29" name="object 29"/>
          <p:cNvGrpSpPr/>
          <p:nvPr/>
        </p:nvGrpSpPr>
        <p:grpSpPr>
          <a:xfrm>
            <a:off x="10771003" y="1737612"/>
            <a:ext cx="4715510" cy="4274185"/>
            <a:chOff x="10771003" y="1737612"/>
            <a:chExt cx="4715510" cy="4274185"/>
          </a:xfrm>
        </p:grpSpPr>
        <p:sp>
          <p:nvSpPr>
            <p:cNvPr id="30" name="object 30"/>
            <p:cNvSpPr/>
            <p:nvPr/>
          </p:nvSpPr>
          <p:spPr>
            <a:xfrm>
              <a:off x="10771003" y="1737612"/>
              <a:ext cx="4715510" cy="4274185"/>
            </a:xfrm>
            <a:custGeom>
              <a:avLst/>
              <a:gdLst/>
              <a:ahLst/>
              <a:cxnLst/>
              <a:rect l="l" t="t" r="r" b="b"/>
              <a:pathLst>
                <a:path w="4715509" h="4274185">
                  <a:moveTo>
                    <a:pt x="3600758" y="0"/>
                  </a:moveTo>
                  <a:lnTo>
                    <a:pt x="3364126" y="339"/>
                  </a:lnTo>
                  <a:lnTo>
                    <a:pt x="3116596" y="1740"/>
                  </a:lnTo>
                  <a:lnTo>
                    <a:pt x="2861015" y="4140"/>
                  </a:lnTo>
                  <a:lnTo>
                    <a:pt x="2600233" y="7477"/>
                  </a:lnTo>
                  <a:lnTo>
                    <a:pt x="2271279" y="12873"/>
                  </a:lnTo>
                  <a:lnTo>
                    <a:pt x="1944213" y="19517"/>
                  </a:lnTo>
                  <a:lnTo>
                    <a:pt x="1687656" y="25649"/>
                  </a:lnTo>
                  <a:lnTo>
                    <a:pt x="1438716" y="32441"/>
                  </a:lnTo>
                  <a:lnTo>
                    <a:pt x="1200240" y="39830"/>
                  </a:lnTo>
                  <a:lnTo>
                    <a:pt x="975078" y="47755"/>
                  </a:lnTo>
                  <a:lnTo>
                    <a:pt x="816657" y="54013"/>
                  </a:lnTo>
                  <a:lnTo>
                    <a:pt x="668528" y="60511"/>
                  </a:lnTo>
                  <a:lnTo>
                    <a:pt x="531894" y="67224"/>
                  </a:lnTo>
                  <a:lnTo>
                    <a:pt x="407956" y="74125"/>
                  </a:lnTo>
                  <a:lnTo>
                    <a:pt x="332977" y="78817"/>
                  </a:lnTo>
                  <a:lnTo>
                    <a:pt x="264531" y="83574"/>
                  </a:lnTo>
                  <a:lnTo>
                    <a:pt x="202974" y="88388"/>
                  </a:lnTo>
                  <a:lnTo>
                    <a:pt x="148662" y="93250"/>
                  </a:lnTo>
                  <a:lnTo>
                    <a:pt x="101951" y="98154"/>
                  </a:lnTo>
                  <a:lnTo>
                    <a:pt x="65276" y="110084"/>
                  </a:lnTo>
                  <a:lnTo>
                    <a:pt x="36685" y="167038"/>
                  </a:lnTo>
                  <a:lnTo>
                    <a:pt x="24897" y="210570"/>
                  </a:lnTo>
                  <a:lnTo>
                    <a:pt x="15130" y="261502"/>
                  </a:lnTo>
                  <a:lnTo>
                    <a:pt x="7644" y="317855"/>
                  </a:lnTo>
                  <a:lnTo>
                    <a:pt x="2701" y="377652"/>
                  </a:lnTo>
                  <a:lnTo>
                    <a:pt x="561" y="438914"/>
                  </a:lnTo>
                  <a:lnTo>
                    <a:pt x="1486" y="499664"/>
                  </a:lnTo>
                  <a:lnTo>
                    <a:pt x="672" y="3505012"/>
                  </a:lnTo>
                  <a:lnTo>
                    <a:pt x="388" y="3915257"/>
                  </a:lnTo>
                  <a:lnTo>
                    <a:pt x="0" y="4039724"/>
                  </a:lnTo>
                  <a:lnTo>
                    <a:pt x="4148" y="4115379"/>
                  </a:lnTo>
                  <a:lnTo>
                    <a:pt x="15920" y="4173867"/>
                  </a:lnTo>
                  <a:lnTo>
                    <a:pt x="32967" y="4216675"/>
                  </a:lnTo>
                  <a:lnTo>
                    <a:pt x="73499" y="4261201"/>
                  </a:lnTo>
                  <a:lnTo>
                    <a:pt x="92290" y="4265895"/>
                  </a:lnTo>
                  <a:lnTo>
                    <a:pt x="278971" y="4261775"/>
                  </a:lnTo>
                  <a:lnTo>
                    <a:pt x="470132" y="4258398"/>
                  </a:lnTo>
                  <a:lnTo>
                    <a:pt x="665005" y="4255717"/>
                  </a:lnTo>
                  <a:lnTo>
                    <a:pt x="862824" y="4253682"/>
                  </a:lnTo>
                  <a:lnTo>
                    <a:pt x="1129838" y="4251888"/>
                  </a:lnTo>
                  <a:lnTo>
                    <a:pt x="1398907" y="4251041"/>
                  </a:lnTo>
                  <a:lnTo>
                    <a:pt x="1735360" y="4251135"/>
                  </a:lnTo>
                  <a:lnTo>
                    <a:pt x="2134589" y="4252643"/>
                  </a:lnTo>
                  <a:lnTo>
                    <a:pt x="2711409" y="4256940"/>
                  </a:lnTo>
                  <a:lnTo>
                    <a:pt x="4160661" y="4272792"/>
                  </a:lnTo>
                  <a:lnTo>
                    <a:pt x="4338733" y="4273667"/>
                  </a:lnTo>
                  <a:lnTo>
                    <a:pt x="4426865" y="4273323"/>
                  </a:lnTo>
                  <a:lnTo>
                    <a:pt x="4475615" y="4272494"/>
                  </a:lnTo>
                  <a:lnTo>
                    <a:pt x="4516026" y="4270538"/>
                  </a:lnTo>
                  <a:lnTo>
                    <a:pt x="4554223" y="4263056"/>
                  </a:lnTo>
                  <a:lnTo>
                    <a:pt x="4618301" y="4221005"/>
                  </a:lnTo>
                  <a:lnTo>
                    <a:pt x="4646994" y="4174815"/>
                  </a:lnTo>
                  <a:lnTo>
                    <a:pt x="4671648" y="4104538"/>
                  </a:lnTo>
                  <a:lnTo>
                    <a:pt x="4681258" y="4062623"/>
                  </a:lnTo>
                  <a:lnTo>
                    <a:pt x="4689142" y="4017125"/>
                  </a:lnTo>
                  <a:lnTo>
                    <a:pt x="4695477" y="3968561"/>
                  </a:lnTo>
                  <a:lnTo>
                    <a:pt x="4700439" y="3917452"/>
                  </a:lnTo>
                  <a:lnTo>
                    <a:pt x="4704206" y="3864314"/>
                  </a:lnTo>
                  <a:lnTo>
                    <a:pt x="4706955" y="3809667"/>
                  </a:lnTo>
                  <a:lnTo>
                    <a:pt x="4708863" y="3754029"/>
                  </a:lnTo>
                  <a:lnTo>
                    <a:pt x="4710107" y="3697919"/>
                  </a:lnTo>
                  <a:lnTo>
                    <a:pt x="4710864" y="3641855"/>
                  </a:lnTo>
                  <a:lnTo>
                    <a:pt x="4714888" y="2778641"/>
                  </a:lnTo>
                  <a:lnTo>
                    <a:pt x="4715178" y="1869854"/>
                  </a:lnTo>
                  <a:lnTo>
                    <a:pt x="4711517" y="961164"/>
                  </a:lnTo>
                  <a:lnTo>
                    <a:pt x="4705448" y="204155"/>
                  </a:lnTo>
                  <a:lnTo>
                    <a:pt x="4701025" y="135404"/>
                  </a:lnTo>
                  <a:lnTo>
                    <a:pt x="4690205" y="79232"/>
                  </a:lnTo>
                  <a:lnTo>
                    <a:pt x="4674473" y="40926"/>
                  </a:lnTo>
                  <a:lnTo>
                    <a:pt x="4632165" y="23710"/>
                  </a:lnTo>
                  <a:lnTo>
                    <a:pt x="4580130" y="19864"/>
                  </a:lnTo>
                  <a:lnTo>
                    <a:pt x="4520742" y="16384"/>
                  </a:lnTo>
                  <a:lnTo>
                    <a:pt x="4454357" y="13262"/>
                  </a:lnTo>
                  <a:lnTo>
                    <a:pt x="4381330" y="10490"/>
                  </a:lnTo>
                  <a:lnTo>
                    <a:pt x="4302018" y="8061"/>
                  </a:lnTo>
                  <a:lnTo>
                    <a:pt x="4216777" y="5967"/>
                  </a:lnTo>
                  <a:lnTo>
                    <a:pt x="4078577" y="3436"/>
                  </a:lnTo>
                  <a:lnTo>
                    <a:pt x="3929040" y="1615"/>
                  </a:lnTo>
                  <a:lnTo>
                    <a:pt x="3769366" y="479"/>
                  </a:lnTo>
                  <a:lnTo>
                    <a:pt x="3600758" y="0"/>
                  </a:lnTo>
                  <a:close/>
                </a:path>
              </a:pathLst>
            </a:custGeom>
            <a:solidFill>
              <a:srgbClr val="EFE0F7"/>
            </a:solidFill>
          </p:spPr>
          <p:txBody>
            <a:bodyPr wrap="square" lIns="0" tIns="0" rIns="0" bIns="0" rtlCol="0"/>
            <a:lstStyle/>
            <a:p>
              <a:endParaRPr/>
            </a:p>
          </p:txBody>
        </p:sp>
        <p:sp>
          <p:nvSpPr>
            <p:cNvPr id="31" name="object 31"/>
            <p:cNvSpPr/>
            <p:nvPr/>
          </p:nvSpPr>
          <p:spPr>
            <a:xfrm>
              <a:off x="12261850" y="3681900"/>
              <a:ext cx="966878" cy="248920"/>
            </a:xfrm>
            <a:custGeom>
              <a:avLst/>
              <a:gdLst/>
              <a:ahLst/>
              <a:cxnLst/>
              <a:rect l="l" t="t" r="r" b="b"/>
              <a:pathLst>
                <a:path w="1228090" h="248920">
                  <a:moveTo>
                    <a:pt x="0" y="248453"/>
                  </a:moveTo>
                  <a:lnTo>
                    <a:pt x="1227973" y="248453"/>
                  </a:lnTo>
                  <a:lnTo>
                    <a:pt x="1227973" y="0"/>
                  </a:lnTo>
                  <a:lnTo>
                    <a:pt x="0" y="0"/>
                  </a:lnTo>
                  <a:lnTo>
                    <a:pt x="0" y="248453"/>
                  </a:lnTo>
                  <a:close/>
                </a:path>
              </a:pathLst>
            </a:custGeom>
            <a:solidFill>
              <a:srgbClr val="CC96EA"/>
            </a:solidFill>
          </p:spPr>
          <p:txBody>
            <a:bodyPr wrap="square" lIns="0" tIns="0" rIns="0" bIns="0" rtlCol="0"/>
            <a:lstStyle/>
            <a:p>
              <a:endParaRPr/>
            </a:p>
          </p:txBody>
        </p:sp>
      </p:grpSp>
      <p:sp>
        <p:nvSpPr>
          <p:cNvPr id="32" name="object 32"/>
          <p:cNvSpPr/>
          <p:nvPr/>
        </p:nvSpPr>
        <p:spPr>
          <a:xfrm>
            <a:off x="6195711" y="7645108"/>
            <a:ext cx="6876415" cy="2153285"/>
          </a:xfrm>
          <a:custGeom>
            <a:avLst/>
            <a:gdLst/>
            <a:ahLst/>
            <a:cxnLst/>
            <a:rect l="l" t="t" r="r" b="b"/>
            <a:pathLst>
              <a:path w="6876415" h="2153284">
                <a:moveTo>
                  <a:pt x="378662" y="0"/>
                </a:moveTo>
                <a:lnTo>
                  <a:pt x="284114" y="1531"/>
                </a:lnTo>
                <a:lnTo>
                  <a:pt x="205537" y="6128"/>
                </a:lnTo>
                <a:lnTo>
                  <a:pt x="141915" y="13133"/>
                </a:lnTo>
                <a:lnTo>
                  <a:pt x="92231" y="21888"/>
                </a:lnTo>
                <a:lnTo>
                  <a:pt x="30615" y="42019"/>
                </a:lnTo>
                <a:lnTo>
                  <a:pt x="12558" y="61265"/>
                </a:lnTo>
                <a:lnTo>
                  <a:pt x="17636" y="151221"/>
                </a:lnTo>
                <a:lnTo>
                  <a:pt x="22037" y="239237"/>
                </a:lnTo>
                <a:lnTo>
                  <a:pt x="25794" y="325301"/>
                </a:lnTo>
                <a:lnTo>
                  <a:pt x="28938" y="409401"/>
                </a:lnTo>
                <a:lnTo>
                  <a:pt x="31503" y="491525"/>
                </a:lnTo>
                <a:lnTo>
                  <a:pt x="33521" y="571661"/>
                </a:lnTo>
                <a:lnTo>
                  <a:pt x="35025" y="649799"/>
                </a:lnTo>
                <a:lnTo>
                  <a:pt x="36047" y="725926"/>
                </a:lnTo>
                <a:lnTo>
                  <a:pt x="36620" y="800030"/>
                </a:lnTo>
                <a:lnTo>
                  <a:pt x="36776" y="872101"/>
                </a:lnTo>
                <a:lnTo>
                  <a:pt x="36547" y="942125"/>
                </a:lnTo>
                <a:lnTo>
                  <a:pt x="35967" y="1010091"/>
                </a:lnTo>
                <a:lnTo>
                  <a:pt x="35067" y="1075988"/>
                </a:lnTo>
                <a:lnTo>
                  <a:pt x="33881" y="1139804"/>
                </a:lnTo>
                <a:lnTo>
                  <a:pt x="32440" y="1201527"/>
                </a:lnTo>
                <a:lnTo>
                  <a:pt x="30778" y="1261145"/>
                </a:lnTo>
                <a:lnTo>
                  <a:pt x="28926" y="1318647"/>
                </a:lnTo>
                <a:lnTo>
                  <a:pt x="24785" y="1427255"/>
                </a:lnTo>
                <a:lnTo>
                  <a:pt x="20277" y="1527258"/>
                </a:lnTo>
                <a:lnTo>
                  <a:pt x="3780" y="1839331"/>
                </a:lnTo>
                <a:lnTo>
                  <a:pt x="1340" y="1894897"/>
                </a:lnTo>
                <a:lnTo>
                  <a:pt x="551" y="1919247"/>
                </a:lnTo>
                <a:lnTo>
                  <a:pt x="94" y="1941294"/>
                </a:lnTo>
                <a:lnTo>
                  <a:pt x="0" y="1961025"/>
                </a:lnTo>
                <a:lnTo>
                  <a:pt x="301" y="1978428"/>
                </a:lnTo>
                <a:lnTo>
                  <a:pt x="3908" y="2016558"/>
                </a:lnTo>
                <a:lnTo>
                  <a:pt x="30853" y="2060750"/>
                </a:lnTo>
                <a:lnTo>
                  <a:pt x="106365" y="2095353"/>
                </a:lnTo>
                <a:lnTo>
                  <a:pt x="176006" y="2110747"/>
                </a:lnTo>
                <a:lnTo>
                  <a:pt x="273755" y="2124176"/>
                </a:lnTo>
                <a:lnTo>
                  <a:pt x="312914" y="2128074"/>
                </a:lnTo>
                <a:lnTo>
                  <a:pt x="354200" y="2131559"/>
                </a:lnTo>
                <a:lnTo>
                  <a:pt x="397442" y="2134655"/>
                </a:lnTo>
                <a:lnTo>
                  <a:pt x="442470" y="2137385"/>
                </a:lnTo>
                <a:lnTo>
                  <a:pt x="489112" y="2139773"/>
                </a:lnTo>
                <a:lnTo>
                  <a:pt x="537197" y="2141844"/>
                </a:lnTo>
                <a:lnTo>
                  <a:pt x="586555" y="2143621"/>
                </a:lnTo>
                <a:lnTo>
                  <a:pt x="637015" y="2145129"/>
                </a:lnTo>
                <a:lnTo>
                  <a:pt x="688405" y="2146390"/>
                </a:lnTo>
                <a:lnTo>
                  <a:pt x="793295" y="2148272"/>
                </a:lnTo>
                <a:lnTo>
                  <a:pt x="899858" y="2149458"/>
                </a:lnTo>
                <a:lnTo>
                  <a:pt x="4103652" y="2152882"/>
                </a:lnTo>
                <a:lnTo>
                  <a:pt x="6587280" y="2146615"/>
                </a:lnTo>
                <a:lnTo>
                  <a:pt x="6663311" y="2145180"/>
                </a:lnTo>
                <a:lnTo>
                  <a:pt x="6731562" y="2141710"/>
                </a:lnTo>
                <a:lnTo>
                  <a:pt x="6789495" y="2136497"/>
                </a:lnTo>
                <a:lnTo>
                  <a:pt x="6834574" y="2129834"/>
                </a:lnTo>
                <a:lnTo>
                  <a:pt x="6876025" y="2113328"/>
                </a:lnTo>
                <a:lnTo>
                  <a:pt x="6828686" y="1293964"/>
                </a:lnTo>
                <a:lnTo>
                  <a:pt x="6817688" y="1114782"/>
                </a:lnTo>
                <a:lnTo>
                  <a:pt x="6810421" y="1004415"/>
                </a:lnTo>
                <a:lnTo>
                  <a:pt x="6803067" y="900809"/>
                </a:lnTo>
                <a:lnTo>
                  <a:pt x="6795511" y="803528"/>
                </a:lnTo>
                <a:lnTo>
                  <a:pt x="6791619" y="757123"/>
                </a:lnTo>
                <a:lnTo>
                  <a:pt x="6787633" y="712135"/>
                </a:lnTo>
                <a:lnTo>
                  <a:pt x="6783537" y="668511"/>
                </a:lnTo>
                <a:lnTo>
                  <a:pt x="6779317" y="626194"/>
                </a:lnTo>
                <a:lnTo>
                  <a:pt x="6774958" y="585132"/>
                </a:lnTo>
                <a:lnTo>
                  <a:pt x="6770445" y="545269"/>
                </a:lnTo>
                <a:lnTo>
                  <a:pt x="6765764" y="506551"/>
                </a:lnTo>
                <a:lnTo>
                  <a:pt x="6755839" y="432331"/>
                </a:lnTo>
                <a:lnTo>
                  <a:pt x="6745064" y="362035"/>
                </a:lnTo>
                <a:lnTo>
                  <a:pt x="6733322" y="295227"/>
                </a:lnTo>
                <a:lnTo>
                  <a:pt x="6720495" y="231470"/>
                </a:lnTo>
                <a:lnTo>
                  <a:pt x="6706467" y="170328"/>
                </a:lnTo>
                <a:lnTo>
                  <a:pt x="6691119" y="111365"/>
                </a:lnTo>
                <a:lnTo>
                  <a:pt x="6674335" y="54144"/>
                </a:lnTo>
                <a:lnTo>
                  <a:pt x="6622466" y="30996"/>
                </a:lnTo>
                <a:lnTo>
                  <a:pt x="6545514" y="18364"/>
                </a:lnTo>
                <a:lnTo>
                  <a:pt x="6496700" y="13106"/>
                </a:lnTo>
                <a:lnTo>
                  <a:pt x="6442049" y="8653"/>
                </a:lnTo>
                <a:lnTo>
                  <a:pt x="6382353" y="5075"/>
                </a:lnTo>
                <a:lnTo>
                  <a:pt x="6318402" y="2446"/>
                </a:lnTo>
                <a:lnTo>
                  <a:pt x="6250989" y="839"/>
                </a:lnTo>
                <a:lnTo>
                  <a:pt x="6180904" y="328"/>
                </a:lnTo>
                <a:lnTo>
                  <a:pt x="6108938" y="984"/>
                </a:lnTo>
                <a:lnTo>
                  <a:pt x="580141" y="256"/>
                </a:lnTo>
                <a:lnTo>
                  <a:pt x="378662" y="0"/>
                </a:lnTo>
                <a:close/>
              </a:path>
            </a:pathLst>
          </a:custGeom>
          <a:solidFill>
            <a:srgbClr val="EFE0F7"/>
          </a:solidFill>
        </p:spPr>
        <p:txBody>
          <a:bodyPr wrap="square" lIns="0" tIns="0" rIns="0" bIns="0" rtlCol="0"/>
          <a:lstStyle/>
          <a:p>
            <a:endParaRPr/>
          </a:p>
        </p:txBody>
      </p:sp>
      <p:sp>
        <p:nvSpPr>
          <p:cNvPr id="33" name="object 33"/>
          <p:cNvSpPr/>
          <p:nvPr/>
        </p:nvSpPr>
        <p:spPr>
          <a:xfrm>
            <a:off x="6169774" y="3895168"/>
            <a:ext cx="4293235" cy="3422015"/>
          </a:xfrm>
          <a:custGeom>
            <a:avLst/>
            <a:gdLst/>
            <a:ahLst/>
            <a:cxnLst/>
            <a:rect l="l" t="t" r="r" b="b"/>
            <a:pathLst>
              <a:path w="4293234" h="3422015">
                <a:moveTo>
                  <a:pt x="1177027" y="0"/>
                </a:moveTo>
                <a:lnTo>
                  <a:pt x="979859" y="747"/>
                </a:lnTo>
                <a:lnTo>
                  <a:pt x="841844" y="2031"/>
                </a:lnTo>
                <a:lnTo>
                  <a:pt x="713291" y="3998"/>
                </a:lnTo>
                <a:lnTo>
                  <a:pt x="633294" y="5717"/>
                </a:lnTo>
                <a:lnTo>
                  <a:pt x="558175" y="7781"/>
                </a:lnTo>
                <a:lnTo>
                  <a:pt x="488204" y="10208"/>
                </a:lnTo>
                <a:lnTo>
                  <a:pt x="423648" y="13014"/>
                </a:lnTo>
                <a:lnTo>
                  <a:pt x="364778" y="16215"/>
                </a:lnTo>
                <a:lnTo>
                  <a:pt x="311862" y="19830"/>
                </a:lnTo>
                <a:lnTo>
                  <a:pt x="265170" y="23873"/>
                </a:lnTo>
                <a:lnTo>
                  <a:pt x="188027" y="37220"/>
                </a:lnTo>
                <a:lnTo>
                  <a:pt x="140970" y="55002"/>
                </a:lnTo>
                <a:lnTo>
                  <a:pt x="102287" y="78553"/>
                </a:lnTo>
                <a:lnTo>
                  <a:pt x="71191" y="107020"/>
                </a:lnTo>
                <a:lnTo>
                  <a:pt x="46899" y="139549"/>
                </a:lnTo>
                <a:lnTo>
                  <a:pt x="28624" y="175286"/>
                </a:lnTo>
                <a:lnTo>
                  <a:pt x="15582" y="213378"/>
                </a:lnTo>
                <a:lnTo>
                  <a:pt x="6987" y="252972"/>
                </a:lnTo>
                <a:lnTo>
                  <a:pt x="2055" y="293213"/>
                </a:lnTo>
                <a:lnTo>
                  <a:pt x="0" y="333248"/>
                </a:lnTo>
                <a:lnTo>
                  <a:pt x="36" y="372223"/>
                </a:lnTo>
                <a:lnTo>
                  <a:pt x="1380" y="409285"/>
                </a:lnTo>
                <a:lnTo>
                  <a:pt x="638" y="2808223"/>
                </a:lnTo>
                <a:lnTo>
                  <a:pt x="380" y="3135690"/>
                </a:lnTo>
                <a:lnTo>
                  <a:pt x="29" y="3235042"/>
                </a:lnTo>
                <a:lnTo>
                  <a:pt x="5460" y="3305831"/>
                </a:lnTo>
                <a:lnTo>
                  <a:pt x="20271" y="3357224"/>
                </a:lnTo>
                <a:lnTo>
                  <a:pt x="40770" y="3391276"/>
                </a:lnTo>
                <a:lnTo>
                  <a:pt x="63263" y="3410040"/>
                </a:lnTo>
                <a:lnTo>
                  <a:pt x="84058" y="3415571"/>
                </a:lnTo>
                <a:lnTo>
                  <a:pt x="271469" y="3411984"/>
                </a:lnTo>
                <a:lnTo>
                  <a:pt x="463740" y="3409113"/>
                </a:lnTo>
                <a:lnTo>
                  <a:pt x="659940" y="3406904"/>
                </a:lnTo>
                <a:lnTo>
                  <a:pt x="926036" y="3404901"/>
                </a:lnTo>
                <a:lnTo>
                  <a:pt x="1195245" y="3403860"/>
                </a:lnTo>
                <a:lnTo>
                  <a:pt x="1532766" y="3403725"/>
                </a:lnTo>
                <a:lnTo>
                  <a:pt x="1933570" y="3404955"/>
                </a:lnTo>
                <a:lnTo>
                  <a:pt x="2571994" y="3409297"/>
                </a:lnTo>
                <a:lnTo>
                  <a:pt x="3799697" y="3421161"/>
                </a:lnTo>
                <a:lnTo>
                  <a:pt x="3972128" y="3421771"/>
                </a:lnTo>
                <a:lnTo>
                  <a:pt x="4052738" y="3421246"/>
                </a:lnTo>
                <a:lnTo>
                  <a:pt x="4103291" y="3419833"/>
                </a:lnTo>
                <a:lnTo>
                  <a:pt x="4153840" y="3411163"/>
                </a:lnTo>
                <a:lnTo>
                  <a:pt x="4190633" y="3392335"/>
                </a:lnTo>
                <a:lnTo>
                  <a:pt x="4224574" y="3353722"/>
                </a:lnTo>
                <a:lnTo>
                  <a:pt x="4253251" y="3286779"/>
                </a:lnTo>
                <a:lnTo>
                  <a:pt x="4263937" y="3244493"/>
                </a:lnTo>
                <a:lnTo>
                  <a:pt x="4272231" y="3197899"/>
                </a:lnTo>
                <a:lnTo>
                  <a:pt x="4278447" y="3147806"/>
                </a:lnTo>
                <a:lnTo>
                  <a:pt x="4282899" y="3095022"/>
                </a:lnTo>
                <a:lnTo>
                  <a:pt x="4285902" y="3040355"/>
                </a:lnTo>
                <a:lnTo>
                  <a:pt x="4287771" y="2984615"/>
                </a:lnTo>
                <a:lnTo>
                  <a:pt x="4288821" y="2928610"/>
                </a:lnTo>
                <a:lnTo>
                  <a:pt x="4292174" y="2363759"/>
                </a:lnTo>
                <a:lnTo>
                  <a:pt x="4293201" y="1752410"/>
                </a:lnTo>
                <a:lnTo>
                  <a:pt x="4291670" y="1141074"/>
                </a:lnTo>
                <a:lnTo>
                  <a:pt x="4287586" y="529855"/>
                </a:lnTo>
                <a:lnTo>
                  <a:pt x="4284025" y="173408"/>
                </a:lnTo>
                <a:lnTo>
                  <a:pt x="4280001" y="118524"/>
                </a:lnTo>
                <a:lnTo>
                  <a:pt x="4270152" y="73684"/>
                </a:lnTo>
                <a:lnTo>
                  <a:pt x="4238382" y="31014"/>
                </a:lnTo>
                <a:lnTo>
                  <a:pt x="3945453" y="29024"/>
                </a:lnTo>
                <a:lnTo>
                  <a:pt x="2074703" y="5461"/>
                </a:lnTo>
                <a:lnTo>
                  <a:pt x="1665102" y="1694"/>
                </a:lnTo>
                <a:lnTo>
                  <a:pt x="1387249" y="231"/>
                </a:lnTo>
                <a:lnTo>
                  <a:pt x="1177027" y="0"/>
                </a:lnTo>
                <a:close/>
              </a:path>
            </a:pathLst>
          </a:custGeom>
          <a:solidFill>
            <a:srgbClr val="EFE0F7"/>
          </a:solidFill>
        </p:spPr>
        <p:txBody>
          <a:bodyPr wrap="square" lIns="0" tIns="0" rIns="0" bIns="0" rtlCol="0"/>
          <a:lstStyle/>
          <a:p>
            <a:endParaRPr/>
          </a:p>
        </p:txBody>
      </p:sp>
      <p:sp>
        <p:nvSpPr>
          <p:cNvPr id="34" name="object 34"/>
          <p:cNvSpPr/>
          <p:nvPr/>
        </p:nvSpPr>
        <p:spPr>
          <a:xfrm>
            <a:off x="13423487" y="6383728"/>
            <a:ext cx="5462270" cy="4074795"/>
          </a:xfrm>
          <a:custGeom>
            <a:avLst/>
            <a:gdLst/>
            <a:ahLst/>
            <a:cxnLst/>
            <a:rect l="l" t="t" r="r" b="b"/>
            <a:pathLst>
              <a:path w="5462269" h="4074795">
                <a:moveTo>
                  <a:pt x="3997336" y="0"/>
                </a:moveTo>
                <a:lnTo>
                  <a:pt x="3735270" y="128"/>
                </a:lnTo>
                <a:lnTo>
                  <a:pt x="3402679" y="1592"/>
                </a:lnTo>
                <a:lnTo>
                  <a:pt x="2876242" y="5915"/>
                </a:lnTo>
                <a:lnTo>
                  <a:pt x="463380" y="34344"/>
                </a:lnTo>
                <a:lnTo>
                  <a:pt x="69731" y="36894"/>
                </a:lnTo>
                <a:lnTo>
                  <a:pt x="29323" y="87706"/>
                </a:lnTo>
                <a:lnTo>
                  <a:pt x="16795" y="141100"/>
                </a:lnTo>
                <a:lnTo>
                  <a:pt x="11681" y="206449"/>
                </a:lnTo>
                <a:lnTo>
                  <a:pt x="6826" y="665553"/>
                </a:lnTo>
                <a:lnTo>
                  <a:pt x="1846" y="1379909"/>
                </a:lnTo>
                <a:lnTo>
                  <a:pt x="0" y="2094395"/>
                </a:lnTo>
                <a:lnTo>
                  <a:pt x="1287" y="2808894"/>
                </a:lnTo>
                <a:lnTo>
                  <a:pt x="5402" y="3473995"/>
                </a:lnTo>
                <a:lnTo>
                  <a:pt x="6277" y="3527285"/>
                </a:lnTo>
                <a:lnTo>
                  <a:pt x="7717" y="3580619"/>
                </a:lnTo>
                <a:lnTo>
                  <a:pt x="9926" y="3633505"/>
                </a:lnTo>
                <a:lnTo>
                  <a:pt x="13109" y="3685448"/>
                </a:lnTo>
                <a:lnTo>
                  <a:pt x="17472" y="3735956"/>
                </a:lnTo>
                <a:lnTo>
                  <a:pt x="23219" y="3784536"/>
                </a:lnTo>
                <a:lnTo>
                  <a:pt x="30557" y="3830696"/>
                </a:lnTo>
                <a:lnTo>
                  <a:pt x="39689" y="3873942"/>
                </a:lnTo>
                <a:lnTo>
                  <a:pt x="50821" y="3913781"/>
                </a:lnTo>
                <a:lnTo>
                  <a:pt x="79373" y="3980583"/>
                </a:lnTo>
                <a:lnTo>
                  <a:pt x="112605" y="4024485"/>
                </a:lnTo>
                <a:lnTo>
                  <a:pt x="148945" y="4050703"/>
                </a:lnTo>
                <a:lnTo>
                  <a:pt x="186824" y="4064449"/>
                </a:lnTo>
                <a:lnTo>
                  <a:pt x="224669" y="4070939"/>
                </a:lnTo>
                <a:lnTo>
                  <a:pt x="295243" y="4073748"/>
                </a:lnTo>
                <a:lnTo>
                  <a:pt x="390360" y="4074497"/>
                </a:lnTo>
                <a:lnTo>
                  <a:pt x="580518" y="4074075"/>
                </a:lnTo>
                <a:lnTo>
                  <a:pt x="2728237" y="4055905"/>
                </a:lnTo>
                <a:lnTo>
                  <a:pt x="3386424" y="4053247"/>
                </a:lnTo>
                <a:lnTo>
                  <a:pt x="3856142" y="4053054"/>
                </a:lnTo>
                <a:lnTo>
                  <a:pt x="4258358" y="4054311"/>
                </a:lnTo>
                <a:lnTo>
                  <a:pt x="4589786" y="4056542"/>
                </a:lnTo>
                <a:lnTo>
                  <a:pt x="4850580" y="4059201"/>
                </a:lnTo>
                <a:lnTo>
                  <a:pt x="5106049" y="4062713"/>
                </a:lnTo>
                <a:lnTo>
                  <a:pt x="5354848" y="4067148"/>
                </a:lnTo>
                <a:lnTo>
                  <a:pt x="5376613" y="4062687"/>
                </a:lnTo>
                <a:lnTo>
                  <a:pt x="5423559" y="4020369"/>
                </a:lnTo>
                <a:lnTo>
                  <a:pt x="5443304" y="3979683"/>
                </a:lnTo>
                <a:lnTo>
                  <a:pt x="5456938" y="3924092"/>
                </a:lnTo>
                <a:lnTo>
                  <a:pt x="5461745" y="3852181"/>
                </a:lnTo>
                <a:lnTo>
                  <a:pt x="5461294" y="3733868"/>
                </a:lnTo>
                <a:lnTo>
                  <a:pt x="5460965" y="3343925"/>
                </a:lnTo>
                <a:lnTo>
                  <a:pt x="5460028" y="487330"/>
                </a:lnTo>
                <a:lnTo>
                  <a:pt x="5461571" y="449665"/>
                </a:lnTo>
                <a:lnTo>
                  <a:pt x="5461997" y="410218"/>
                </a:lnTo>
                <a:lnTo>
                  <a:pt x="5460678" y="369632"/>
                </a:lnTo>
                <a:lnTo>
                  <a:pt x="5456984" y="328545"/>
                </a:lnTo>
                <a:lnTo>
                  <a:pt x="5450287" y="287597"/>
                </a:lnTo>
                <a:lnTo>
                  <a:pt x="5439957" y="247430"/>
                </a:lnTo>
                <a:lnTo>
                  <a:pt x="5425366" y="208683"/>
                </a:lnTo>
                <a:lnTo>
                  <a:pt x="5405883" y="171996"/>
                </a:lnTo>
                <a:lnTo>
                  <a:pt x="5380882" y="138010"/>
                </a:lnTo>
                <a:lnTo>
                  <a:pt x="5349731" y="107364"/>
                </a:lnTo>
                <a:lnTo>
                  <a:pt x="5311803" y="80699"/>
                </a:lnTo>
                <a:lnTo>
                  <a:pt x="5266469" y="58654"/>
                </a:lnTo>
                <a:lnTo>
                  <a:pt x="5213099" y="41871"/>
                </a:lnTo>
                <a:lnTo>
                  <a:pt x="5151064" y="30988"/>
                </a:lnTo>
                <a:lnTo>
                  <a:pt x="5084619" y="25028"/>
                </a:lnTo>
                <a:lnTo>
                  <a:pt x="5034026" y="21461"/>
                </a:lnTo>
                <a:lnTo>
                  <a:pt x="4978593" y="18206"/>
                </a:lnTo>
                <a:lnTo>
                  <a:pt x="4918490" y="15255"/>
                </a:lnTo>
                <a:lnTo>
                  <a:pt x="4853884" y="12598"/>
                </a:lnTo>
                <a:lnTo>
                  <a:pt x="4748902" y="9141"/>
                </a:lnTo>
                <a:lnTo>
                  <a:pt x="4634740" y="6288"/>
                </a:lnTo>
                <a:lnTo>
                  <a:pt x="4511967" y="4008"/>
                </a:lnTo>
                <a:lnTo>
                  <a:pt x="4381153" y="2265"/>
                </a:lnTo>
                <a:lnTo>
                  <a:pt x="4195211" y="723"/>
                </a:lnTo>
                <a:lnTo>
                  <a:pt x="3997336" y="0"/>
                </a:lnTo>
                <a:close/>
              </a:path>
            </a:pathLst>
          </a:custGeom>
          <a:solidFill>
            <a:srgbClr val="EFE0F7"/>
          </a:solidFill>
        </p:spPr>
        <p:txBody>
          <a:bodyPr wrap="square" lIns="0" tIns="0" rIns="0" bIns="0" rtlCol="0"/>
          <a:lstStyle/>
          <a:p>
            <a:endParaRPr/>
          </a:p>
        </p:txBody>
      </p:sp>
      <p:sp>
        <p:nvSpPr>
          <p:cNvPr id="35" name="object 35"/>
          <p:cNvSpPr txBox="1"/>
          <p:nvPr/>
        </p:nvSpPr>
        <p:spPr>
          <a:xfrm>
            <a:off x="1899658" y="4223851"/>
            <a:ext cx="3244850" cy="4506042"/>
          </a:xfrm>
          <a:prstGeom prst="rect">
            <a:avLst/>
          </a:prstGeom>
        </p:spPr>
        <p:txBody>
          <a:bodyPr vert="horz" wrap="square" lIns="0" tIns="12065" rIns="0" bIns="0" rtlCol="0">
            <a:spAutoFit/>
          </a:bodyPr>
          <a:lstStyle/>
          <a:p>
            <a:pPr marL="46990" marR="62230" indent="118745" algn="ctr">
              <a:lnSpc>
                <a:spcPct val="112400"/>
              </a:lnSpc>
              <a:spcBef>
                <a:spcPts val="95"/>
              </a:spcBef>
            </a:pPr>
            <a:r>
              <a:rPr lang="fr-FR" sz="2900" b="1" u="sng" spc="-150" dirty="0">
                <a:solidFill>
                  <a:srgbClr val="231F20"/>
                </a:solidFill>
                <a:uFill>
                  <a:solidFill>
                    <a:srgbClr val="231F20"/>
                  </a:solidFill>
                </a:uFill>
                <a:latin typeface="Calibri"/>
                <a:cs typeface="Calibri"/>
              </a:rPr>
              <a:t>NE CLIQUEZ PAS </a:t>
            </a:r>
            <a:r>
              <a:rPr lang="fr-FR" sz="2900" b="1" spc="-150" dirty="0">
                <a:solidFill>
                  <a:srgbClr val="231F20"/>
                </a:solidFill>
                <a:latin typeface="Calibri"/>
                <a:cs typeface="Calibri"/>
              </a:rPr>
              <a:t> SUR LES MESSAGES URGENTS QUI</a:t>
            </a:r>
            <a:endParaRPr lang="fr-FR" sz="2900" b="1" spc="-150" dirty="0">
              <a:latin typeface="Calibri"/>
              <a:cs typeface="Calibri"/>
            </a:endParaRPr>
          </a:p>
          <a:p>
            <a:pPr algn="ctr">
              <a:lnSpc>
                <a:spcPct val="100000"/>
              </a:lnSpc>
              <a:spcBef>
                <a:spcPts val="430"/>
              </a:spcBef>
            </a:pPr>
            <a:r>
              <a:rPr lang="fr-FR" sz="2900" b="1" spc="-150" dirty="0">
                <a:solidFill>
                  <a:srgbClr val="231F20"/>
                </a:solidFill>
                <a:latin typeface="Calibri"/>
                <a:cs typeface="Calibri"/>
              </a:rPr>
              <a:t>APPARAISSENT</a:t>
            </a:r>
            <a:endParaRPr lang="fr-FR" sz="2900" b="1" spc="-150" dirty="0">
              <a:latin typeface="Calibri"/>
              <a:cs typeface="Calibri"/>
            </a:endParaRPr>
          </a:p>
          <a:p>
            <a:pPr marL="12700" marR="5080" indent="-22860" algn="ctr">
              <a:lnSpc>
                <a:spcPct val="112400"/>
              </a:lnSpc>
            </a:pPr>
            <a:r>
              <a:rPr lang="fr-FR" sz="2900" b="1" spc="-150" dirty="0">
                <a:solidFill>
                  <a:srgbClr val="231F20"/>
                </a:solidFill>
                <a:latin typeface="Calibri"/>
                <a:cs typeface="Calibri"/>
              </a:rPr>
              <a:t>PENDANT QUE VOUS NAVIGUEZ EN LIGNE ET NE COMPOSEZ PAS LE NUMÉRO</a:t>
            </a:r>
            <a:endParaRPr lang="fr-FR" sz="2900" b="1" spc="-150" dirty="0">
              <a:latin typeface="Calibri"/>
              <a:cs typeface="Calibri"/>
            </a:endParaRPr>
          </a:p>
          <a:p>
            <a:pPr algn="ctr">
              <a:lnSpc>
                <a:spcPct val="100000"/>
              </a:lnSpc>
              <a:spcBef>
                <a:spcPts val="434"/>
              </a:spcBef>
            </a:pPr>
            <a:r>
              <a:rPr lang="fr-FR" sz="2900" b="1" spc="-150" dirty="0">
                <a:solidFill>
                  <a:srgbClr val="231F20"/>
                </a:solidFill>
                <a:latin typeface="Calibri"/>
                <a:cs typeface="Calibri"/>
              </a:rPr>
              <a:t>FOURNI</a:t>
            </a:r>
            <a:endParaRPr lang="fr-FR" sz="2900" b="1" spc="-150" dirty="0">
              <a:latin typeface="Calibri"/>
              <a:cs typeface="Calibri"/>
            </a:endParaRPr>
          </a:p>
        </p:txBody>
      </p:sp>
      <p:sp>
        <p:nvSpPr>
          <p:cNvPr id="36" name="object 36"/>
          <p:cNvSpPr txBox="1"/>
          <p:nvPr/>
        </p:nvSpPr>
        <p:spPr>
          <a:xfrm>
            <a:off x="6700535" y="7889205"/>
            <a:ext cx="5806440" cy="1484958"/>
          </a:xfrm>
          <a:prstGeom prst="rect">
            <a:avLst/>
          </a:prstGeom>
        </p:spPr>
        <p:txBody>
          <a:bodyPr vert="horz" wrap="square" lIns="0" tIns="12065" rIns="0" bIns="0" rtlCol="0">
            <a:spAutoFit/>
          </a:bodyPr>
          <a:lstStyle/>
          <a:p>
            <a:pPr marL="12700" marR="5080" algn="ctr">
              <a:lnSpc>
                <a:spcPct val="112400"/>
              </a:lnSpc>
              <a:spcBef>
                <a:spcPts val="95"/>
              </a:spcBef>
            </a:pPr>
            <a:r>
              <a:rPr lang="fr-FR" sz="2900" b="1" u="sng" spc="-150" dirty="0">
                <a:solidFill>
                  <a:srgbClr val="231F20"/>
                </a:solidFill>
                <a:uFill>
                  <a:solidFill>
                    <a:srgbClr val="231F20"/>
                  </a:solidFill>
                </a:uFill>
                <a:latin typeface="Calibri"/>
                <a:cs typeface="Calibri"/>
              </a:rPr>
              <a:t>N’INSTALLEZ JAMAIS D’APPLICATION</a:t>
            </a:r>
            <a:r>
              <a:rPr lang="fr-FR" sz="2900" b="1" spc="-150" dirty="0">
                <a:solidFill>
                  <a:srgbClr val="231F20"/>
                </a:solidFill>
                <a:latin typeface="Calibri"/>
                <a:cs typeface="Calibri"/>
              </a:rPr>
              <a:t> À LA DEMANDE D’UNE PERSONNE QUE VOUS NE CONNAISSEZ PAS</a:t>
            </a:r>
            <a:endParaRPr lang="fr-FR" sz="2900" b="1" spc="-150" dirty="0">
              <a:latin typeface="Calibri"/>
              <a:cs typeface="Calibri"/>
            </a:endParaRPr>
          </a:p>
        </p:txBody>
      </p:sp>
      <p:sp>
        <p:nvSpPr>
          <p:cNvPr id="38" name="object 38"/>
          <p:cNvSpPr txBox="1"/>
          <p:nvPr/>
        </p:nvSpPr>
        <p:spPr>
          <a:xfrm>
            <a:off x="11224345" y="3992188"/>
            <a:ext cx="4009305" cy="1484958"/>
          </a:xfrm>
          <a:prstGeom prst="rect">
            <a:avLst/>
          </a:prstGeom>
        </p:spPr>
        <p:txBody>
          <a:bodyPr vert="horz" wrap="square" lIns="0" tIns="12065" rIns="0" bIns="0" rtlCol="0">
            <a:spAutoFit/>
          </a:bodyPr>
          <a:lstStyle/>
          <a:p>
            <a:pPr marL="12065" marR="5080" algn="ctr">
              <a:lnSpc>
                <a:spcPct val="112400"/>
              </a:lnSpc>
              <a:spcBef>
                <a:spcPts val="95"/>
              </a:spcBef>
            </a:pPr>
            <a:r>
              <a:rPr lang="fr-FR" sz="2900" b="1" u="sng" spc="-150" dirty="0">
                <a:solidFill>
                  <a:srgbClr val="0000FF"/>
                </a:solidFill>
                <a:uFill>
                  <a:solidFill>
                    <a:srgbClr val="A563C6"/>
                  </a:solidFill>
                </a:uFill>
                <a:latin typeface="Calibri"/>
                <a:cs typeface="Calibri"/>
                <a:hlinkClick r:id="rId6"/>
              </a:rPr>
              <a:t>FORMULAIRE DE </a:t>
            </a:r>
            <a:r>
              <a:rPr lang="fr-FR" sz="2900" b="1" u="sng" spc="-150" dirty="0">
                <a:solidFill>
                  <a:schemeClr val="tx1"/>
                </a:solidFill>
                <a:uFill>
                  <a:solidFill>
                    <a:srgbClr val="A563C6"/>
                  </a:solidFill>
                </a:uFill>
                <a:latin typeface="Calibri"/>
                <a:cs typeface="Calibri"/>
                <a:hlinkClick r:id="rId6"/>
              </a:rPr>
              <a:t>CHOIX</a:t>
            </a:r>
            <a:r>
              <a:rPr lang="fr-FR" sz="2900" b="1" spc="-150" dirty="0">
                <a:solidFill>
                  <a:schemeClr val="tx1"/>
                </a:solidFill>
                <a:latin typeface="Calibri"/>
                <a:cs typeface="Calibri"/>
                <a:hlinkClick r:id="rId6"/>
              </a:rPr>
              <a:t> </a:t>
            </a:r>
            <a:r>
              <a:rPr lang="fr-FR" sz="2900" b="1" u="sng" spc="-150" dirty="0">
                <a:solidFill>
                  <a:srgbClr val="0000FF"/>
                </a:solidFill>
                <a:uFill>
                  <a:solidFill>
                    <a:srgbClr val="A563C6"/>
                  </a:solidFill>
                </a:uFill>
                <a:latin typeface="Calibri"/>
                <a:cs typeface="Calibri"/>
                <a:hlinkClick r:id="rId6"/>
              </a:rPr>
              <a:t>GUIDÉ</a:t>
            </a:r>
            <a:r>
              <a:rPr lang="fr-FR" sz="2900" b="1" spc="-150" dirty="0">
                <a:solidFill>
                  <a:schemeClr val="tx1"/>
                </a:solidFill>
                <a:latin typeface="Calibri"/>
                <a:cs typeface="Calibri"/>
                <a:hlinkClick r:id="rId6"/>
              </a:rPr>
              <a:t> </a:t>
            </a:r>
            <a:r>
              <a:rPr lang="fr-FR" sz="2900" b="1" spc="-150" dirty="0">
                <a:solidFill>
                  <a:schemeClr val="tx1"/>
                </a:solidFill>
                <a:latin typeface="Calibri"/>
                <a:cs typeface="Calibri"/>
              </a:rPr>
              <a:t>DISPONIBLE SUR SERVICE-PUBLIC.FR</a:t>
            </a:r>
          </a:p>
        </p:txBody>
      </p:sp>
      <p:sp>
        <p:nvSpPr>
          <p:cNvPr id="39" name="object 39"/>
          <p:cNvSpPr txBox="1"/>
          <p:nvPr/>
        </p:nvSpPr>
        <p:spPr>
          <a:xfrm>
            <a:off x="13928061" y="6620709"/>
            <a:ext cx="4458970" cy="3508653"/>
          </a:xfrm>
          <a:prstGeom prst="rect">
            <a:avLst/>
          </a:prstGeom>
        </p:spPr>
        <p:txBody>
          <a:bodyPr vert="horz" wrap="square" lIns="0" tIns="12065" rIns="0" bIns="0" rtlCol="0">
            <a:spAutoFit/>
          </a:bodyPr>
          <a:lstStyle/>
          <a:p>
            <a:pPr marL="848360" marR="114935" indent="-704215">
              <a:lnSpc>
                <a:spcPct val="112400"/>
              </a:lnSpc>
              <a:spcBef>
                <a:spcPts val="95"/>
              </a:spcBef>
            </a:pPr>
            <a:r>
              <a:rPr lang="fr-FR" sz="2900" b="1" spc="-150" dirty="0">
                <a:solidFill>
                  <a:srgbClr val="231F20"/>
                </a:solidFill>
                <a:latin typeface="Calibri"/>
                <a:cs typeface="Calibri"/>
              </a:rPr>
              <a:t>SI VOUS ÊTES CONFRONTÉ À UNE ARNAQUE,</a:t>
            </a:r>
            <a:endParaRPr lang="fr-FR" sz="2900" b="1" spc="-150" dirty="0">
              <a:latin typeface="Calibri"/>
              <a:cs typeface="Calibri"/>
            </a:endParaRPr>
          </a:p>
          <a:p>
            <a:pPr marL="254000" marR="224154" indent="209550">
              <a:lnSpc>
                <a:spcPct val="112400"/>
              </a:lnSpc>
            </a:pPr>
            <a:r>
              <a:rPr lang="fr-FR" sz="2900" b="1" u="sng" spc="-150" dirty="0">
                <a:solidFill>
                  <a:srgbClr val="231F20"/>
                </a:solidFill>
                <a:uFill>
                  <a:solidFill>
                    <a:srgbClr val="231F20"/>
                  </a:solidFill>
                </a:uFill>
                <a:latin typeface="Calibri"/>
                <a:cs typeface="Calibri"/>
              </a:rPr>
              <a:t>PARLEZ-EN</a:t>
            </a:r>
            <a:r>
              <a:rPr lang="fr-FR" sz="2900" b="1" spc="-150" dirty="0">
                <a:solidFill>
                  <a:srgbClr val="231F20"/>
                </a:solidFill>
                <a:latin typeface="Calibri"/>
                <a:cs typeface="Calibri"/>
              </a:rPr>
              <a:t> À UN AMI, À UN COLLÈGUE OU À UN</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MEMBRE DE VOTRE FAMILLE POUR LES SENSIBILISER</a:t>
            </a:r>
            <a:endParaRPr lang="fr-FR" sz="2900" b="1" spc="-150" dirty="0">
              <a:latin typeface="Calibri"/>
              <a:cs typeface="Calibri"/>
            </a:endParaRPr>
          </a:p>
          <a:p>
            <a:pPr marL="22225" algn="ctr">
              <a:lnSpc>
                <a:spcPct val="100000"/>
              </a:lnSpc>
              <a:spcBef>
                <a:spcPts val="434"/>
              </a:spcBef>
            </a:pPr>
            <a:r>
              <a:rPr lang="fr-FR" sz="2900" b="1" spc="-150" dirty="0">
                <a:solidFill>
                  <a:srgbClr val="231F20"/>
                </a:solidFill>
                <a:latin typeface="Calibri"/>
                <a:cs typeface="Calibri"/>
              </a:rPr>
              <a:t>À CETTE MENACE</a:t>
            </a:r>
            <a:endParaRPr lang="fr-FR" sz="2900" b="1" spc="-150" dirty="0">
              <a:latin typeface="Calibri"/>
              <a:cs typeface="Calibri"/>
            </a:endParaRPr>
          </a:p>
        </p:txBody>
      </p:sp>
      <p:sp>
        <p:nvSpPr>
          <p:cNvPr id="40" name="object 40"/>
          <p:cNvSpPr txBox="1"/>
          <p:nvPr/>
        </p:nvSpPr>
        <p:spPr>
          <a:xfrm>
            <a:off x="6574003" y="4277175"/>
            <a:ext cx="3533140" cy="2486193"/>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rgbClr val="231F20"/>
                </a:solidFill>
                <a:uFill>
                  <a:solidFill>
                    <a:srgbClr val="231F20"/>
                  </a:solidFill>
                </a:uFill>
                <a:latin typeface="Calibri"/>
                <a:cs typeface="Calibri"/>
              </a:rPr>
              <a:t>RACCROCHEZ</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SI ON VOUS DEMANDE DE FAIRE DES</a:t>
            </a:r>
            <a:endParaRPr lang="fr-FR" sz="2900" b="1" spc="-150" dirty="0">
              <a:latin typeface="Calibri"/>
              <a:cs typeface="Calibri"/>
            </a:endParaRPr>
          </a:p>
          <a:p>
            <a:pPr marL="99060" marR="91440" algn="ctr">
              <a:lnSpc>
                <a:spcPct val="112400"/>
              </a:lnSpc>
            </a:pPr>
            <a:r>
              <a:rPr lang="fr-FR" sz="2900" b="1" spc="-150" dirty="0">
                <a:solidFill>
                  <a:srgbClr val="231F20"/>
                </a:solidFill>
                <a:latin typeface="Calibri"/>
                <a:cs typeface="Calibri"/>
              </a:rPr>
              <a:t>MANIPULATIONS SUR VOTRE ORDINATEUR</a:t>
            </a:r>
            <a:endParaRPr lang="fr-FR" sz="2900" b="1" spc="-150" dirty="0">
              <a:latin typeface="Calibri"/>
              <a:cs typeface="Calibri"/>
            </a:endParaRPr>
          </a:p>
        </p:txBody>
      </p:sp>
      <p:sp>
        <p:nvSpPr>
          <p:cNvPr id="53" name="object 76">
            <a:extLst>
              <a:ext uri="{FF2B5EF4-FFF2-40B4-BE49-F238E27FC236}">
                <a16:creationId xmlns:a16="http://schemas.microsoft.com/office/drawing/2014/main" id="{38E94CDE-6262-2D6C-4533-9CB72B7555CD}"/>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sp>
        <p:nvSpPr>
          <p:cNvPr id="54" name="object 77">
            <a:extLst>
              <a:ext uri="{FF2B5EF4-FFF2-40B4-BE49-F238E27FC236}">
                <a16:creationId xmlns:a16="http://schemas.microsoft.com/office/drawing/2014/main" id="{54F4088A-6A76-66F4-DEA4-C13CA3DED7DB}"/>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grpSp>
        <p:nvGrpSpPr>
          <p:cNvPr id="55" name="object 78">
            <a:extLst>
              <a:ext uri="{FF2B5EF4-FFF2-40B4-BE49-F238E27FC236}">
                <a16:creationId xmlns:a16="http://schemas.microsoft.com/office/drawing/2014/main" id="{0166AF3E-E6EB-86FB-71F8-45F223F6D16F}"/>
              </a:ext>
            </a:extLst>
          </p:cNvPr>
          <p:cNvGrpSpPr/>
          <p:nvPr/>
        </p:nvGrpSpPr>
        <p:grpSpPr>
          <a:xfrm>
            <a:off x="710098" y="611769"/>
            <a:ext cx="18580100" cy="436880"/>
            <a:chOff x="710098" y="611769"/>
            <a:chExt cx="18580100" cy="436880"/>
          </a:xfrm>
        </p:grpSpPr>
        <p:sp>
          <p:nvSpPr>
            <p:cNvPr id="56" name="object 79">
              <a:extLst>
                <a:ext uri="{FF2B5EF4-FFF2-40B4-BE49-F238E27FC236}">
                  <a16:creationId xmlns:a16="http://schemas.microsoft.com/office/drawing/2014/main" id="{2224032A-15A2-79CB-D8CD-8A7CA6B93872}"/>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57" name="object 80">
              <a:extLst>
                <a:ext uri="{FF2B5EF4-FFF2-40B4-BE49-F238E27FC236}">
                  <a16:creationId xmlns:a16="http://schemas.microsoft.com/office/drawing/2014/main" id="{042D7945-2845-C2EA-90FA-7ACB5709F6A0}"/>
                </a:ext>
              </a:extLst>
            </p:cNvPr>
            <p:cNvPicPr/>
            <p:nvPr/>
          </p:nvPicPr>
          <p:blipFill>
            <a:blip r:embed="rId7" cstate="print"/>
            <a:stretch>
              <a:fillRect/>
            </a:stretch>
          </p:blipFill>
          <p:spPr>
            <a:xfrm>
              <a:off x="10224505" y="804499"/>
              <a:ext cx="101839" cy="104719"/>
            </a:xfrm>
            <a:prstGeom prst="rect">
              <a:avLst/>
            </a:prstGeom>
          </p:spPr>
        </p:pic>
        <p:sp>
          <p:nvSpPr>
            <p:cNvPr id="58" name="object 81">
              <a:extLst>
                <a:ext uri="{FF2B5EF4-FFF2-40B4-BE49-F238E27FC236}">
                  <a16:creationId xmlns:a16="http://schemas.microsoft.com/office/drawing/2014/main" id="{1690F091-F78F-F8F9-781C-6584020B3C48}"/>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82">
              <a:extLst>
                <a:ext uri="{FF2B5EF4-FFF2-40B4-BE49-F238E27FC236}">
                  <a16:creationId xmlns:a16="http://schemas.microsoft.com/office/drawing/2014/main" id="{C562436F-65A2-A4C7-B191-AE8F9564F0A7}"/>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0" name="object 83">
              <a:extLst>
                <a:ext uri="{FF2B5EF4-FFF2-40B4-BE49-F238E27FC236}">
                  <a16:creationId xmlns:a16="http://schemas.microsoft.com/office/drawing/2014/main" id="{42296E21-D5A7-FFE8-516E-E109678B2D5A}"/>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1" name="object 84">
              <a:extLst>
                <a:ext uri="{FF2B5EF4-FFF2-40B4-BE49-F238E27FC236}">
                  <a16:creationId xmlns:a16="http://schemas.microsoft.com/office/drawing/2014/main" id="{3D906D35-4435-4FD7-FF9B-8EEC2E2B457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2" name="object 85">
              <a:extLst>
                <a:ext uri="{FF2B5EF4-FFF2-40B4-BE49-F238E27FC236}">
                  <a16:creationId xmlns:a16="http://schemas.microsoft.com/office/drawing/2014/main" id="{9C63BC36-19FD-88C1-2432-9FEC0FBA21F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3" name="object 86">
              <a:extLst>
                <a:ext uri="{FF2B5EF4-FFF2-40B4-BE49-F238E27FC236}">
                  <a16:creationId xmlns:a16="http://schemas.microsoft.com/office/drawing/2014/main" id="{3FE62FAF-ED1A-21AC-31D1-E90EF3C28B6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4" name="object 87">
              <a:extLst>
                <a:ext uri="{FF2B5EF4-FFF2-40B4-BE49-F238E27FC236}">
                  <a16:creationId xmlns:a16="http://schemas.microsoft.com/office/drawing/2014/main" id="{68FE193B-9034-B2D3-94B3-706A387300CA}"/>
                </a:ext>
              </a:extLst>
            </p:cNvPr>
            <p:cNvPicPr/>
            <p:nvPr/>
          </p:nvPicPr>
          <p:blipFill>
            <a:blip r:embed="rId8" cstate="print"/>
            <a:stretch>
              <a:fillRect/>
            </a:stretch>
          </p:blipFill>
          <p:spPr>
            <a:xfrm>
              <a:off x="900786" y="665402"/>
              <a:ext cx="90720" cy="160403"/>
            </a:xfrm>
            <a:prstGeom prst="rect">
              <a:avLst/>
            </a:prstGeom>
          </p:spPr>
        </p:pic>
      </p:grpSp>
      <p:sp>
        <p:nvSpPr>
          <p:cNvPr id="66" name="object 37">
            <a:extLst>
              <a:ext uri="{FF2B5EF4-FFF2-40B4-BE49-F238E27FC236}">
                <a16:creationId xmlns:a16="http://schemas.microsoft.com/office/drawing/2014/main" id="{B368318B-D1E0-C5CA-8E6B-7029368CEAAC}"/>
              </a:ext>
            </a:extLst>
          </p:cNvPr>
          <p:cNvSpPr txBox="1"/>
          <p:nvPr/>
        </p:nvSpPr>
        <p:spPr>
          <a:xfrm>
            <a:off x="11338007" y="2004569"/>
            <a:ext cx="3524250" cy="1986378"/>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chemeClr val="tx1"/>
                </a:solidFill>
                <a:uFill>
                  <a:solidFill>
                    <a:srgbClr val="231F20"/>
                  </a:solidFill>
                </a:uFill>
                <a:latin typeface="Calibri"/>
                <a:cs typeface="Calibri"/>
              </a:rPr>
              <a:t>SIGNALEZ</a:t>
            </a:r>
            <a:endParaRPr lang="fr-FR" sz="2900" b="1" spc="-150" dirty="0">
              <a:solidFill>
                <a:schemeClr val="tx1"/>
              </a:solidFill>
              <a:latin typeface="Calibri"/>
              <a:cs typeface="Calibri"/>
            </a:endParaRPr>
          </a:p>
          <a:p>
            <a:pPr marL="12700" marR="5080" indent="-22860" algn="ctr">
              <a:lnSpc>
                <a:spcPct val="112400"/>
              </a:lnSpc>
            </a:pPr>
            <a:r>
              <a:rPr lang="fr-FR" sz="2900" b="1" u="sng" spc="-150" dirty="0">
                <a:solidFill>
                  <a:schemeClr val="tx1"/>
                </a:solidFill>
                <a:uFill>
                  <a:solidFill>
                    <a:srgbClr val="231F20"/>
                  </a:solidFill>
                </a:uFill>
                <a:latin typeface="Calibri"/>
                <a:cs typeface="Calibri"/>
              </a:rPr>
              <a:t>LES ESCROQUERIES</a:t>
            </a:r>
            <a:r>
              <a:rPr lang="fr-FR" sz="2900" b="1" spc="-150" dirty="0">
                <a:solidFill>
                  <a:schemeClr val="tx1"/>
                </a:solidFill>
                <a:latin typeface="Calibri"/>
                <a:cs typeface="Calibri"/>
              </a:rPr>
              <a:t>, GRÂCE AU DISPOSITIF THESEE ET LE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5"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10890251" y="7196455"/>
              <a:ext cx="3810000" cy="1049020"/>
            </a:xfrm>
            <a:custGeom>
              <a:avLst/>
              <a:gdLst/>
              <a:ahLst/>
              <a:cxnLst/>
              <a:rect l="l" t="t" r="r" b="b"/>
              <a:pathLst>
                <a:path w="3639184" h="1049020">
                  <a:moveTo>
                    <a:pt x="2531401" y="0"/>
                  </a:moveTo>
                  <a:lnTo>
                    <a:pt x="2287086" y="462"/>
                  </a:lnTo>
                  <a:lnTo>
                    <a:pt x="2044194" y="1844"/>
                  </a:lnTo>
                  <a:lnTo>
                    <a:pt x="1745753" y="4673"/>
                  </a:lnTo>
                  <a:lnTo>
                    <a:pt x="1400579" y="9364"/>
                  </a:lnTo>
                  <a:lnTo>
                    <a:pt x="1024620" y="16092"/>
                  </a:lnTo>
                  <a:lnTo>
                    <a:pt x="600745" y="25698"/>
                  </a:lnTo>
                  <a:lnTo>
                    <a:pt x="235064" y="36031"/>
                  </a:lnTo>
                  <a:lnTo>
                    <a:pt x="61809" y="42046"/>
                  </a:lnTo>
                  <a:lnTo>
                    <a:pt x="14099" y="67936"/>
                  </a:lnTo>
                  <a:lnTo>
                    <a:pt x="0" y="124462"/>
                  </a:lnTo>
                  <a:lnTo>
                    <a:pt x="5659" y="168158"/>
                  </a:lnTo>
                  <a:lnTo>
                    <a:pt x="10793" y="213852"/>
                  </a:lnTo>
                  <a:lnTo>
                    <a:pt x="15401" y="261281"/>
                  </a:lnTo>
                  <a:lnTo>
                    <a:pt x="19484" y="310181"/>
                  </a:lnTo>
                  <a:lnTo>
                    <a:pt x="23040" y="360289"/>
                  </a:lnTo>
                  <a:lnTo>
                    <a:pt x="26069" y="411341"/>
                  </a:lnTo>
                  <a:lnTo>
                    <a:pt x="28571" y="463074"/>
                  </a:lnTo>
                  <a:lnTo>
                    <a:pt x="30546" y="515223"/>
                  </a:lnTo>
                  <a:lnTo>
                    <a:pt x="31994" y="567526"/>
                  </a:lnTo>
                  <a:lnTo>
                    <a:pt x="32914" y="619718"/>
                  </a:lnTo>
                  <a:lnTo>
                    <a:pt x="33306" y="671536"/>
                  </a:lnTo>
                  <a:lnTo>
                    <a:pt x="33170" y="722717"/>
                  </a:lnTo>
                  <a:lnTo>
                    <a:pt x="32505" y="772996"/>
                  </a:lnTo>
                  <a:lnTo>
                    <a:pt x="31311" y="822111"/>
                  </a:lnTo>
                  <a:lnTo>
                    <a:pt x="29588" y="869797"/>
                  </a:lnTo>
                  <a:lnTo>
                    <a:pt x="27336" y="915791"/>
                  </a:lnTo>
                  <a:lnTo>
                    <a:pt x="24554" y="959829"/>
                  </a:lnTo>
                  <a:lnTo>
                    <a:pt x="27082" y="980424"/>
                  </a:lnTo>
                  <a:lnTo>
                    <a:pt x="36640" y="997458"/>
                  </a:lnTo>
                  <a:lnTo>
                    <a:pt x="51541" y="1009020"/>
                  </a:lnTo>
                  <a:lnTo>
                    <a:pt x="70102" y="1013199"/>
                  </a:lnTo>
                  <a:lnTo>
                    <a:pt x="202520" y="1012478"/>
                  </a:lnTo>
                  <a:lnTo>
                    <a:pt x="329617" y="1012305"/>
                  </a:lnTo>
                  <a:lnTo>
                    <a:pt x="451736" y="1012632"/>
                  </a:lnTo>
                  <a:lnTo>
                    <a:pt x="569219" y="1013408"/>
                  </a:lnTo>
                  <a:lnTo>
                    <a:pt x="737506" y="1015309"/>
                  </a:lnTo>
                  <a:lnTo>
                    <a:pt x="897294" y="1017947"/>
                  </a:lnTo>
                  <a:lnTo>
                    <a:pt x="1099127" y="1022324"/>
                  </a:lnTo>
                  <a:lnTo>
                    <a:pt x="1786650" y="1041092"/>
                  </a:lnTo>
                  <a:lnTo>
                    <a:pt x="1963992" y="1044938"/>
                  </a:lnTo>
                  <a:lnTo>
                    <a:pt x="2098645" y="1047030"/>
                  </a:lnTo>
                  <a:lnTo>
                    <a:pt x="2189840" y="1047956"/>
                  </a:lnTo>
                  <a:lnTo>
                    <a:pt x="2282577" y="1048450"/>
                  </a:lnTo>
                  <a:lnTo>
                    <a:pt x="2377200" y="1048462"/>
                  </a:lnTo>
                  <a:lnTo>
                    <a:pt x="2474051" y="1047943"/>
                  </a:lnTo>
                  <a:lnTo>
                    <a:pt x="2573474" y="1046846"/>
                  </a:lnTo>
                  <a:lnTo>
                    <a:pt x="2675811" y="1045119"/>
                  </a:lnTo>
                  <a:lnTo>
                    <a:pt x="2781406" y="1042715"/>
                  </a:lnTo>
                  <a:lnTo>
                    <a:pt x="2890602" y="1039584"/>
                  </a:lnTo>
                  <a:lnTo>
                    <a:pt x="3003743" y="1035678"/>
                  </a:lnTo>
                  <a:lnTo>
                    <a:pt x="3121170" y="1030947"/>
                  </a:lnTo>
                  <a:lnTo>
                    <a:pt x="3489349" y="1014142"/>
                  </a:lnTo>
                  <a:lnTo>
                    <a:pt x="3552123" y="1006326"/>
                  </a:lnTo>
                  <a:lnTo>
                    <a:pt x="3605230" y="975117"/>
                  </a:lnTo>
                  <a:lnTo>
                    <a:pt x="3630354" y="918431"/>
                  </a:lnTo>
                  <a:lnTo>
                    <a:pt x="3635836" y="852848"/>
                  </a:lnTo>
                  <a:lnTo>
                    <a:pt x="3637583" y="753086"/>
                  </a:lnTo>
                  <a:lnTo>
                    <a:pt x="3638668" y="653312"/>
                  </a:lnTo>
                  <a:lnTo>
                    <a:pt x="3639092" y="553533"/>
                  </a:lnTo>
                  <a:lnTo>
                    <a:pt x="3638856" y="453753"/>
                  </a:lnTo>
                  <a:lnTo>
                    <a:pt x="3637960" y="353978"/>
                  </a:lnTo>
                  <a:lnTo>
                    <a:pt x="3636403" y="254213"/>
                  </a:lnTo>
                  <a:lnTo>
                    <a:pt x="3634188" y="154464"/>
                  </a:lnTo>
                  <a:lnTo>
                    <a:pt x="3631313" y="54736"/>
                  </a:lnTo>
                  <a:lnTo>
                    <a:pt x="3607393" y="16212"/>
                  </a:lnTo>
                  <a:lnTo>
                    <a:pt x="3481249" y="9832"/>
                  </a:lnTo>
                  <a:lnTo>
                    <a:pt x="3310088" y="6349"/>
                  </a:lnTo>
                  <a:lnTo>
                    <a:pt x="3134750" y="3682"/>
                  </a:lnTo>
                  <a:lnTo>
                    <a:pt x="2956114" y="1776"/>
                  </a:lnTo>
                  <a:lnTo>
                    <a:pt x="2775057" y="581"/>
                  </a:lnTo>
                  <a:lnTo>
                    <a:pt x="2531401" y="0"/>
                  </a:lnTo>
                  <a:close/>
                </a:path>
              </a:pathLst>
            </a:custGeom>
            <a:solidFill>
              <a:srgbClr val="DFC2F1"/>
            </a:solidFill>
          </p:spPr>
          <p:txBody>
            <a:bodyPr wrap="square" lIns="0" tIns="0" rIns="0" bIns="0" rtlCol="0"/>
            <a:lstStyle/>
            <a:p>
              <a:endParaRPr dirty="0"/>
            </a:p>
          </p:txBody>
        </p:sp>
      </p:grpSp>
      <p:sp>
        <p:nvSpPr>
          <p:cNvPr id="5" name="object 5"/>
          <p:cNvSpPr txBox="1"/>
          <p:nvPr/>
        </p:nvSpPr>
        <p:spPr>
          <a:xfrm>
            <a:off x="7502060" y="3141999"/>
            <a:ext cx="925558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2</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NE LAISSEZ PAS</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484700" y="2749019"/>
            <a:ext cx="4431006" cy="5557316"/>
          </a:xfrm>
          <a:prstGeom prst="rect">
            <a:avLst/>
          </a:prstGeom>
        </p:spPr>
      </p:pic>
      <p:sp>
        <p:nvSpPr>
          <p:cNvPr id="12" name="object 6">
            <a:extLst>
              <a:ext uri="{FF2B5EF4-FFF2-40B4-BE49-F238E27FC236}">
                <a16:creationId xmlns:a16="http://schemas.microsoft.com/office/drawing/2014/main" id="{60660BE3-48CB-B922-B1C6-1EED9F1FA8D6}"/>
              </a:ext>
            </a:extLst>
          </p:cNvPr>
          <p:cNvSpPr txBox="1"/>
          <p:nvPr/>
        </p:nvSpPr>
        <p:spPr>
          <a:xfrm>
            <a:off x="7502060" y="5310970"/>
            <a:ext cx="12151189" cy="2987869"/>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solidFill>
                  <a:srgbClr val="1D1D1B"/>
                </a:solidFill>
                <a:latin typeface="Calibri"/>
                <a:cs typeface="Calibri"/>
              </a:rPr>
              <a:t>LES CYBERCRIMINELS VOUS VOLER</a:t>
            </a:r>
            <a:endParaRPr lang="fr-FR" sz="10450" b="1" spc="-15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746327" y="3983137"/>
            <a:ext cx="9551670" cy="3781425"/>
            <a:chOff x="9746327" y="3983137"/>
            <a:chExt cx="9551670" cy="3781425"/>
          </a:xfrm>
        </p:grpSpPr>
        <p:sp>
          <p:nvSpPr>
            <p:cNvPr id="3" name="object 3"/>
            <p:cNvSpPr/>
            <p:nvPr/>
          </p:nvSpPr>
          <p:spPr>
            <a:xfrm>
              <a:off x="9746327" y="3983137"/>
              <a:ext cx="9551670" cy="3392170"/>
            </a:xfrm>
            <a:custGeom>
              <a:avLst/>
              <a:gdLst/>
              <a:ahLst/>
              <a:cxnLst/>
              <a:rect l="l" t="t" r="r" b="b"/>
              <a:pathLst>
                <a:path w="9551669" h="3392170">
                  <a:moveTo>
                    <a:pt x="6900428" y="0"/>
                  </a:moveTo>
                  <a:lnTo>
                    <a:pt x="5807299" y="1820"/>
                  </a:lnTo>
                  <a:lnTo>
                    <a:pt x="121815" y="30760"/>
                  </a:lnTo>
                  <a:lnTo>
                    <a:pt x="83007" y="42752"/>
                  </a:lnTo>
                  <a:lnTo>
                    <a:pt x="51143" y="73064"/>
                  </a:lnTo>
                  <a:lnTo>
                    <a:pt x="29230" y="117513"/>
                  </a:lnTo>
                  <a:lnTo>
                    <a:pt x="20279" y="171918"/>
                  </a:lnTo>
                  <a:lnTo>
                    <a:pt x="14421" y="424303"/>
                  </a:lnTo>
                  <a:lnTo>
                    <a:pt x="8695" y="727219"/>
                  </a:lnTo>
                  <a:lnTo>
                    <a:pt x="4390" y="1030181"/>
                  </a:lnTo>
                  <a:lnTo>
                    <a:pt x="1506" y="1333176"/>
                  </a:lnTo>
                  <a:lnTo>
                    <a:pt x="42" y="1636192"/>
                  </a:lnTo>
                  <a:lnTo>
                    <a:pt x="0" y="1939214"/>
                  </a:lnTo>
                  <a:lnTo>
                    <a:pt x="1377" y="2242230"/>
                  </a:lnTo>
                  <a:lnTo>
                    <a:pt x="4176" y="2545227"/>
                  </a:lnTo>
                  <a:lnTo>
                    <a:pt x="8394" y="2848193"/>
                  </a:lnTo>
                  <a:lnTo>
                    <a:pt x="9432" y="2897024"/>
                  </a:lnTo>
                  <a:lnTo>
                    <a:pt x="11294" y="2946351"/>
                  </a:lnTo>
                  <a:lnTo>
                    <a:pt x="14474" y="2995610"/>
                  </a:lnTo>
                  <a:lnTo>
                    <a:pt x="19462" y="3044239"/>
                  </a:lnTo>
                  <a:lnTo>
                    <a:pt x="26750" y="3091675"/>
                  </a:lnTo>
                  <a:lnTo>
                    <a:pt x="36830" y="3137355"/>
                  </a:lnTo>
                  <a:lnTo>
                    <a:pt x="50193" y="3180716"/>
                  </a:lnTo>
                  <a:lnTo>
                    <a:pt x="67332" y="3221196"/>
                  </a:lnTo>
                  <a:lnTo>
                    <a:pt x="88737" y="3258232"/>
                  </a:lnTo>
                  <a:lnTo>
                    <a:pt x="123444" y="3300089"/>
                  </a:lnTo>
                  <a:lnTo>
                    <a:pt x="162727" y="3331587"/>
                  </a:lnTo>
                  <a:lnTo>
                    <a:pt x="205583" y="3354308"/>
                  </a:lnTo>
                  <a:lnTo>
                    <a:pt x="251014" y="3369835"/>
                  </a:lnTo>
                  <a:lnTo>
                    <a:pt x="298017" y="3379749"/>
                  </a:lnTo>
                  <a:lnTo>
                    <a:pt x="345592" y="3385632"/>
                  </a:lnTo>
                  <a:lnTo>
                    <a:pt x="397761" y="3389327"/>
                  </a:lnTo>
                  <a:lnTo>
                    <a:pt x="458229" y="3390796"/>
                  </a:lnTo>
                  <a:lnTo>
                    <a:pt x="681811" y="3392023"/>
                  </a:lnTo>
                  <a:lnTo>
                    <a:pt x="5959934" y="3374291"/>
                  </a:lnTo>
                  <a:lnTo>
                    <a:pt x="7499082" y="3375344"/>
                  </a:lnTo>
                  <a:lnTo>
                    <a:pt x="8547597" y="3379667"/>
                  </a:lnTo>
                  <a:lnTo>
                    <a:pt x="9363774" y="3385904"/>
                  </a:lnTo>
                  <a:lnTo>
                    <a:pt x="9396066" y="3383239"/>
                  </a:lnTo>
                  <a:lnTo>
                    <a:pt x="9467036" y="3357974"/>
                  </a:lnTo>
                  <a:lnTo>
                    <a:pt x="9499727" y="3333891"/>
                  </a:lnTo>
                  <a:lnTo>
                    <a:pt x="9526564" y="3301186"/>
                  </a:lnTo>
                  <a:lnTo>
                    <a:pt x="9544553" y="3259118"/>
                  </a:lnTo>
                  <a:lnTo>
                    <a:pt x="9550700" y="3206946"/>
                  </a:lnTo>
                  <a:lnTo>
                    <a:pt x="9549911" y="3108454"/>
                  </a:lnTo>
                  <a:lnTo>
                    <a:pt x="9549335" y="2783832"/>
                  </a:lnTo>
                  <a:lnTo>
                    <a:pt x="9547695" y="405743"/>
                  </a:lnTo>
                  <a:lnTo>
                    <a:pt x="9549925" y="381503"/>
                  </a:lnTo>
                  <a:lnTo>
                    <a:pt x="9551122" y="356294"/>
                  </a:lnTo>
                  <a:lnTo>
                    <a:pt x="9548344" y="303973"/>
                  </a:lnTo>
                  <a:lnTo>
                    <a:pt x="9535221" y="250789"/>
                  </a:lnTo>
                  <a:lnTo>
                    <a:pt x="9507615" y="198745"/>
                  </a:lnTo>
                  <a:lnTo>
                    <a:pt x="9461383" y="149848"/>
                  </a:lnTo>
                  <a:lnTo>
                    <a:pt x="9429990" y="127207"/>
                  </a:lnTo>
                  <a:lnTo>
                    <a:pt x="9392387" y="106105"/>
                  </a:lnTo>
                  <a:lnTo>
                    <a:pt x="9348059" y="86792"/>
                  </a:lnTo>
                  <a:lnTo>
                    <a:pt x="9296486" y="69520"/>
                  </a:lnTo>
                  <a:lnTo>
                    <a:pt x="9237152" y="54538"/>
                  </a:lnTo>
                  <a:lnTo>
                    <a:pt x="9169540" y="42099"/>
                  </a:lnTo>
                  <a:lnTo>
                    <a:pt x="9093131" y="32453"/>
                  </a:lnTo>
                  <a:lnTo>
                    <a:pt x="9007408" y="25849"/>
                  </a:lnTo>
                  <a:lnTo>
                    <a:pt x="8920707" y="22013"/>
                  </a:lnTo>
                  <a:lnTo>
                    <a:pt x="8796102" y="17715"/>
                  </a:lnTo>
                  <a:lnTo>
                    <a:pt x="8623908" y="13257"/>
                  </a:lnTo>
                  <a:lnTo>
                    <a:pt x="8393643" y="8967"/>
                  </a:lnTo>
                  <a:lnTo>
                    <a:pt x="8054741" y="4792"/>
                  </a:lnTo>
                  <a:lnTo>
                    <a:pt x="7581885" y="1549"/>
                  </a:lnTo>
                  <a:lnTo>
                    <a:pt x="6900428" y="0"/>
                  </a:lnTo>
                  <a:close/>
                </a:path>
              </a:pathLst>
            </a:custGeom>
            <a:solidFill>
              <a:srgbClr val="EFE0F7"/>
            </a:solidFill>
          </p:spPr>
          <p:txBody>
            <a:bodyPr wrap="square" lIns="0" tIns="0" rIns="0" bIns="0" rtlCol="0"/>
            <a:lstStyle/>
            <a:p>
              <a:endParaRPr/>
            </a:p>
          </p:txBody>
        </p:sp>
        <p:pic>
          <p:nvPicPr>
            <p:cNvPr id="4" name="object 4"/>
            <p:cNvPicPr/>
            <p:nvPr/>
          </p:nvPicPr>
          <p:blipFill>
            <a:blip r:embed="rId2" cstate="print"/>
            <a:stretch>
              <a:fillRect/>
            </a:stretch>
          </p:blipFill>
          <p:spPr>
            <a:xfrm>
              <a:off x="10221730" y="4208206"/>
              <a:ext cx="8513217" cy="2951020"/>
            </a:xfrm>
            <a:prstGeom prst="rect">
              <a:avLst/>
            </a:prstGeom>
          </p:spPr>
        </p:pic>
        <p:sp>
          <p:nvSpPr>
            <p:cNvPr id="5" name="object 5"/>
            <p:cNvSpPr/>
            <p:nvPr/>
          </p:nvSpPr>
          <p:spPr>
            <a:xfrm>
              <a:off x="16416370" y="6656153"/>
              <a:ext cx="1984375" cy="1108710"/>
            </a:xfrm>
            <a:custGeom>
              <a:avLst/>
              <a:gdLst/>
              <a:ahLst/>
              <a:cxnLst/>
              <a:rect l="l" t="t" r="r" b="b"/>
              <a:pathLst>
                <a:path w="1984375" h="1108709">
                  <a:moveTo>
                    <a:pt x="268990" y="0"/>
                  </a:moveTo>
                  <a:lnTo>
                    <a:pt x="222677" y="7234"/>
                  </a:lnTo>
                  <a:lnTo>
                    <a:pt x="180337" y="25811"/>
                  </a:lnTo>
                  <a:lnTo>
                    <a:pt x="144057" y="54474"/>
                  </a:lnTo>
                  <a:lnTo>
                    <a:pt x="115928" y="91970"/>
                  </a:lnTo>
                  <a:lnTo>
                    <a:pt x="98038" y="137043"/>
                  </a:lnTo>
                  <a:lnTo>
                    <a:pt x="5360" y="508728"/>
                  </a:lnTo>
                  <a:lnTo>
                    <a:pt x="0" y="556921"/>
                  </a:lnTo>
                  <a:lnTo>
                    <a:pt x="7236" y="603232"/>
                  </a:lnTo>
                  <a:lnTo>
                    <a:pt x="25814" y="645571"/>
                  </a:lnTo>
                  <a:lnTo>
                    <a:pt x="54478" y="681850"/>
                  </a:lnTo>
                  <a:lnTo>
                    <a:pt x="91973" y="709980"/>
                  </a:lnTo>
                  <a:lnTo>
                    <a:pt x="137042" y="727873"/>
                  </a:lnTo>
                  <a:lnTo>
                    <a:pt x="178214" y="738135"/>
                  </a:lnTo>
                  <a:lnTo>
                    <a:pt x="154506" y="780382"/>
                  </a:lnTo>
                  <a:lnTo>
                    <a:pt x="135638" y="807182"/>
                  </a:lnTo>
                  <a:lnTo>
                    <a:pt x="111742" y="829981"/>
                  </a:lnTo>
                  <a:lnTo>
                    <a:pt x="72950" y="860225"/>
                  </a:lnTo>
                  <a:lnTo>
                    <a:pt x="144138" y="876723"/>
                  </a:lnTo>
                  <a:lnTo>
                    <a:pt x="205966" y="878176"/>
                  </a:lnTo>
                  <a:lnTo>
                    <a:pt x="258589" y="868262"/>
                  </a:lnTo>
                  <a:lnTo>
                    <a:pt x="302165" y="850658"/>
                  </a:lnTo>
                  <a:lnTo>
                    <a:pt x="336849" y="829043"/>
                  </a:lnTo>
                  <a:lnTo>
                    <a:pt x="380166" y="788489"/>
                  </a:lnTo>
                  <a:lnTo>
                    <a:pt x="1666723" y="1102951"/>
                  </a:lnTo>
                  <a:lnTo>
                    <a:pt x="1714917" y="1108313"/>
                  </a:lnTo>
                  <a:lnTo>
                    <a:pt x="1761227" y="1101078"/>
                  </a:lnTo>
                  <a:lnTo>
                    <a:pt x="1803566" y="1082502"/>
                  </a:lnTo>
                  <a:lnTo>
                    <a:pt x="1839845" y="1053841"/>
                  </a:lnTo>
                  <a:lnTo>
                    <a:pt x="1867976" y="1016348"/>
                  </a:lnTo>
                  <a:lnTo>
                    <a:pt x="1885869" y="971279"/>
                  </a:lnTo>
                  <a:lnTo>
                    <a:pt x="1978536" y="599594"/>
                  </a:lnTo>
                  <a:lnTo>
                    <a:pt x="1983898" y="551401"/>
                  </a:lnTo>
                  <a:lnTo>
                    <a:pt x="1976663" y="505091"/>
                  </a:lnTo>
                  <a:lnTo>
                    <a:pt x="1958088" y="462752"/>
                  </a:lnTo>
                  <a:lnTo>
                    <a:pt x="1929426" y="426473"/>
                  </a:lnTo>
                  <a:lnTo>
                    <a:pt x="1891933" y="398342"/>
                  </a:lnTo>
                  <a:lnTo>
                    <a:pt x="1846865" y="380449"/>
                  </a:lnTo>
                  <a:lnTo>
                    <a:pt x="317183" y="5361"/>
                  </a:lnTo>
                  <a:lnTo>
                    <a:pt x="268990" y="0"/>
                  </a:lnTo>
                  <a:close/>
                </a:path>
              </a:pathLst>
            </a:custGeom>
            <a:solidFill>
              <a:srgbClr val="231F20"/>
            </a:solidFill>
          </p:spPr>
          <p:txBody>
            <a:bodyPr wrap="square" lIns="0" tIns="0" rIns="0" bIns="0" rtlCol="0"/>
            <a:lstStyle/>
            <a:p>
              <a:endParaRPr/>
            </a:p>
          </p:txBody>
        </p:sp>
      </p:grpSp>
      <p:sp>
        <p:nvSpPr>
          <p:cNvPr id="6" name="object 6"/>
          <p:cNvSpPr txBox="1">
            <a:spLocks noGrp="1"/>
          </p:cNvSpPr>
          <p:nvPr>
            <p:ph type="title" idx="4294967295"/>
          </p:nvPr>
        </p:nvSpPr>
        <p:spPr>
          <a:xfrm>
            <a:off x="2898469" y="1481007"/>
            <a:ext cx="1430716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TÉMOIGNAGE DE FRAUDE VIA </a:t>
            </a:r>
            <a:r>
              <a:rPr lang="fr-FR" sz="6600" b="1" u="sng" spc="-150" dirty="0">
                <a:solidFill>
                  <a:srgbClr val="231F20"/>
                </a:solidFill>
                <a:uFill>
                  <a:solidFill>
                    <a:srgbClr val="231F20"/>
                  </a:solidFill>
                </a:uFill>
              </a:rPr>
              <a:t>BLABLACAR</a:t>
            </a:r>
            <a:endParaRPr lang="fr-FR" sz="6600" b="1" spc="-150" dirty="0"/>
          </a:p>
        </p:txBody>
      </p:sp>
      <p:sp>
        <p:nvSpPr>
          <p:cNvPr id="7" name="object 7"/>
          <p:cNvSpPr txBox="1"/>
          <p:nvPr/>
        </p:nvSpPr>
        <p:spPr>
          <a:xfrm>
            <a:off x="992505" y="3896210"/>
            <a:ext cx="7687945" cy="3425938"/>
          </a:xfrm>
          <a:prstGeom prst="rect">
            <a:avLst/>
          </a:prstGeom>
        </p:spPr>
        <p:txBody>
          <a:bodyPr vert="horz" wrap="square" lIns="0" tIns="40005" rIns="0" bIns="0" rtlCol="0">
            <a:spAutoFit/>
          </a:bodyPr>
          <a:lstStyle/>
          <a:p>
            <a:pPr marL="12700" marR="490220">
              <a:lnSpc>
                <a:spcPts val="4370"/>
              </a:lnSpc>
              <a:spcBef>
                <a:spcPts val="315"/>
              </a:spcBef>
            </a:pPr>
            <a:r>
              <a:rPr sz="3700" b="1" spc="125" dirty="0">
                <a:solidFill>
                  <a:srgbClr val="231F20"/>
                </a:solidFill>
                <a:latin typeface="Calibri"/>
                <a:cs typeface="Calibri"/>
              </a:rPr>
              <a:t>Ce</a:t>
            </a:r>
            <a:r>
              <a:rPr sz="3700" b="1" spc="-5" dirty="0">
                <a:solidFill>
                  <a:srgbClr val="231F20"/>
                </a:solidFill>
                <a:latin typeface="Calibri"/>
                <a:cs typeface="Calibri"/>
              </a:rPr>
              <a:t> </a:t>
            </a:r>
            <a:r>
              <a:rPr sz="3700" b="1" spc="85" dirty="0">
                <a:solidFill>
                  <a:srgbClr val="231F20"/>
                </a:solidFill>
                <a:latin typeface="Calibri"/>
                <a:cs typeface="Calibri"/>
              </a:rPr>
              <a:t>soir,</a:t>
            </a:r>
            <a:r>
              <a:rPr sz="3700" b="1" dirty="0">
                <a:solidFill>
                  <a:srgbClr val="231F20"/>
                </a:solidFill>
                <a:latin typeface="Calibri"/>
                <a:cs typeface="Calibri"/>
              </a:rPr>
              <a:t> </a:t>
            </a:r>
            <a:r>
              <a:rPr sz="3700" b="1" spc="105" dirty="0">
                <a:solidFill>
                  <a:srgbClr val="231F20"/>
                </a:solidFill>
                <a:latin typeface="Calibri"/>
                <a:cs typeface="Calibri"/>
              </a:rPr>
              <a:t>je</a:t>
            </a:r>
            <a:r>
              <a:rPr sz="3700" b="1" dirty="0">
                <a:solidFill>
                  <a:srgbClr val="231F20"/>
                </a:solidFill>
                <a:latin typeface="Calibri"/>
                <a:cs typeface="Calibri"/>
              </a:rPr>
              <a:t> </a:t>
            </a:r>
            <a:r>
              <a:rPr sz="3700" b="1" spc="50" dirty="0">
                <a:solidFill>
                  <a:srgbClr val="231F20"/>
                </a:solidFill>
                <a:latin typeface="Calibri"/>
                <a:cs typeface="Calibri"/>
              </a:rPr>
              <a:t>pense</a:t>
            </a:r>
            <a:r>
              <a:rPr sz="3700" b="1" dirty="0">
                <a:solidFill>
                  <a:srgbClr val="231F20"/>
                </a:solidFill>
                <a:latin typeface="Calibri"/>
                <a:cs typeface="Calibri"/>
              </a:rPr>
              <a:t> que</a:t>
            </a:r>
            <a:r>
              <a:rPr sz="3700" b="1" spc="-5" dirty="0">
                <a:solidFill>
                  <a:srgbClr val="231F20"/>
                </a:solidFill>
                <a:latin typeface="Calibri"/>
                <a:cs typeface="Calibri"/>
              </a:rPr>
              <a:t> </a:t>
            </a:r>
            <a:r>
              <a:rPr sz="3700" b="1" spc="155" dirty="0">
                <a:solidFill>
                  <a:srgbClr val="231F20"/>
                </a:solidFill>
                <a:latin typeface="Calibri"/>
                <a:cs typeface="Calibri"/>
              </a:rPr>
              <a:t>j’ai</a:t>
            </a:r>
            <a:r>
              <a:rPr sz="3700" b="1" dirty="0">
                <a:solidFill>
                  <a:srgbClr val="231F20"/>
                </a:solidFill>
                <a:latin typeface="Calibri"/>
                <a:cs typeface="Calibri"/>
              </a:rPr>
              <a:t> </a:t>
            </a:r>
            <a:r>
              <a:rPr sz="3700" b="1" spc="215" dirty="0">
                <a:solidFill>
                  <a:srgbClr val="231F20"/>
                </a:solidFill>
                <a:latin typeface="Calibri"/>
                <a:cs typeface="Calibri"/>
              </a:rPr>
              <a:t>failli</a:t>
            </a:r>
            <a:r>
              <a:rPr sz="3700" b="1" dirty="0">
                <a:solidFill>
                  <a:srgbClr val="231F20"/>
                </a:solidFill>
                <a:latin typeface="Calibri"/>
                <a:cs typeface="Calibri"/>
              </a:rPr>
              <a:t> </a:t>
            </a:r>
            <a:r>
              <a:rPr sz="3700" b="1" spc="40" dirty="0">
                <a:solidFill>
                  <a:srgbClr val="231F20"/>
                </a:solidFill>
                <a:latin typeface="Calibri"/>
                <a:cs typeface="Calibri"/>
              </a:rPr>
              <a:t>être </a:t>
            </a:r>
            <a:r>
              <a:rPr sz="3700" b="1" spc="120" dirty="0">
                <a:solidFill>
                  <a:srgbClr val="231F20"/>
                </a:solidFill>
                <a:latin typeface="Calibri"/>
                <a:cs typeface="Calibri"/>
              </a:rPr>
              <a:t>victime</a:t>
            </a:r>
            <a:r>
              <a:rPr sz="3700" b="1" spc="45" dirty="0">
                <a:solidFill>
                  <a:srgbClr val="231F20"/>
                </a:solidFill>
                <a:latin typeface="Calibri"/>
                <a:cs typeface="Calibri"/>
              </a:rPr>
              <a:t> </a:t>
            </a:r>
            <a:r>
              <a:rPr sz="3700" b="1" dirty="0">
                <a:solidFill>
                  <a:srgbClr val="231F20"/>
                </a:solidFill>
                <a:latin typeface="Calibri"/>
                <a:cs typeface="Calibri"/>
              </a:rPr>
              <a:t>d’une</a:t>
            </a:r>
            <a:r>
              <a:rPr sz="3700" b="1" spc="50" dirty="0">
                <a:solidFill>
                  <a:srgbClr val="231F20"/>
                </a:solidFill>
                <a:latin typeface="Calibri"/>
                <a:cs typeface="Calibri"/>
              </a:rPr>
              <a:t> </a:t>
            </a:r>
            <a:r>
              <a:rPr sz="3700" b="1" spc="90" dirty="0">
                <a:solidFill>
                  <a:srgbClr val="231F20"/>
                </a:solidFill>
                <a:latin typeface="Calibri"/>
                <a:cs typeface="Calibri"/>
              </a:rPr>
              <a:t>grave</a:t>
            </a:r>
            <a:r>
              <a:rPr sz="3700" b="1" spc="45" dirty="0">
                <a:solidFill>
                  <a:srgbClr val="231F20"/>
                </a:solidFill>
                <a:latin typeface="Calibri"/>
                <a:cs typeface="Calibri"/>
              </a:rPr>
              <a:t> </a:t>
            </a:r>
            <a:r>
              <a:rPr sz="3700" b="1" spc="75" dirty="0">
                <a:solidFill>
                  <a:srgbClr val="231F20"/>
                </a:solidFill>
                <a:latin typeface="Calibri"/>
                <a:cs typeface="Calibri"/>
              </a:rPr>
              <a:t>arnaque</a:t>
            </a:r>
            <a:r>
              <a:rPr sz="3700" b="1" spc="90" dirty="0">
                <a:solidFill>
                  <a:srgbClr val="231F20"/>
                </a:solidFill>
                <a:latin typeface="Calibri"/>
                <a:cs typeface="Calibri"/>
              </a:rPr>
              <a:t> </a:t>
            </a:r>
            <a:r>
              <a:rPr sz="3700" spc="75" dirty="0">
                <a:solidFill>
                  <a:srgbClr val="231F20"/>
                </a:solidFill>
                <a:latin typeface="Calibri"/>
                <a:cs typeface="Calibri"/>
              </a:rPr>
              <a:t>sur </a:t>
            </a:r>
            <a:r>
              <a:rPr sz="3700" spc="95" dirty="0">
                <a:solidFill>
                  <a:srgbClr val="231F20"/>
                </a:solidFill>
                <a:latin typeface="Calibri"/>
                <a:cs typeface="Calibri"/>
              </a:rPr>
              <a:t>Blablacar.</a:t>
            </a:r>
            <a:endParaRPr sz="3700" dirty="0">
              <a:latin typeface="Calibri"/>
              <a:cs typeface="Calibri"/>
            </a:endParaRPr>
          </a:p>
          <a:p>
            <a:pPr marL="12700" marR="5080">
              <a:lnSpc>
                <a:spcPts val="4370"/>
              </a:lnSpc>
            </a:pPr>
            <a:r>
              <a:rPr sz="3700" spc="175" dirty="0">
                <a:solidFill>
                  <a:srgbClr val="231F20"/>
                </a:solidFill>
                <a:latin typeface="Calibri"/>
                <a:cs typeface="Calibri"/>
              </a:rPr>
              <a:t>J’ai</a:t>
            </a:r>
            <a:r>
              <a:rPr sz="3700" spc="25" dirty="0">
                <a:solidFill>
                  <a:srgbClr val="231F20"/>
                </a:solidFill>
                <a:latin typeface="Calibri"/>
                <a:cs typeface="Calibri"/>
              </a:rPr>
              <a:t> </a:t>
            </a:r>
            <a:r>
              <a:rPr sz="3700" dirty="0">
                <a:solidFill>
                  <a:srgbClr val="231F20"/>
                </a:solidFill>
                <a:latin typeface="Calibri"/>
                <a:cs typeface="Calibri"/>
              </a:rPr>
              <a:t>envie</a:t>
            </a:r>
            <a:r>
              <a:rPr sz="3700" spc="30"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dirty="0">
                <a:solidFill>
                  <a:srgbClr val="231F20"/>
                </a:solidFill>
                <a:latin typeface="Calibri"/>
                <a:cs typeface="Calibri"/>
              </a:rPr>
              <a:t>vous</a:t>
            </a:r>
            <a:r>
              <a:rPr sz="3700" spc="30" dirty="0">
                <a:solidFill>
                  <a:srgbClr val="231F20"/>
                </a:solidFill>
                <a:latin typeface="Calibri"/>
                <a:cs typeface="Calibri"/>
              </a:rPr>
              <a:t> </a:t>
            </a:r>
            <a:r>
              <a:rPr sz="3700" spc="55" dirty="0">
                <a:solidFill>
                  <a:srgbClr val="231F20"/>
                </a:solidFill>
                <a:latin typeface="Calibri"/>
                <a:cs typeface="Calibri"/>
              </a:rPr>
              <a:t>raconter</a:t>
            </a:r>
            <a:r>
              <a:rPr sz="3700" spc="30" dirty="0">
                <a:solidFill>
                  <a:srgbClr val="231F20"/>
                </a:solidFill>
                <a:latin typeface="Calibri"/>
                <a:cs typeface="Calibri"/>
              </a:rPr>
              <a:t> </a:t>
            </a:r>
            <a:r>
              <a:rPr sz="3700" spc="130" dirty="0">
                <a:solidFill>
                  <a:srgbClr val="231F20"/>
                </a:solidFill>
                <a:latin typeface="Calibri"/>
                <a:cs typeface="Calibri"/>
              </a:rPr>
              <a:t>ça</a:t>
            </a:r>
            <a:r>
              <a:rPr sz="3700" spc="30" dirty="0">
                <a:solidFill>
                  <a:srgbClr val="231F20"/>
                </a:solidFill>
                <a:latin typeface="Calibri"/>
                <a:cs typeface="Calibri"/>
              </a:rPr>
              <a:t> </a:t>
            </a:r>
            <a:r>
              <a:rPr sz="3700" spc="90" dirty="0">
                <a:solidFill>
                  <a:srgbClr val="231F20"/>
                </a:solidFill>
                <a:latin typeface="Calibri"/>
                <a:cs typeface="Calibri"/>
              </a:rPr>
              <a:t>au</a:t>
            </a:r>
            <a:r>
              <a:rPr sz="3700" spc="30" dirty="0">
                <a:solidFill>
                  <a:srgbClr val="231F20"/>
                </a:solidFill>
                <a:latin typeface="Calibri"/>
                <a:cs typeface="Calibri"/>
              </a:rPr>
              <a:t> </a:t>
            </a:r>
            <a:r>
              <a:rPr sz="3700" spc="110" dirty="0">
                <a:solidFill>
                  <a:srgbClr val="231F20"/>
                </a:solidFill>
                <a:latin typeface="Calibri"/>
                <a:cs typeface="Calibri"/>
              </a:rPr>
              <a:t>cas </a:t>
            </a:r>
            <a:r>
              <a:rPr sz="3700" dirty="0">
                <a:solidFill>
                  <a:srgbClr val="231F20"/>
                </a:solidFill>
                <a:latin typeface="Calibri"/>
                <a:cs typeface="Calibri"/>
              </a:rPr>
              <a:t>vous</a:t>
            </a:r>
            <a:r>
              <a:rPr sz="3700" spc="55" dirty="0">
                <a:solidFill>
                  <a:srgbClr val="231F20"/>
                </a:solidFill>
                <a:latin typeface="Calibri"/>
                <a:cs typeface="Calibri"/>
              </a:rPr>
              <a:t> </a:t>
            </a:r>
            <a:r>
              <a:rPr sz="3700" dirty="0">
                <a:solidFill>
                  <a:srgbClr val="231F20"/>
                </a:solidFill>
                <a:latin typeface="Calibri"/>
                <a:cs typeface="Calibri"/>
              </a:rPr>
              <a:t>vous</a:t>
            </a:r>
            <a:r>
              <a:rPr sz="3700" spc="55" dirty="0">
                <a:solidFill>
                  <a:srgbClr val="231F20"/>
                </a:solidFill>
                <a:latin typeface="Calibri"/>
                <a:cs typeface="Calibri"/>
              </a:rPr>
              <a:t> </a:t>
            </a:r>
            <a:r>
              <a:rPr sz="3700" spc="50" dirty="0">
                <a:solidFill>
                  <a:srgbClr val="231F20"/>
                </a:solidFill>
                <a:latin typeface="Calibri"/>
                <a:cs typeface="Calibri"/>
              </a:rPr>
              <a:t>retrouveriez</a:t>
            </a:r>
            <a:r>
              <a:rPr sz="3700" spc="55" dirty="0">
                <a:solidFill>
                  <a:srgbClr val="231F20"/>
                </a:solidFill>
                <a:latin typeface="Calibri"/>
                <a:cs typeface="Calibri"/>
              </a:rPr>
              <a:t> </a:t>
            </a:r>
            <a:r>
              <a:rPr sz="3700" spc="85" dirty="0">
                <a:solidFill>
                  <a:srgbClr val="231F20"/>
                </a:solidFill>
                <a:latin typeface="Calibri"/>
                <a:cs typeface="Calibri"/>
              </a:rPr>
              <a:t>dans</a:t>
            </a:r>
            <a:r>
              <a:rPr sz="3700" spc="55" dirty="0">
                <a:solidFill>
                  <a:srgbClr val="231F20"/>
                </a:solidFill>
                <a:latin typeface="Calibri"/>
                <a:cs typeface="Calibri"/>
              </a:rPr>
              <a:t> </a:t>
            </a:r>
            <a:r>
              <a:rPr sz="3700" spc="175" dirty="0">
                <a:solidFill>
                  <a:srgbClr val="231F20"/>
                </a:solidFill>
                <a:latin typeface="Calibri"/>
                <a:cs typeface="Calibri"/>
              </a:rPr>
              <a:t>la</a:t>
            </a:r>
            <a:r>
              <a:rPr sz="3700" spc="55" dirty="0">
                <a:solidFill>
                  <a:srgbClr val="231F20"/>
                </a:solidFill>
                <a:latin typeface="Calibri"/>
                <a:cs typeface="Calibri"/>
              </a:rPr>
              <a:t> </a:t>
            </a:r>
            <a:r>
              <a:rPr sz="3700" spc="-20" dirty="0">
                <a:solidFill>
                  <a:srgbClr val="231F20"/>
                </a:solidFill>
                <a:latin typeface="Calibri"/>
                <a:cs typeface="Calibri"/>
              </a:rPr>
              <a:t>même </a:t>
            </a:r>
            <a:r>
              <a:rPr sz="3700" spc="70" dirty="0">
                <a:solidFill>
                  <a:srgbClr val="231F20"/>
                </a:solidFill>
                <a:latin typeface="Calibri"/>
                <a:cs typeface="Calibri"/>
              </a:rPr>
              <a:t>situation...</a:t>
            </a:r>
            <a:endParaRPr sz="3700" dirty="0">
              <a:latin typeface="Calibri"/>
              <a:cs typeface="Calibri"/>
            </a:endParaRPr>
          </a:p>
        </p:txBody>
      </p:sp>
      <p:sp>
        <p:nvSpPr>
          <p:cNvPr id="8" name="object 8"/>
          <p:cNvSpPr txBox="1"/>
          <p:nvPr/>
        </p:nvSpPr>
        <p:spPr>
          <a:xfrm>
            <a:off x="992505" y="7904165"/>
            <a:ext cx="7862570" cy="2132965"/>
          </a:xfrm>
          <a:prstGeom prst="rect">
            <a:avLst/>
          </a:prstGeom>
        </p:spPr>
        <p:txBody>
          <a:bodyPr vert="horz" wrap="square" lIns="0" tIns="12065" rIns="0" bIns="0" rtlCol="0">
            <a:spAutoFit/>
          </a:bodyPr>
          <a:lstStyle/>
          <a:p>
            <a:pPr marL="12700" marR="5080" algn="just">
              <a:lnSpc>
                <a:spcPct val="120200"/>
              </a:lnSpc>
              <a:spcBef>
                <a:spcPts val="95"/>
              </a:spcBef>
            </a:pPr>
            <a:r>
              <a:rPr sz="2300" spc="50" dirty="0">
                <a:solidFill>
                  <a:srgbClr val="231F20"/>
                </a:solidFill>
                <a:latin typeface="Calibri"/>
                <a:cs typeface="Calibri"/>
              </a:rPr>
              <a:t>Après</a:t>
            </a:r>
            <a:r>
              <a:rPr sz="2300" spc="185" dirty="0">
                <a:solidFill>
                  <a:srgbClr val="231F20"/>
                </a:solidFill>
                <a:latin typeface="Calibri"/>
                <a:cs typeface="Calibri"/>
              </a:rPr>
              <a:t> </a:t>
            </a:r>
            <a:r>
              <a:rPr sz="2300" dirty="0">
                <a:solidFill>
                  <a:srgbClr val="231F20"/>
                </a:solidFill>
                <a:latin typeface="Calibri"/>
                <a:cs typeface="Calibri"/>
              </a:rPr>
              <a:t>que</a:t>
            </a:r>
            <a:r>
              <a:rPr sz="2300" spc="195" dirty="0">
                <a:solidFill>
                  <a:srgbClr val="231F20"/>
                </a:solidFill>
                <a:latin typeface="Calibri"/>
                <a:cs typeface="Calibri"/>
              </a:rPr>
              <a:t> </a:t>
            </a:r>
            <a:r>
              <a:rPr sz="2300" dirty="0">
                <a:solidFill>
                  <a:srgbClr val="231F20"/>
                </a:solidFill>
                <a:latin typeface="Calibri"/>
                <a:cs typeface="Calibri"/>
              </a:rPr>
              <a:t>mon</a:t>
            </a:r>
            <a:r>
              <a:rPr sz="2300" spc="185" dirty="0">
                <a:solidFill>
                  <a:srgbClr val="231F20"/>
                </a:solidFill>
                <a:latin typeface="Calibri"/>
                <a:cs typeface="Calibri"/>
              </a:rPr>
              <a:t> </a:t>
            </a:r>
            <a:r>
              <a:rPr sz="2300" spc="60" dirty="0">
                <a:solidFill>
                  <a:srgbClr val="231F20"/>
                </a:solidFill>
                <a:latin typeface="Calibri"/>
                <a:cs typeface="Calibri"/>
              </a:rPr>
              <a:t>train</a:t>
            </a:r>
            <a:r>
              <a:rPr sz="2300" spc="195" dirty="0">
                <a:solidFill>
                  <a:srgbClr val="231F20"/>
                </a:solidFill>
                <a:latin typeface="Calibri"/>
                <a:cs typeface="Calibri"/>
              </a:rPr>
              <a:t> </a:t>
            </a:r>
            <a:r>
              <a:rPr sz="2300" spc="75" dirty="0">
                <a:solidFill>
                  <a:srgbClr val="231F20"/>
                </a:solidFill>
                <a:latin typeface="Calibri"/>
                <a:cs typeface="Calibri"/>
              </a:rPr>
              <a:t>Paris/Douai</a:t>
            </a:r>
            <a:r>
              <a:rPr sz="2300" spc="195" dirty="0">
                <a:solidFill>
                  <a:srgbClr val="231F20"/>
                </a:solidFill>
                <a:latin typeface="Calibri"/>
                <a:cs typeface="Calibri"/>
              </a:rPr>
              <a:t> </a:t>
            </a:r>
            <a:r>
              <a:rPr sz="2300" spc="65" dirty="0">
                <a:solidFill>
                  <a:srgbClr val="231F20"/>
                </a:solidFill>
                <a:latin typeface="Calibri"/>
                <a:cs typeface="Calibri"/>
              </a:rPr>
              <a:t>a</a:t>
            </a:r>
            <a:r>
              <a:rPr sz="2300" spc="190" dirty="0">
                <a:solidFill>
                  <a:srgbClr val="231F20"/>
                </a:solidFill>
                <a:latin typeface="Calibri"/>
                <a:cs typeface="Calibri"/>
              </a:rPr>
              <a:t> </a:t>
            </a:r>
            <a:r>
              <a:rPr sz="2300" dirty="0">
                <a:solidFill>
                  <a:srgbClr val="231F20"/>
                </a:solidFill>
                <a:latin typeface="Calibri"/>
                <a:cs typeface="Calibri"/>
              </a:rPr>
              <a:t>été</a:t>
            </a:r>
            <a:r>
              <a:rPr sz="2300" spc="195" dirty="0">
                <a:solidFill>
                  <a:srgbClr val="231F20"/>
                </a:solidFill>
                <a:latin typeface="Calibri"/>
                <a:cs typeface="Calibri"/>
              </a:rPr>
              <a:t> </a:t>
            </a:r>
            <a:r>
              <a:rPr sz="2300" spc="55" dirty="0">
                <a:solidFill>
                  <a:srgbClr val="231F20"/>
                </a:solidFill>
                <a:latin typeface="Calibri"/>
                <a:cs typeface="Calibri"/>
              </a:rPr>
              <a:t>annulé</a:t>
            </a:r>
            <a:r>
              <a:rPr sz="2300" spc="195" dirty="0">
                <a:solidFill>
                  <a:srgbClr val="231F20"/>
                </a:solidFill>
                <a:latin typeface="Calibri"/>
                <a:cs typeface="Calibri"/>
              </a:rPr>
              <a:t> </a:t>
            </a:r>
            <a:r>
              <a:rPr sz="2300" dirty="0">
                <a:solidFill>
                  <a:srgbClr val="231F20"/>
                </a:solidFill>
                <a:latin typeface="Calibri"/>
                <a:cs typeface="Calibri"/>
              </a:rPr>
              <a:t>en</a:t>
            </a:r>
            <a:r>
              <a:rPr sz="2300" spc="190" dirty="0">
                <a:solidFill>
                  <a:srgbClr val="231F20"/>
                </a:solidFill>
                <a:latin typeface="Calibri"/>
                <a:cs typeface="Calibri"/>
              </a:rPr>
              <a:t> </a:t>
            </a:r>
            <a:r>
              <a:rPr sz="2300" spc="60" dirty="0">
                <a:solidFill>
                  <a:srgbClr val="231F20"/>
                </a:solidFill>
                <a:latin typeface="Calibri"/>
                <a:cs typeface="Calibri"/>
              </a:rPr>
              <a:t>raison</a:t>
            </a:r>
            <a:r>
              <a:rPr sz="2300" spc="190" dirty="0">
                <a:solidFill>
                  <a:srgbClr val="231F20"/>
                </a:solidFill>
                <a:latin typeface="Calibri"/>
                <a:cs typeface="Calibri"/>
              </a:rPr>
              <a:t> </a:t>
            </a:r>
            <a:r>
              <a:rPr sz="2300" dirty="0">
                <a:solidFill>
                  <a:srgbClr val="231F20"/>
                </a:solidFill>
                <a:latin typeface="Calibri"/>
                <a:cs typeface="Calibri"/>
              </a:rPr>
              <a:t>de</a:t>
            </a:r>
            <a:r>
              <a:rPr sz="2300" spc="190" dirty="0">
                <a:solidFill>
                  <a:srgbClr val="231F20"/>
                </a:solidFill>
                <a:latin typeface="Calibri"/>
                <a:cs typeface="Calibri"/>
              </a:rPr>
              <a:t> </a:t>
            </a:r>
            <a:r>
              <a:rPr sz="2300" spc="85" dirty="0">
                <a:solidFill>
                  <a:srgbClr val="231F20"/>
                </a:solidFill>
                <a:latin typeface="Calibri"/>
                <a:cs typeface="Calibri"/>
              </a:rPr>
              <a:t>la </a:t>
            </a:r>
            <a:r>
              <a:rPr sz="2300" spc="45" dirty="0">
                <a:solidFill>
                  <a:srgbClr val="231F20"/>
                </a:solidFill>
                <a:latin typeface="Calibri"/>
                <a:cs typeface="Calibri"/>
              </a:rPr>
              <a:t>tempête</a:t>
            </a:r>
            <a:r>
              <a:rPr sz="2300" spc="280" dirty="0">
                <a:solidFill>
                  <a:srgbClr val="231F20"/>
                </a:solidFill>
                <a:latin typeface="Calibri"/>
                <a:cs typeface="Calibri"/>
              </a:rPr>
              <a:t> </a:t>
            </a:r>
            <a:r>
              <a:rPr sz="2300" spc="110" dirty="0">
                <a:solidFill>
                  <a:srgbClr val="231F20"/>
                </a:solidFill>
                <a:latin typeface="Calibri"/>
                <a:cs typeface="Calibri"/>
              </a:rPr>
              <a:t>Eunice,</a:t>
            </a:r>
            <a:r>
              <a:rPr sz="2300" spc="285" dirty="0">
                <a:solidFill>
                  <a:srgbClr val="231F20"/>
                </a:solidFill>
                <a:latin typeface="Calibri"/>
                <a:cs typeface="Calibri"/>
              </a:rPr>
              <a:t> </a:t>
            </a:r>
            <a:r>
              <a:rPr sz="2300" spc="75" dirty="0">
                <a:solidFill>
                  <a:srgbClr val="231F20"/>
                </a:solidFill>
                <a:latin typeface="Calibri"/>
                <a:cs typeface="Calibri"/>
              </a:rPr>
              <a:t>je</a:t>
            </a:r>
            <a:r>
              <a:rPr sz="2300" spc="280" dirty="0">
                <a:solidFill>
                  <a:srgbClr val="231F20"/>
                </a:solidFill>
                <a:latin typeface="Calibri"/>
                <a:cs typeface="Calibri"/>
              </a:rPr>
              <a:t> </a:t>
            </a:r>
            <a:r>
              <a:rPr sz="2300" spc="85" dirty="0">
                <a:solidFill>
                  <a:srgbClr val="231F20"/>
                </a:solidFill>
                <a:latin typeface="Calibri"/>
                <a:cs typeface="Calibri"/>
              </a:rPr>
              <a:t>décide</a:t>
            </a:r>
            <a:r>
              <a:rPr sz="2300" spc="285" dirty="0">
                <a:solidFill>
                  <a:srgbClr val="231F20"/>
                </a:solidFill>
                <a:latin typeface="Calibri"/>
                <a:cs typeface="Calibri"/>
              </a:rPr>
              <a:t> </a:t>
            </a:r>
            <a:r>
              <a:rPr sz="2300" dirty="0">
                <a:solidFill>
                  <a:srgbClr val="231F20"/>
                </a:solidFill>
                <a:latin typeface="Calibri"/>
                <a:cs typeface="Calibri"/>
              </a:rPr>
              <a:t>de</a:t>
            </a:r>
            <a:r>
              <a:rPr sz="2300" spc="280" dirty="0">
                <a:solidFill>
                  <a:srgbClr val="231F20"/>
                </a:solidFill>
                <a:latin typeface="Calibri"/>
                <a:cs typeface="Calibri"/>
              </a:rPr>
              <a:t> </a:t>
            </a:r>
            <a:r>
              <a:rPr sz="2300" dirty="0">
                <a:solidFill>
                  <a:srgbClr val="231F20"/>
                </a:solidFill>
                <a:latin typeface="Calibri"/>
                <a:cs typeface="Calibri"/>
              </a:rPr>
              <a:t>me</a:t>
            </a:r>
            <a:r>
              <a:rPr sz="2300" spc="285" dirty="0">
                <a:solidFill>
                  <a:srgbClr val="231F20"/>
                </a:solidFill>
                <a:latin typeface="Calibri"/>
                <a:cs typeface="Calibri"/>
              </a:rPr>
              <a:t> </a:t>
            </a:r>
            <a:r>
              <a:rPr sz="2300" spc="70" dirty="0">
                <a:solidFill>
                  <a:srgbClr val="231F20"/>
                </a:solidFill>
                <a:latin typeface="Calibri"/>
                <a:cs typeface="Calibri"/>
              </a:rPr>
              <a:t>tourner</a:t>
            </a:r>
            <a:r>
              <a:rPr sz="2300" spc="285" dirty="0">
                <a:solidFill>
                  <a:srgbClr val="231F20"/>
                </a:solidFill>
                <a:latin typeface="Calibri"/>
                <a:cs typeface="Calibri"/>
              </a:rPr>
              <a:t> </a:t>
            </a:r>
            <a:r>
              <a:rPr sz="2300" spc="70" dirty="0">
                <a:solidFill>
                  <a:srgbClr val="231F20"/>
                </a:solidFill>
                <a:latin typeface="Calibri"/>
                <a:cs typeface="Calibri"/>
              </a:rPr>
              <a:t>vers</a:t>
            </a:r>
            <a:r>
              <a:rPr sz="2300" spc="280" dirty="0">
                <a:solidFill>
                  <a:srgbClr val="231F20"/>
                </a:solidFill>
                <a:latin typeface="Calibri"/>
                <a:cs typeface="Calibri"/>
              </a:rPr>
              <a:t> </a:t>
            </a:r>
            <a:r>
              <a:rPr sz="2300" spc="110" dirty="0">
                <a:solidFill>
                  <a:srgbClr val="231F20"/>
                </a:solidFill>
                <a:latin typeface="Calibri"/>
                <a:cs typeface="Calibri"/>
              </a:rPr>
              <a:t>Blablacar.</a:t>
            </a:r>
            <a:r>
              <a:rPr sz="2300" spc="285" dirty="0">
                <a:solidFill>
                  <a:srgbClr val="231F20"/>
                </a:solidFill>
                <a:latin typeface="Calibri"/>
                <a:cs typeface="Calibri"/>
              </a:rPr>
              <a:t> </a:t>
            </a:r>
            <a:r>
              <a:rPr sz="2300" spc="175" dirty="0">
                <a:solidFill>
                  <a:srgbClr val="231F20"/>
                </a:solidFill>
                <a:latin typeface="Calibri"/>
                <a:cs typeface="Calibri"/>
              </a:rPr>
              <a:t>Je </a:t>
            </a:r>
            <a:r>
              <a:rPr sz="2300" dirty="0">
                <a:solidFill>
                  <a:srgbClr val="231F20"/>
                </a:solidFill>
                <a:latin typeface="Calibri"/>
                <a:cs typeface="Calibri"/>
              </a:rPr>
              <a:t>vois</a:t>
            </a:r>
            <a:r>
              <a:rPr sz="2300" spc="204" dirty="0">
                <a:solidFill>
                  <a:srgbClr val="231F20"/>
                </a:solidFill>
                <a:latin typeface="Calibri"/>
                <a:cs typeface="Calibri"/>
              </a:rPr>
              <a:t> </a:t>
            </a:r>
            <a:r>
              <a:rPr sz="2300" dirty="0">
                <a:solidFill>
                  <a:srgbClr val="231F20"/>
                </a:solidFill>
                <a:latin typeface="Calibri"/>
                <a:cs typeface="Calibri"/>
              </a:rPr>
              <a:t>un</a:t>
            </a:r>
            <a:r>
              <a:rPr sz="2300" spc="204" dirty="0">
                <a:solidFill>
                  <a:srgbClr val="231F20"/>
                </a:solidFill>
                <a:latin typeface="Calibri"/>
                <a:cs typeface="Calibri"/>
              </a:rPr>
              <a:t> </a:t>
            </a:r>
            <a:r>
              <a:rPr sz="2300" dirty="0">
                <a:solidFill>
                  <a:srgbClr val="231F20"/>
                </a:solidFill>
                <a:latin typeface="Calibri"/>
                <a:cs typeface="Calibri"/>
              </a:rPr>
              <a:t>trajet</a:t>
            </a:r>
            <a:r>
              <a:rPr sz="2300" spc="204" dirty="0">
                <a:solidFill>
                  <a:srgbClr val="231F20"/>
                </a:solidFill>
                <a:latin typeface="Calibri"/>
                <a:cs typeface="Calibri"/>
              </a:rPr>
              <a:t> </a:t>
            </a:r>
            <a:r>
              <a:rPr sz="2300" dirty="0">
                <a:solidFill>
                  <a:srgbClr val="231F20"/>
                </a:solidFill>
                <a:latin typeface="Calibri"/>
                <a:cs typeface="Calibri"/>
              </a:rPr>
              <a:t>pour</a:t>
            </a:r>
            <a:r>
              <a:rPr sz="2300" spc="204" dirty="0">
                <a:solidFill>
                  <a:srgbClr val="231F20"/>
                </a:solidFill>
                <a:latin typeface="Calibri"/>
                <a:cs typeface="Calibri"/>
              </a:rPr>
              <a:t> </a:t>
            </a:r>
            <a:r>
              <a:rPr sz="2300" spc="80" dirty="0">
                <a:solidFill>
                  <a:srgbClr val="231F20"/>
                </a:solidFill>
                <a:latin typeface="Calibri"/>
                <a:cs typeface="Calibri"/>
              </a:rPr>
              <a:t>9</a:t>
            </a:r>
            <a:r>
              <a:rPr sz="2300" spc="210" dirty="0">
                <a:solidFill>
                  <a:srgbClr val="231F20"/>
                </a:solidFill>
                <a:latin typeface="Calibri"/>
                <a:cs typeface="Calibri"/>
              </a:rPr>
              <a:t> </a:t>
            </a:r>
            <a:r>
              <a:rPr sz="2300" dirty="0">
                <a:solidFill>
                  <a:srgbClr val="231F20"/>
                </a:solidFill>
                <a:latin typeface="Calibri"/>
                <a:cs typeface="Calibri"/>
              </a:rPr>
              <a:t>euros</a:t>
            </a:r>
            <a:r>
              <a:rPr sz="2300" spc="204" dirty="0">
                <a:solidFill>
                  <a:srgbClr val="231F20"/>
                </a:solidFill>
                <a:latin typeface="Calibri"/>
                <a:cs typeface="Calibri"/>
              </a:rPr>
              <a:t> </a:t>
            </a:r>
            <a:r>
              <a:rPr sz="2300" spc="65" dirty="0">
                <a:solidFill>
                  <a:srgbClr val="231F20"/>
                </a:solidFill>
                <a:latin typeface="Calibri"/>
                <a:cs typeface="Calibri"/>
              </a:rPr>
              <a:t>(pas</a:t>
            </a:r>
            <a:r>
              <a:rPr sz="2300" spc="215" dirty="0">
                <a:solidFill>
                  <a:srgbClr val="231F20"/>
                </a:solidFill>
                <a:latin typeface="Calibri"/>
                <a:cs typeface="Calibri"/>
              </a:rPr>
              <a:t> </a:t>
            </a:r>
            <a:r>
              <a:rPr sz="2300" spc="60" dirty="0">
                <a:solidFill>
                  <a:srgbClr val="231F20"/>
                </a:solidFill>
                <a:latin typeface="Calibri"/>
                <a:cs typeface="Calibri"/>
              </a:rPr>
              <a:t>cher),</a:t>
            </a:r>
            <a:r>
              <a:rPr sz="2300" spc="204" dirty="0">
                <a:solidFill>
                  <a:srgbClr val="231F20"/>
                </a:solidFill>
                <a:latin typeface="Calibri"/>
                <a:cs typeface="Calibri"/>
              </a:rPr>
              <a:t> </a:t>
            </a:r>
            <a:r>
              <a:rPr sz="2300" dirty="0">
                <a:solidFill>
                  <a:srgbClr val="231F20"/>
                </a:solidFill>
                <a:latin typeface="Calibri"/>
                <a:cs typeface="Calibri"/>
              </a:rPr>
              <a:t>proposé</a:t>
            </a:r>
            <a:r>
              <a:rPr sz="2300" spc="204" dirty="0">
                <a:solidFill>
                  <a:srgbClr val="231F20"/>
                </a:solidFill>
                <a:latin typeface="Calibri"/>
                <a:cs typeface="Calibri"/>
              </a:rPr>
              <a:t> </a:t>
            </a:r>
            <a:r>
              <a:rPr sz="2300" dirty="0">
                <a:solidFill>
                  <a:srgbClr val="231F20"/>
                </a:solidFill>
                <a:latin typeface="Calibri"/>
                <a:cs typeface="Calibri"/>
              </a:rPr>
              <a:t>par</a:t>
            </a:r>
            <a:r>
              <a:rPr sz="2300" spc="210" dirty="0">
                <a:solidFill>
                  <a:srgbClr val="231F20"/>
                </a:solidFill>
                <a:latin typeface="Calibri"/>
                <a:cs typeface="Calibri"/>
              </a:rPr>
              <a:t> </a:t>
            </a:r>
            <a:r>
              <a:rPr sz="2300" spc="-10" dirty="0">
                <a:solidFill>
                  <a:srgbClr val="231F20"/>
                </a:solidFill>
                <a:latin typeface="Calibri"/>
                <a:cs typeface="Calibri"/>
              </a:rPr>
              <a:t>“Tiphaine”. </a:t>
            </a:r>
            <a:r>
              <a:rPr sz="2300" spc="114" dirty="0">
                <a:solidFill>
                  <a:srgbClr val="231F20"/>
                </a:solidFill>
                <a:latin typeface="Calibri"/>
                <a:cs typeface="Calibri"/>
              </a:rPr>
              <a:t>Sur</a:t>
            </a:r>
            <a:r>
              <a:rPr sz="2300" spc="235" dirty="0">
                <a:solidFill>
                  <a:srgbClr val="231F20"/>
                </a:solidFill>
                <a:latin typeface="Calibri"/>
                <a:cs typeface="Calibri"/>
              </a:rPr>
              <a:t> </a:t>
            </a:r>
            <a:r>
              <a:rPr sz="2300" spc="55" dirty="0">
                <a:solidFill>
                  <a:srgbClr val="231F20"/>
                </a:solidFill>
                <a:latin typeface="Calibri"/>
                <a:cs typeface="Calibri"/>
              </a:rPr>
              <a:t>son</a:t>
            </a:r>
            <a:r>
              <a:rPr sz="2300" spc="235" dirty="0">
                <a:solidFill>
                  <a:srgbClr val="231F20"/>
                </a:solidFill>
                <a:latin typeface="Calibri"/>
                <a:cs typeface="Calibri"/>
              </a:rPr>
              <a:t> </a:t>
            </a:r>
            <a:r>
              <a:rPr sz="2300" spc="50" dirty="0">
                <a:solidFill>
                  <a:srgbClr val="231F20"/>
                </a:solidFill>
                <a:latin typeface="Calibri"/>
                <a:cs typeface="Calibri"/>
              </a:rPr>
              <a:t>profil,</a:t>
            </a:r>
            <a:r>
              <a:rPr sz="2300" spc="240" dirty="0">
                <a:solidFill>
                  <a:srgbClr val="231F20"/>
                </a:solidFill>
                <a:latin typeface="Calibri"/>
                <a:cs typeface="Calibri"/>
              </a:rPr>
              <a:t> </a:t>
            </a:r>
            <a:r>
              <a:rPr sz="2300" b="1" spc="60" dirty="0">
                <a:solidFill>
                  <a:srgbClr val="231F20"/>
                </a:solidFill>
                <a:latin typeface="Calibri"/>
                <a:cs typeface="Calibri"/>
              </a:rPr>
              <a:t>aucune</a:t>
            </a:r>
            <a:r>
              <a:rPr sz="2300" b="1" spc="240" dirty="0">
                <a:solidFill>
                  <a:srgbClr val="231F20"/>
                </a:solidFill>
                <a:latin typeface="Calibri"/>
                <a:cs typeface="Calibri"/>
              </a:rPr>
              <a:t> </a:t>
            </a:r>
            <a:r>
              <a:rPr sz="2300" b="1" dirty="0">
                <a:solidFill>
                  <a:srgbClr val="231F20"/>
                </a:solidFill>
                <a:latin typeface="Calibri"/>
                <a:cs typeface="Calibri"/>
              </a:rPr>
              <a:t>photo</a:t>
            </a:r>
            <a:r>
              <a:rPr sz="2300" b="1" spc="235" dirty="0">
                <a:solidFill>
                  <a:srgbClr val="231F20"/>
                </a:solidFill>
                <a:latin typeface="Calibri"/>
                <a:cs typeface="Calibri"/>
              </a:rPr>
              <a:t> </a:t>
            </a:r>
            <a:r>
              <a:rPr sz="2300" b="1" spc="50" dirty="0">
                <a:solidFill>
                  <a:srgbClr val="231F20"/>
                </a:solidFill>
                <a:latin typeface="Calibri"/>
                <a:cs typeface="Calibri"/>
              </a:rPr>
              <a:t>et</a:t>
            </a:r>
            <a:r>
              <a:rPr sz="2300" b="1" spc="240" dirty="0">
                <a:solidFill>
                  <a:srgbClr val="231F20"/>
                </a:solidFill>
                <a:latin typeface="Calibri"/>
                <a:cs typeface="Calibri"/>
              </a:rPr>
              <a:t> </a:t>
            </a:r>
            <a:r>
              <a:rPr sz="2300" b="1" spc="60" dirty="0">
                <a:solidFill>
                  <a:srgbClr val="231F20"/>
                </a:solidFill>
                <a:latin typeface="Calibri"/>
                <a:cs typeface="Calibri"/>
              </a:rPr>
              <a:t>aucune</a:t>
            </a:r>
            <a:r>
              <a:rPr sz="2300" b="1" spc="240" dirty="0">
                <a:solidFill>
                  <a:srgbClr val="231F20"/>
                </a:solidFill>
                <a:latin typeface="Calibri"/>
                <a:cs typeface="Calibri"/>
              </a:rPr>
              <a:t> </a:t>
            </a:r>
            <a:r>
              <a:rPr sz="2300" b="1" dirty="0">
                <a:solidFill>
                  <a:srgbClr val="231F20"/>
                </a:solidFill>
                <a:latin typeface="Calibri"/>
                <a:cs typeface="Calibri"/>
              </a:rPr>
              <a:t>note</a:t>
            </a:r>
            <a:r>
              <a:rPr sz="2300" dirty="0">
                <a:solidFill>
                  <a:srgbClr val="231F20"/>
                </a:solidFill>
                <a:latin typeface="Calibri"/>
                <a:cs typeface="Calibri"/>
              </a:rPr>
              <a:t>.</a:t>
            </a:r>
            <a:r>
              <a:rPr sz="2300" spc="235" dirty="0">
                <a:solidFill>
                  <a:srgbClr val="231F20"/>
                </a:solidFill>
                <a:latin typeface="Calibri"/>
                <a:cs typeface="Calibri"/>
              </a:rPr>
              <a:t> </a:t>
            </a:r>
            <a:r>
              <a:rPr sz="2300" dirty="0">
                <a:solidFill>
                  <a:srgbClr val="231F20"/>
                </a:solidFill>
                <a:latin typeface="Calibri"/>
                <a:cs typeface="Calibri"/>
              </a:rPr>
              <a:t>Vous</a:t>
            </a:r>
            <a:r>
              <a:rPr sz="2300" spc="235" dirty="0">
                <a:solidFill>
                  <a:srgbClr val="231F20"/>
                </a:solidFill>
                <a:latin typeface="Calibri"/>
                <a:cs typeface="Calibri"/>
              </a:rPr>
              <a:t> </a:t>
            </a:r>
            <a:r>
              <a:rPr sz="2300" dirty="0">
                <a:solidFill>
                  <a:srgbClr val="231F20"/>
                </a:solidFill>
                <a:latin typeface="Calibri"/>
                <a:cs typeface="Calibri"/>
              </a:rPr>
              <a:t>trouvez</a:t>
            </a:r>
            <a:r>
              <a:rPr sz="2300" spc="240" dirty="0">
                <a:solidFill>
                  <a:srgbClr val="231F20"/>
                </a:solidFill>
                <a:latin typeface="Calibri"/>
                <a:cs typeface="Calibri"/>
              </a:rPr>
              <a:t> </a:t>
            </a:r>
            <a:r>
              <a:rPr sz="2300" spc="70" dirty="0">
                <a:solidFill>
                  <a:srgbClr val="231F20"/>
                </a:solidFill>
                <a:latin typeface="Calibri"/>
                <a:cs typeface="Calibri"/>
              </a:rPr>
              <a:t>ça </a:t>
            </a:r>
            <a:r>
              <a:rPr sz="2300" spc="50" dirty="0">
                <a:solidFill>
                  <a:srgbClr val="231F20"/>
                </a:solidFill>
                <a:latin typeface="Calibri"/>
                <a:cs typeface="Calibri"/>
              </a:rPr>
              <a:t>louche</a:t>
            </a:r>
            <a:r>
              <a:rPr sz="2300" spc="40" dirty="0">
                <a:solidFill>
                  <a:srgbClr val="231F20"/>
                </a:solidFill>
                <a:latin typeface="Calibri"/>
                <a:cs typeface="Calibri"/>
              </a:rPr>
              <a:t> </a:t>
            </a:r>
            <a:r>
              <a:rPr sz="2300" spc="-155" dirty="0">
                <a:solidFill>
                  <a:srgbClr val="231F20"/>
                </a:solidFill>
                <a:latin typeface="Calibri"/>
                <a:cs typeface="Calibri"/>
              </a:rPr>
              <a:t>?</a:t>
            </a:r>
            <a:r>
              <a:rPr sz="2300" spc="40" dirty="0">
                <a:solidFill>
                  <a:srgbClr val="231F20"/>
                </a:solidFill>
                <a:latin typeface="Calibri"/>
                <a:cs typeface="Calibri"/>
              </a:rPr>
              <a:t> </a:t>
            </a:r>
            <a:r>
              <a:rPr sz="2300" dirty="0">
                <a:solidFill>
                  <a:srgbClr val="231F20"/>
                </a:solidFill>
                <a:latin typeface="Calibri"/>
                <a:cs typeface="Calibri"/>
              </a:rPr>
              <a:t>Vous</a:t>
            </a:r>
            <a:r>
              <a:rPr sz="2300" spc="40" dirty="0">
                <a:solidFill>
                  <a:srgbClr val="231F20"/>
                </a:solidFill>
                <a:latin typeface="Calibri"/>
                <a:cs typeface="Calibri"/>
              </a:rPr>
              <a:t> </a:t>
            </a:r>
            <a:r>
              <a:rPr sz="2300" dirty="0">
                <a:solidFill>
                  <a:srgbClr val="231F20"/>
                </a:solidFill>
                <a:latin typeface="Calibri"/>
                <a:cs typeface="Calibri"/>
              </a:rPr>
              <a:t>avez</a:t>
            </a:r>
            <a:r>
              <a:rPr sz="2300" spc="50" dirty="0">
                <a:solidFill>
                  <a:srgbClr val="231F20"/>
                </a:solidFill>
                <a:latin typeface="Calibri"/>
                <a:cs typeface="Calibri"/>
              </a:rPr>
              <a:t> </a:t>
            </a:r>
            <a:r>
              <a:rPr sz="2300" spc="45" dirty="0">
                <a:solidFill>
                  <a:srgbClr val="231F20"/>
                </a:solidFill>
                <a:latin typeface="Calibri"/>
                <a:cs typeface="Calibri"/>
              </a:rPr>
              <a:t>raison.</a:t>
            </a:r>
            <a:endParaRPr sz="2300" dirty="0">
              <a:latin typeface="Calibri"/>
              <a:cs typeface="Calibri"/>
            </a:endParaRPr>
          </a:p>
        </p:txBody>
      </p:sp>
      <p:sp>
        <p:nvSpPr>
          <p:cNvPr id="9" name="object 9"/>
          <p:cNvSpPr txBox="1"/>
          <p:nvPr/>
        </p:nvSpPr>
        <p:spPr>
          <a:xfrm>
            <a:off x="10209026" y="7904165"/>
            <a:ext cx="8682223" cy="1711325"/>
          </a:xfrm>
          <a:prstGeom prst="rect">
            <a:avLst/>
          </a:prstGeom>
        </p:spPr>
        <p:txBody>
          <a:bodyPr vert="horz" wrap="square" lIns="0" tIns="12065" rIns="0" bIns="0" rtlCol="0">
            <a:spAutoFit/>
          </a:bodyPr>
          <a:lstStyle/>
          <a:p>
            <a:pPr marL="12700" marR="5080" algn="just">
              <a:lnSpc>
                <a:spcPct val="120200"/>
              </a:lnSpc>
              <a:spcBef>
                <a:spcPts val="95"/>
              </a:spcBef>
            </a:pPr>
            <a:r>
              <a:rPr sz="2300" dirty="0">
                <a:solidFill>
                  <a:srgbClr val="231F20"/>
                </a:solidFill>
                <a:latin typeface="Calibri"/>
                <a:cs typeface="Calibri"/>
              </a:rPr>
              <a:t>Naïvement,</a:t>
            </a:r>
            <a:r>
              <a:rPr sz="2300" spc="290" dirty="0">
                <a:solidFill>
                  <a:srgbClr val="231F20"/>
                </a:solidFill>
                <a:latin typeface="Calibri"/>
                <a:cs typeface="Calibri"/>
              </a:rPr>
              <a:t> </a:t>
            </a:r>
            <a:r>
              <a:rPr sz="2300" dirty="0">
                <a:solidFill>
                  <a:srgbClr val="231F20"/>
                </a:solidFill>
                <a:latin typeface="Calibri"/>
                <a:cs typeface="Calibri"/>
              </a:rPr>
              <a:t>je</a:t>
            </a:r>
            <a:r>
              <a:rPr sz="2300" spc="285" dirty="0">
                <a:solidFill>
                  <a:srgbClr val="231F20"/>
                </a:solidFill>
                <a:latin typeface="Calibri"/>
                <a:cs typeface="Calibri"/>
              </a:rPr>
              <a:t> </a:t>
            </a:r>
            <a:r>
              <a:rPr sz="2300" dirty="0">
                <a:solidFill>
                  <a:srgbClr val="231F20"/>
                </a:solidFill>
                <a:latin typeface="Calibri"/>
                <a:cs typeface="Calibri"/>
              </a:rPr>
              <a:t>réserve</a:t>
            </a:r>
            <a:r>
              <a:rPr sz="2300" spc="295" dirty="0">
                <a:solidFill>
                  <a:srgbClr val="231F20"/>
                </a:solidFill>
                <a:latin typeface="Calibri"/>
                <a:cs typeface="Calibri"/>
              </a:rPr>
              <a:t> </a:t>
            </a:r>
            <a:r>
              <a:rPr sz="2300" spc="70" dirty="0">
                <a:solidFill>
                  <a:srgbClr val="231F20"/>
                </a:solidFill>
                <a:latin typeface="Calibri"/>
                <a:cs typeface="Calibri"/>
              </a:rPr>
              <a:t>le</a:t>
            </a:r>
            <a:r>
              <a:rPr sz="2300" spc="290" dirty="0">
                <a:solidFill>
                  <a:srgbClr val="231F20"/>
                </a:solidFill>
                <a:latin typeface="Calibri"/>
                <a:cs typeface="Calibri"/>
              </a:rPr>
              <a:t> </a:t>
            </a:r>
            <a:r>
              <a:rPr sz="2300" spc="50" dirty="0">
                <a:solidFill>
                  <a:srgbClr val="231F20"/>
                </a:solidFill>
                <a:latin typeface="Calibri"/>
                <a:cs typeface="Calibri"/>
              </a:rPr>
              <a:t>trajet,</a:t>
            </a:r>
            <a:r>
              <a:rPr sz="2300" spc="285" dirty="0">
                <a:solidFill>
                  <a:srgbClr val="231F20"/>
                </a:solidFill>
                <a:latin typeface="Calibri"/>
                <a:cs typeface="Calibri"/>
              </a:rPr>
              <a:t> </a:t>
            </a:r>
            <a:r>
              <a:rPr sz="2300" dirty="0">
                <a:solidFill>
                  <a:srgbClr val="231F20"/>
                </a:solidFill>
                <a:latin typeface="Calibri"/>
                <a:cs typeface="Calibri"/>
              </a:rPr>
              <a:t>et</a:t>
            </a:r>
            <a:r>
              <a:rPr sz="2300" spc="295" dirty="0">
                <a:solidFill>
                  <a:srgbClr val="231F20"/>
                </a:solidFill>
                <a:latin typeface="Calibri"/>
                <a:cs typeface="Calibri"/>
              </a:rPr>
              <a:t> </a:t>
            </a:r>
            <a:r>
              <a:rPr sz="2300" dirty="0">
                <a:solidFill>
                  <a:srgbClr val="231F20"/>
                </a:solidFill>
                <a:latin typeface="Calibri"/>
                <a:cs typeface="Calibri"/>
              </a:rPr>
              <a:t>j’attends</a:t>
            </a:r>
            <a:r>
              <a:rPr sz="2300" spc="290" dirty="0">
                <a:solidFill>
                  <a:srgbClr val="231F20"/>
                </a:solidFill>
                <a:latin typeface="Calibri"/>
                <a:cs typeface="Calibri"/>
              </a:rPr>
              <a:t> </a:t>
            </a:r>
            <a:r>
              <a:rPr sz="2300" dirty="0">
                <a:solidFill>
                  <a:srgbClr val="231F20"/>
                </a:solidFill>
                <a:latin typeface="Calibri"/>
                <a:cs typeface="Calibri"/>
              </a:rPr>
              <a:t>confirmation.</a:t>
            </a:r>
            <a:r>
              <a:rPr sz="2300" spc="295" dirty="0">
                <a:solidFill>
                  <a:srgbClr val="231F20"/>
                </a:solidFill>
                <a:latin typeface="Calibri"/>
                <a:cs typeface="Calibri"/>
              </a:rPr>
              <a:t> </a:t>
            </a:r>
            <a:r>
              <a:rPr sz="2300" spc="70" dirty="0">
                <a:solidFill>
                  <a:srgbClr val="231F20"/>
                </a:solidFill>
                <a:latin typeface="Calibri"/>
                <a:cs typeface="Calibri"/>
              </a:rPr>
              <a:t>1h30</a:t>
            </a:r>
            <a:r>
              <a:rPr sz="2300" spc="290" dirty="0">
                <a:solidFill>
                  <a:srgbClr val="231F20"/>
                </a:solidFill>
                <a:latin typeface="Calibri"/>
                <a:cs typeface="Calibri"/>
              </a:rPr>
              <a:t> </a:t>
            </a:r>
            <a:r>
              <a:rPr sz="2300" spc="50" dirty="0">
                <a:solidFill>
                  <a:srgbClr val="231F20"/>
                </a:solidFill>
                <a:latin typeface="Calibri"/>
                <a:cs typeface="Calibri"/>
              </a:rPr>
              <a:t>plus </a:t>
            </a:r>
            <a:r>
              <a:rPr sz="2300" dirty="0">
                <a:solidFill>
                  <a:srgbClr val="231F20"/>
                </a:solidFill>
                <a:latin typeface="Calibri"/>
                <a:cs typeface="Calibri"/>
              </a:rPr>
              <a:t>tard,</a:t>
            </a:r>
            <a:r>
              <a:rPr sz="2300" spc="114" dirty="0">
                <a:solidFill>
                  <a:srgbClr val="231F20"/>
                </a:solidFill>
                <a:latin typeface="Calibri"/>
                <a:cs typeface="Calibri"/>
              </a:rPr>
              <a:t> </a:t>
            </a:r>
            <a:r>
              <a:rPr sz="2300" dirty="0">
                <a:solidFill>
                  <a:srgbClr val="231F20"/>
                </a:solidFill>
                <a:latin typeface="Calibri"/>
                <a:cs typeface="Calibri"/>
              </a:rPr>
              <a:t>je</a:t>
            </a:r>
            <a:r>
              <a:rPr sz="2300" spc="110" dirty="0">
                <a:solidFill>
                  <a:srgbClr val="231F20"/>
                </a:solidFill>
                <a:latin typeface="Calibri"/>
                <a:cs typeface="Calibri"/>
              </a:rPr>
              <a:t> </a:t>
            </a:r>
            <a:r>
              <a:rPr sz="2300" spc="50" dirty="0">
                <a:solidFill>
                  <a:srgbClr val="231F20"/>
                </a:solidFill>
                <a:latin typeface="Calibri"/>
                <a:cs typeface="Calibri"/>
              </a:rPr>
              <a:t>reçois</a:t>
            </a:r>
            <a:r>
              <a:rPr sz="2300" spc="114" dirty="0">
                <a:solidFill>
                  <a:srgbClr val="231F20"/>
                </a:solidFill>
                <a:latin typeface="Calibri"/>
                <a:cs typeface="Calibri"/>
              </a:rPr>
              <a:t> </a:t>
            </a:r>
            <a:r>
              <a:rPr sz="2300" dirty="0">
                <a:solidFill>
                  <a:srgbClr val="231F20"/>
                </a:solidFill>
                <a:latin typeface="Calibri"/>
                <a:cs typeface="Calibri"/>
              </a:rPr>
              <a:t>un</a:t>
            </a:r>
            <a:r>
              <a:rPr sz="2300" spc="110" dirty="0">
                <a:solidFill>
                  <a:srgbClr val="231F20"/>
                </a:solidFill>
                <a:latin typeface="Calibri"/>
                <a:cs typeface="Calibri"/>
              </a:rPr>
              <a:t> </a:t>
            </a:r>
            <a:r>
              <a:rPr sz="2300" dirty="0">
                <a:solidFill>
                  <a:srgbClr val="231F20"/>
                </a:solidFill>
                <a:latin typeface="Calibri"/>
                <a:cs typeface="Calibri"/>
              </a:rPr>
              <a:t>premier</a:t>
            </a:r>
            <a:r>
              <a:rPr sz="2300" spc="120" dirty="0">
                <a:solidFill>
                  <a:srgbClr val="231F20"/>
                </a:solidFill>
                <a:latin typeface="Calibri"/>
                <a:cs typeface="Calibri"/>
              </a:rPr>
              <a:t> </a:t>
            </a:r>
            <a:r>
              <a:rPr sz="2300" spc="85" dirty="0">
                <a:solidFill>
                  <a:srgbClr val="231F20"/>
                </a:solidFill>
                <a:latin typeface="Calibri"/>
                <a:cs typeface="Calibri"/>
              </a:rPr>
              <a:t>mail</a:t>
            </a:r>
            <a:r>
              <a:rPr sz="2300" spc="114" dirty="0">
                <a:solidFill>
                  <a:srgbClr val="231F20"/>
                </a:solidFill>
                <a:latin typeface="Calibri"/>
                <a:cs typeface="Calibri"/>
              </a:rPr>
              <a:t> </a:t>
            </a:r>
            <a:r>
              <a:rPr sz="2300" spc="50" dirty="0">
                <a:solidFill>
                  <a:srgbClr val="231F20"/>
                </a:solidFill>
                <a:latin typeface="Calibri"/>
                <a:cs typeface="Calibri"/>
              </a:rPr>
              <a:t>qui</a:t>
            </a:r>
            <a:r>
              <a:rPr sz="2300" spc="120" dirty="0">
                <a:solidFill>
                  <a:srgbClr val="231F20"/>
                </a:solidFill>
                <a:latin typeface="Calibri"/>
                <a:cs typeface="Calibri"/>
              </a:rPr>
              <a:t> </a:t>
            </a:r>
            <a:r>
              <a:rPr sz="2300" dirty="0">
                <a:solidFill>
                  <a:srgbClr val="231F20"/>
                </a:solidFill>
                <a:latin typeface="Calibri"/>
                <a:cs typeface="Calibri"/>
              </a:rPr>
              <a:t>m’indique</a:t>
            </a:r>
            <a:r>
              <a:rPr sz="2300" spc="114" dirty="0">
                <a:solidFill>
                  <a:srgbClr val="231F20"/>
                </a:solidFill>
                <a:latin typeface="Calibri"/>
                <a:cs typeface="Calibri"/>
              </a:rPr>
              <a:t> </a:t>
            </a:r>
            <a:r>
              <a:rPr sz="2300" dirty="0">
                <a:solidFill>
                  <a:srgbClr val="231F20"/>
                </a:solidFill>
                <a:latin typeface="Calibri"/>
                <a:cs typeface="Calibri"/>
              </a:rPr>
              <a:t>que</a:t>
            </a:r>
            <a:r>
              <a:rPr sz="2300" spc="120" dirty="0">
                <a:solidFill>
                  <a:srgbClr val="231F20"/>
                </a:solidFill>
                <a:latin typeface="Calibri"/>
                <a:cs typeface="Calibri"/>
              </a:rPr>
              <a:t> </a:t>
            </a:r>
            <a:r>
              <a:rPr sz="2300" spc="50" dirty="0">
                <a:solidFill>
                  <a:srgbClr val="231F20"/>
                </a:solidFill>
                <a:latin typeface="Calibri"/>
                <a:cs typeface="Calibri"/>
              </a:rPr>
              <a:t>Tiphaine</a:t>
            </a:r>
            <a:r>
              <a:rPr sz="2300" spc="114" dirty="0">
                <a:solidFill>
                  <a:srgbClr val="231F20"/>
                </a:solidFill>
                <a:latin typeface="Calibri"/>
                <a:cs typeface="Calibri"/>
              </a:rPr>
              <a:t> </a:t>
            </a:r>
            <a:r>
              <a:rPr sz="2300" spc="65" dirty="0">
                <a:solidFill>
                  <a:srgbClr val="231F20"/>
                </a:solidFill>
                <a:latin typeface="Calibri"/>
                <a:cs typeface="Calibri"/>
              </a:rPr>
              <a:t>a</a:t>
            </a:r>
            <a:r>
              <a:rPr sz="2300" spc="145" dirty="0">
                <a:solidFill>
                  <a:srgbClr val="231F20"/>
                </a:solidFill>
                <a:latin typeface="Calibri"/>
                <a:cs typeface="Calibri"/>
              </a:rPr>
              <a:t> </a:t>
            </a:r>
            <a:r>
              <a:rPr sz="2300" spc="40" dirty="0">
                <a:solidFill>
                  <a:srgbClr val="231F20"/>
                </a:solidFill>
                <a:latin typeface="Calibri"/>
                <a:cs typeface="Calibri"/>
              </a:rPr>
              <a:t>accepté </a:t>
            </a:r>
            <a:r>
              <a:rPr sz="2300" b="1" spc="165" dirty="0">
                <a:solidFill>
                  <a:srgbClr val="231F20"/>
                </a:solidFill>
                <a:latin typeface="Calibri"/>
                <a:cs typeface="Calibri"/>
              </a:rPr>
              <a:t>la</a:t>
            </a:r>
            <a:r>
              <a:rPr sz="2300" b="1" spc="300" dirty="0">
                <a:solidFill>
                  <a:srgbClr val="231F20"/>
                </a:solidFill>
                <a:latin typeface="Calibri"/>
                <a:cs typeface="Calibri"/>
              </a:rPr>
              <a:t> </a:t>
            </a:r>
            <a:r>
              <a:rPr sz="2300" b="1" spc="120" dirty="0">
                <a:solidFill>
                  <a:srgbClr val="231F20"/>
                </a:solidFill>
                <a:latin typeface="Calibri"/>
                <a:cs typeface="Calibri"/>
              </a:rPr>
              <a:t>réservation</a:t>
            </a:r>
            <a:r>
              <a:rPr sz="2300" spc="120" dirty="0">
                <a:solidFill>
                  <a:srgbClr val="231F20"/>
                </a:solidFill>
                <a:latin typeface="Calibri"/>
                <a:cs typeface="Calibri"/>
              </a:rPr>
              <a:t>,</a:t>
            </a:r>
            <a:r>
              <a:rPr sz="2300" spc="300" dirty="0">
                <a:solidFill>
                  <a:srgbClr val="231F20"/>
                </a:solidFill>
                <a:latin typeface="Calibri"/>
                <a:cs typeface="Calibri"/>
              </a:rPr>
              <a:t> </a:t>
            </a:r>
            <a:r>
              <a:rPr sz="2300" spc="110" dirty="0">
                <a:solidFill>
                  <a:srgbClr val="231F20"/>
                </a:solidFill>
                <a:latin typeface="Calibri"/>
                <a:cs typeface="Calibri"/>
              </a:rPr>
              <a:t>puis</a:t>
            </a:r>
            <a:r>
              <a:rPr sz="2300" spc="300" dirty="0">
                <a:solidFill>
                  <a:srgbClr val="231F20"/>
                </a:solidFill>
                <a:latin typeface="Calibri"/>
                <a:cs typeface="Calibri"/>
              </a:rPr>
              <a:t> </a:t>
            </a:r>
            <a:r>
              <a:rPr sz="2300" spc="80" dirty="0">
                <a:solidFill>
                  <a:srgbClr val="231F20"/>
                </a:solidFill>
                <a:latin typeface="Calibri"/>
                <a:cs typeface="Calibri"/>
              </a:rPr>
              <a:t>un</a:t>
            </a:r>
            <a:r>
              <a:rPr sz="2300" spc="300" dirty="0">
                <a:solidFill>
                  <a:srgbClr val="231F20"/>
                </a:solidFill>
                <a:latin typeface="Calibri"/>
                <a:cs typeface="Calibri"/>
              </a:rPr>
              <a:t> </a:t>
            </a:r>
            <a:r>
              <a:rPr sz="2300" spc="95" dirty="0">
                <a:solidFill>
                  <a:srgbClr val="231F20"/>
                </a:solidFill>
                <a:latin typeface="Calibri"/>
                <a:cs typeface="Calibri"/>
              </a:rPr>
              <a:t>second</a:t>
            </a:r>
            <a:r>
              <a:rPr sz="2300" spc="305" dirty="0">
                <a:solidFill>
                  <a:srgbClr val="231F20"/>
                </a:solidFill>
                <a:latin typeface="Calibri"/>
                <a:cs typeface="Calibri"/>
              </a:rPr>
              <a:t> </a:t>
            </a:r>
            <a:r>
              <a:rPr sz="2300" spc="95" dirty="0">
                <a:solidFill>
                  <a:srgbClr val="231F20"/>
                </a:solidFill>
                <a:latin typeface="Calibri"/>
                <a:cs typeface="Calibri"/>
              </a:rPr>
              <a:t>qui</a:t>
            </a:r>
            <a:r>
              <a:rPr sz="2300" spc="300" dirty="0">
                <a:solidFill>
                  <a:srgbClr val="231F20"/>
                </a:solidFill>
                <a:latin typeface="Calibri"/>
                <a:cs typeface="Calibri"/>
              </a:rPr>
              <a:t> </a:t>
            </a:r>
            <a:r>
              <a:rPr sz="2300" dirty="0">
                <a:solidFill>
                  <a:srgbClr val="231F20"/>
                </a:solidFill>
                <a:latin typeface="Calibri"/>
                <a:cs typeface="Calibri"/>
              </a:rPr>
              <a:t>me</a:t>
            </a:r>
            <a:r>
              <a:rPr sz="2300" spc="300" dirty="0">
                <a:solidFill>
                  <a:srgbClr val="231F20"/>
                </a:solidFill>
                <a:latin typeface="Calibri"/>
                <a:cs typeface="Calibri"/>
              </a:rPr>
              <a:t> </a:t>
            </a:r>
            <a:r>
              <a:rPr sz="2300" spc="80" dirty="0">
                <a:solidFill>
                  <a:srgbClr val="231F20"/>
                </a:solidFill>
                <a:latin typeface="Calibri"/>
                <a:cs typeface="Calibri"/>
              </a:rPr>
              <a:t>dit</a:t>
            </a:r>
            <a:r>
              <a:rPr sz="2300" spc="300" dirty="0">
                <a:solidFill>
                  <a:srgbClr val="231F20"/>
                </a:solidFill>
                <a:latin typeface="Calibri"/>
                <a:cs typeface="Calibri"/>
              </a:rPr>
              <a:t> </a:t>
            </a:r>
            <a:r>
              <a:rPr sz="2300" spc="85" dirty="0">
                <a:solidFill>
                  <a:srgbClr val="231F20"/>
                </a:solidFill>
                <a:latin typeface="Calibri"/>
                <a:cs typeface="Calibri"/>
              </a:rPr>
              <a:t>au</a:t>
            </a:r>
            <a:r>
              <a:rPr sz="2300" spc="305" dirty="0">
                <a:solidFill>
                  <a:srgbClr val="231F20"/>
                </a:solidFill>
                <a:latin typeface="Calibri"/>
                <a:cs typeface="Calibri"/>
              </a:rPr>
              <a:t> </a:t>
            </a:r>
            <a:r>
              <a:rPr sz="2300" spc="100" dirty="0">
                <a:solidFill>
                  <a:srgbClr val="231F20"/>
                </a:solidFill>
                <a:latin typeface="Calibri"/>
                <a:cs typeface="Calibri"/>
              </a:rPr>
              <a:t>contraire</a:t>
            </a:r>
            <a:r>
              <a:rPr sz="2300" spc="300" dirty="0">
                <a:solidFill>
                  <a:srgbClr val="231F20"/>
                </a:solidFill>
                <a:latin typeface="Calibri"/>
                <a:cs typeface="Calibri"/>
              </a:rPr>
              <a:t> </a:t>
            </a:r>
            <a:r>
              <a:rPr sz="2300" spc="85" dirty="0">
                <a:solidFill>
                  <a:srgbClr val="231F20"/>
                </a:solidFill>
                <a:latin typeface="Calibri"/>
                <a:cs typeface="Calibri"/>
              </a:rPr>
              <a:t>qu’elle</a:t>
            </a:r>
            <a:r>
              <a:rPr sz="2300" spc="300" dirty="0">
                <a:solidFill>
                  <a:srgbClr val="231F20"/>
                </a:solidFill>
                <a:latin typeface="Calibri"/>
                <a:cs typeface="Calibri"/>
              </a:rPr>
              <a:t> </a:t>
            </a:r>
            <a:r>
              <a:rPr sz="2300" spc="15" dirty="0">
                <a:solidFill>
                  <a:srgbClr val="231F20"/>
                </a:solidFill>
                <a:latin typeface="Calibri"/>
                <a:cs typeface="Calibri"/>
              </a:rPr>
              <a:t>a </a:t>
            </a:r>
            <a:r>
              <a:rPr sz="2300" b="1" spc="60" dirty="0">
                <a:solidFill>
                  <a:srgbClr val="231F20"/>
                </a:solidFill>
                <a:latin typeface="Calibri"/>
                <a:cs typeface="Calibri"/>
              </a:rPr>
              <a:t>annulé</a:t>
            </a:r>
            <a:r>
              <a:rPr sz="2300" b="1" spc="30" dirty="0">
                <a:solidFill>
                  <a:srgbClr val="231F20"/>
                </a:solidFill>
                <a:latin typeface="Calibri"/>
                <a:cs typeface="Calibri"/>
              </a:rPr>
              <a:t> </a:t>
            </a:r>
            <a:r>
              <a:rPr sz="2300" b="1" spc="80" dirty="0">
                <a:solidFill>
                  <a:srgbClr val="231F20"/>
                </a:solidFill>
                <a:latin typeface="Calibri"/>
                <a:cs typeface="Calibri"/>
              </a:rPr>
              <a:t>le</a:t>
            </a:r>
            <a:r>
              <a:rPr sz="2300" b="1" spc="35" dirty="0">
                <a:solidFill>
                  <a:srgbClr val="231F20"/>
                </a:solidFill>
                <a:latin typeface="Calibri"/>
                <a:cs typeface="Calibri"/>
              </a:rPr>
              <a:t> </a:t>
            </a:r>
            <a:r>
              <a:rPr sz="2300" b="1" spc="45" dirty="0">
                <a:solidFill>
                  <a:srgbClr val="231F20"/>
                </a:solidFill>
                <a:latin typeface="Calibri"/>
                <a:cs typeface="Calibri"/>
              </a:rPr>
              <a:t>voyage</a:t>
            </a:r>
            <a:r>
              <a:rPr sz="2300" spc="45" dirty="0">
                <a:solidFill>
                  <a:srgbClr val="231F20"/>
                </a:solidFill>
                <a:latin typeface="Calibri"/>
                <a:cs typeface="Calibri"/>
              </a:rPr>
              <a:t>,</a:t>
            </a:r>
            <a:r>
              <a:rPr sz="2300" spc="30" dirty="0">
                <a:solidFill>
                  <a:srgbClr val="231F20"/>
                </a:solidFill>
                <a:latin typeface="Calibri"/>
                <a:cs typeface="Calibri"/>
              </a:rPr>
              <a:t> </a:t>
            </a:r>
            <a:r>
              <a:rPr sz="2300" dirty="0">
                <a:solidFill>
                  <a:srgbClr val="231F20"/>
                </a:solidFill>
                <a:latin typeface="Calibri"/>
                <a:cs typeface="Calibri"/>
              </a:rPr>
              <a:t>et</a:t>
            </a:r>
            <a:r>
              <a:rPr sz="2300" spc="35" dirty="0">
                <a:solidFill>
                  <a:srgbClr val="231F20"/>
                </a:solidFill>
                <a:latin typeface="Calibri"/>
                <a:cs typeface="Calibri"/>
              </a:rPr>
              <a:t> </a:t>
            </a:r>
            <a:r>
              <a:rPr sz="2300" dirty="0">
                <a:solidFill>
                  <a:srgbClr val="231F20"/>
                </a:solidFill>
                <a:latin typeface="Calibri"/>
                <a:cs typeface="Calibri"/>
              </a:rPr>
              <a:t>que</a:t>
            </a:r>
            <a:r>
              <a:rPr sz="2300" spc="35" dirty="0">
                <a:solidFill>
                  <a:srgbClr val="231F20"/>
                </a:solidFill>
                <a:latin typeface="Calibri"/>
                <a:cs typeface="Calibri"/>
              </a:rPr>
              <a:t> </a:t>
            </a:r>
            <a:r>
              <a:rPr sz="2300" dirty="0">
                <a:solidFill>
                  <a:srgbClr val="231F20"/>
                </a:solidFill>
                <a:latin typeface="Calibri"/>
                <a:cs typeface="Calibri"/>
              </a:rPr>
              <a:t>je</a:t>
            </a:r>
            <a:r>
              <a:rPr sz="2300" spc="30" dirty="0">
                <a:solidFill>
                  <a:srgbClr val="231F20"/>
                </a:solidFill>
                <a:latin typeface="Calibri"/>
                <a:cs typeface="Calibri"/>
              </a:rPr>
              <a:t> </a:t>
            </a:r>
            <a:r>
              <a:rPr sz="2300" spc="70" dirty="0">
                <a:solidFill>
                  <a:srgbClr val="231F20"/>
                </a:solidFill>
                <a:latin typeface="Calibri"/>
                <a:cs typeface="Calibri"/>
              </a:rPr>
              <a:t>vais</a:t>
            </a:r>
            <a:r>
              <a:rPr sz="2300" spc="30" dirty="0">
                <a:solidFill>
                  <a:srgbClr val="231F20"/>
                </a:solidFill>
                <a:latin typeface="Calibri"/>
                <a:cs typeface="Calibri"/>
              </a:rPr>
              <a:t> </a:t>
            </a:r>
            <a:r>
              <a:rPr sz="2300" dirty="0">
                <a:solidFill>
                  <a:srgbClr val="231F20"/>
                </a:solidFill>
                <a:latin typeface="Calibri"/>
                <a:cs typeface="Calibri"/>
              </a:rPr>
              <a:t>être</a:t>
            </a:r>
            <a:r>
              <a:rPr sz="2300" spc="35" dirty="0">
                <a:solidFill>
                  <a:srgbClr val="231F20"/>
                </a:solidFill>
                <a:latin typeface="Calibri"/>
                <a:cs typeface="Calibri"/>
              </a:rPr>
              <a:t> </a:t>
            </a:r>
            <a:r>
              <a:rPr sz="2300" spc="-10" dirty="0">
                <a:solidFill>
                  <a:srgbClr val="231F20"/>
                </a:solidFill>
                <a:latin typeface="Calibri"/>
                <a:cs typeface="Calibri"/>
              </a:rPr>
              <a:t>remboursé.</a:t>
            </a:r>
            <a:endParaRPr sz="2300" dirty="0">
              <a:latin typeface="Calibri"/>
              <a:cs typeface="Calibri"/>
            </a:endParaRPr>
          </a:p>
        </p:txBody>
      </p:sp>
      <p:sp>
        <p:nvSpPr>
          <p:cNvPr id="10" name="object 10">
            <a:hlinkClick r:id="rId3"/>
          </p:cNvPr>
          <p:cNvSpPr/>
          <p:nvPr/>
        </p:nvSpPr>
        <p:spPr>
          <a:xfrm>
            <a:off x="8190541" y="2691667"/>
            <a:ext cx="3642360" cy="515620"/>
          </a:xfrm>
          <a:custGeom>
            <a:avLst/>
            <a:gdLst/>
            <a:ahLst/>
            <a:cxnLst/>
            <a:rect l="l" t="t" r="r" b="b"/>
            <a:pathLst>
              <a:path w="3642359" h="515619">
                <a:moveTo>
                  <a:pt x="2670655" y="0"/>
                </a:moveTo>
                <a:lnTo>
                  <a:pt x="1946255" y="1257"/>
                </a:lnTo>
                <a:lnTo>
                  <a:pt x="17551" y="10065"/>
                </a:lnTo>
                <a:lnTo>
                  <a:pt x="1395" y="56221"/>
                </a:lnTo>
                <a:lnTo>
                  <a:pt x="374" y="156377"/>
                </a:lnTo>
                <a:lnTo>
                  <a:pt x="0" y="239316"/>
                </a:lnTo>
                <a:lnTo>
                  <a:pt x="289" y="306759"/>
                </a:lnTo>
                <a:lnTo>
                  <a:pt x="1260" y="360428"/>
                </a:lnTo>
                <a:lnTo>
                  <a:pt x="2928" y="402044"/>
                </a:lnTo>
                <a:lnTo>
                  <a:pt x="8423" y="456008"/>
                </a:lnTo>
                <a:lnTo>
                  <a:pt x="22444" y="493501"/>
                </a:lnTo>
                <a:lnTo>
                  <a:pt x="60670" y="514573"/>
                </a:lnTo>
                <a:lnTo>
                  <a:pt x="155026" y="515495"/>
                </a:lnTo>
                <a:lnTo>
                  <a:pt x="2911398" y="509706"/>
                </a:lnTo>
                <a:lnTo>
                  <a:pt x="3330801" y="510730"/>
                </a:lnTo>
                <a:lnTo>
                  <a:pt x="3525848" y="512252"/>
                </a:lnTo>
                <a:lnTo>
                  <a:pt x="3612227" y="513547"/>
                </a:lnTo>
                <a:lnTo>
                  <a:pt x="3621571" y="510663"/>
                </a:lnTo>
                <a:lnTo>
                  <a:pt x="3631346" y="500813"/>
                </a:lnTo>
                <a:lnTo>
                  <a:pt x="3638998" y="482700"/>
                </a:lnTo>
                <a:lnTo>
                  <a:pt x="3641975" y="455025"/>
                </a:lnTo>
                <a:lnTo>
                  <a:pt x="3641493" y="132679"/>
                </a:lnTo>
                <a:lnTo>
                  <a:pt x="3631849" y="56827"/>
                </a:lnTo>
                <a:lnTo>
                  <a:pt x="3605771" y="25470"/>
                </a:lnTo>
                <a:lnTo>
                  <a:pt x="3555517" y="8453"/>
                </a:lnTo>
                <a:lnTo>
                  <a:pt x="3516764" y="6197"/>
                </a:lnTo>
                <a:lnTo>
                  <a:pt x="3475408" y="4915"/>
                </a:lnTo>
                <a:lnTo>
                  <a:pt x="3391924" y="3304"/>
                </a:lnTo>
                <a:lnTo>
                  <a:pt x="3284891" y="2045"/>
                </a:lnTo>
                <a:lnTo>
                  <a:pt x="3060881" y="657"/>
                </a:lnTo>
                <a:lnTo>
                  <a:pt x="2670655" y="0"/>
                </a:lnTo>
                <a:close/>
              </a:path>
            </a:pathLst>
          </a:custGeom>
          <a:solidFill>
            <a:srgbClr val="7C2D9B"/>
          </a:solidFill>
        </p:spPr>
        <p:txBody>
          <a:bodyPr wrap="square" lIns="0" tIns="0" rIns="0" bIns="0" rtlCol="0"/>
          <a:lstStyle/>
          <a:p>
            <a:endParaRPr/>
          </a:p>
        </p:txBody>
      </p:sp>
      <p:sp>
        <p:nvSpPr>
          <p:cNvPr id="11" name="object 11"/>
          <p:cNvSpPr txBox="1"/>
          <p:nvPr/>
        </p:nvSpPr>
        <p:spPr>
          <a:xfrm>
            <a:off x="8338119" y="2783468"/>
            <a:ext cx="3494782" cy="316112"/>
          </a:xfrm>
          <a:prstGeom prst="rect">
            <a:avLst/>
          </a:prstGeom>
        </p:spPr>
        <p:txBody>
          <a:bodyPr vert="horz" wrap="square" lIns="0" tIns="15875" rIns="0" bIns="0" rtlCol="0">
            <a:spAutoFit/>
          </a:bodyPr>
          <a:lstStyle/>
          <a:p>
            <a:pPr marL="12700">
              <a:lnSpc>
                <a:spcPct val="100000"/>
              </a:lnSpc>
              <a:spcBef>
                <a:spcPts val="125"/>
              </a:spcBef>
            </a:pPr>
            <a:r>
              <a:rPr lang="fr-FR" sz="19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DISPONIBLE EN INTÉGRALITÉ ICI</a:t>
            </a:r>
            <a:endParaRPr lang="fr-FR" sz="1950" b="1" dirty="0">
              <a:solidFill>
                <a:schemeClr val="bg1"/>
              </a:solidFill>
              <a:latin typeface="Calibri"/>
              <a:cs typeface="Calibri"/>
            </a:endParaRPr>
          </a:p>
        </p:txBody>
      </p:sp>
      <p:sp>
        <p:nvSpPr>
          <p:cNvPr id="12" name="object 12"/>
          <p:cNvSpPr txBox="1"/>
          <p:nvPr/>
        </p:nvSpPr>
        <p:spPr>
          <a:xfrm rot="780000">
            <a:off x="16515844" y="6987246"/>
            <a:ext cx="1712620" cy="514350"/>
          </a:xfrm>
          <a:prstGeom prst="rect">
            <a:avLst/>
          </a:prstGeom>
        </p:spPr>
        <p:txBody>
          <a:bodyPr vert="horz" wrap="square" lIns="0" tIns="0" rIns="0" bIns="0" rtlCol="0">
            <a:spAutoFit/>
          </a:bodyPr>
          <a:lstStyle/>
          <a:p>
            <a:pPr>
              <a:lnSpc>
                <a:spcPts val="3775"/>
              </a:lnSpc>
            </a:pPr>
            <a:r>
              <a:rPr lang="fr-FR" sz="4050" b="1" spc="-150" dirty="0">
                <a:solidFill>
                  <a:srgbClr val="FFFFFF"/>
                </a:solidFill>
                <a:latin typeface="Calibri"/>
                <a:cs typeface="Calibri"/>
              </a:rPr>
              <a:t>ANNU</a:t>
            </a:r>
            <a:r>
              <a:rPr lang="fr-FR" sz="6075" b="1" spc="-150" baseline="-1371" dirty="0">
                <a:solidFill>
                  <a:srgbClr val="FFFFFF"/>
                </a:solidFill>
                <a:latin typeface="Calibri"/>
                <a:cs typeface="Calibri"/>
              </a:rPr>
              <a:t>LÉ</a:t>
            </a:r>
            <a:endParaRPr lang="fr-FR" sz="6075" b="1" spc="-150" baseline="-1371" dirty="0">
              <a:latin typeface="Calibri"/>
              <a:cs typeface="Calibri"/>
            </a:endParaRPr>
          </a:p>
        </p:txBody>
      </p:sp>
      <p:sp>
        <p:nvSpPr>
          <p:cNvPr id="33" name="object 13">
            <a:extLst>
              <a:ext uri="{FF2B5EF4-FFF2-40B4-BE49-F238E27FC236}">
                <a16:creationId xmlns:a16="http://schemas.microsoft.com/office/drawing/2014/main" id="{8568F32E-CF26-8F53-7101-9723FC791D9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4" name="object 15">
            <a:extLst>
              <a:ext uri="{FF2B5EF4-FFF2-40B4-BE49-F238E27FC236}">
                <a16:creationId xmlns:a16="http://schemas.microsoft.com/office/drawing/2014/main" id="{6100BEC3-FF3A-D6BF-5814-6C79E97EA43E}"/>
              </a:ext>
            </a:extLst>
          </p:cNvPr>
          <p:cNvGrpSpPr/>
          <p:nvPr/>
        </p:nvGrpSpPr>
        <p:grpSpPr>
          <a:xfrm>
            <a:off x="717524" y="611775"/>
            <a:ext cx="18580100" cy="436245"/>
            <a:chOff x="717524" y="611775"/>
            <a:chExt cx="18580100" cy="436245"/>
          </a:xfrm>
        </p:grpSpPr>
        <p:sp>
          <p:nvSpPr>
            <p:cNvPr id="35" name="object 16">
              <a:extLst>
                <a:ext uri="{FF2B5EF4-FFF2-40B4-BE49-F238E27FC236}">
                  <a16:creationId xmlns:a16="http://schemas.microsoft.com/office/drawing/2014/main" id="{1B6CDD0E-B531-4F4C-E2D8-76090537EC76}"/>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6" name="object 17">
              <a:extLst>
                <a:ext uri="{FF2B5EF4-FFF2-40B4-BE49-F238E27FC236}">
                  <a16:creationId xmlns:a16="http://schemas.microsoft.com/office/drawing/2014/main" id="{A7DE495C-2F93-BB37-AB4C-9A8ACAFA3FB6}"/>
                </a:ext>
              </a:extLst>
            </p:cNvPr>
            <p:cNvPicPr/>
            <p:nvPr/>
          </p:nvPicPr>
          <p:blipFill>
            <a:blip r:embed="rId4" cstate="print"/>
            <a:stretch>
              <a:fillRect/>
            </a:stretch>
          </p:blipFill>
          <p:spPr>
            <a:xfrm>
              <a:off x="10231913" y="804489"/>
              <a:ext cx="101850" cy="104708"/>
            </a:xfrm>
            <a:prstGeom prst="rect">
              <a:avLst/>
            </a:prstGeom>
          </p:spPr>
        </p:pic>
        <p:sp>
          <p:nvSpPr>
            <p:cNvPr id="37" name="object 18">
              <a:extLst>
                <a:ext uri="{FF2B5EF4-FFF2-40B4-BE49-F238E27FC236}">
                  <a16:creationId xmlns:a16="http://schemas.microsoft.com/office/drawing/2014/main" id="{24286EAC-22E9-5D34-3AC3-3CDB5BAB5B23}"/>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8" name="object 19">
              <a:extLst>
                <a:ext uri="{FF2B5EF4-FFF2-40B4-BE49-F238E27FC236}">
                  <a16:creationId xmlns:a16="http://schemas.microsoft.com/office/drawing/2014/main" id="{C17A8D05-46F7-B70C-EF0B-294BC9AC5006}"/>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9" name="object 20">
              <a:extLst>
                <a:ext uri="{FF2B5EF4-FFF2-40B4-BE49-F238E27FC236}">
                  <a16:creationId xmlns:a16="http://schemas.microsoft.com/office/drawing/2014/main" id="{081257CE-1DEB-5D24-7272-903525D78CF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1">
              <a:extLst>
                <a:ext uri="{FF2B5EF4-FFF2-40B4-BE49-F238E27FC236}">
                  <a16:creationId xmlns:a16="http://schemas.microsoft.com/office/drawing/2014/main" id="{7E0C034D-5B7C-15E0-47FA-2691E023C0A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2">
              <a:extLst>
                <a:ext uri="{FF2B5EF4-FFF2-40B4-BE49-F238E27FC236}">
                  <a16:creationId xmlns:a16="http://schemas.microsoft.com/office/drawing/2014/main" id="{F0F7B711-E631-CB31-0116-650EC4629BB1}"/>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2" name="object 23">
              <a:extLst>
                <a:ext uri="{FF2B5EF4-FFF2-40B4-BE49-F238E27FC236}">
                  <a16:creationId xmlns:a16="http://schemas.microsoft.com/office/drawing/2014/main" id="{99543944-0637-269F-A795-22B791656D7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3" name="object 24">
              <a:extLst>
                <a:ext uri="{FF2B5EF4-FFF2-40B4-BE49-F238E27FC236}">
                  <a16:creationId xmlns:a16="http://schemas.microsoft.com/office/drawing/2014/main" id="{650798DD-0D0C-747B-F8FB-BB331EBAC8AC}"/>
                </a:ext>
              </a:extLst>
            </p:cNvPr>
            <p:cNvPicPr/>
            <p:nvPr/>
          </p:nvPicPr>
          <p:blipFill>
            <a:blip r:embed="rId5" cstate="print"/>
            <a:stretch>
              <a:fillRect/>
            </a:stretch>
          </p:blipFill>
          <p:spPr>
            <a:xfrm>
              <a:off x="908206" y="665402"/>
              <a:ext cx="90711" cy="160393"/>
            </a:xfrm>
            <a:prstGeom prst="rect">
              <a:avLst/>
            </a:prstGeom>
          </p:spPr>
        </p:pic>
        <p:sp>
          <p:nvSpPr>
            <p:cNvPr id="44" name="object 25">
              <a:extLst>
                <a:ext uri="{FF2B5EF4-FFF2-40B4-BE49-F238E27FC236}">
                  <a16:creationId xmlns:a16="http://schemas.microsoft.com/office/drawing/2014/main" id="{7C8AF93B-109F-2C14-9FD9-6E2C4CF6279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5" name="object 26">
              <a:extLst>
                <a:ext uri="{FF2B5EF4-FFF2-40B4-BE49-F238E27FC236}">
                  <a16:creationId xmlns:a16="http://schemas.microsoft.com/office/drawing/2014/main" id="{792F6068-F352-03B8-FC21-840912A87DC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7">
              <a:extLst>
                <a:ext uri="{FF2B5EF4-FFF2-40B4-BE49-F238E27FC236}">
                  <a16:creationId xmlns:a16="http://schemas.microsoft.com/office/drawing/2014/main" id="{0E271895-01B9-D5BC-0AC4-6A093214F4CE}"/>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8">
              <a:extLst>
                <a:ext uri="{FF2B5EF4-FFF2-40B4-BE49-F238E27FC236}">
                  <a16:creationId xmlns:a16="http://schemas.microsoft.com/office/drawing/2014/main" id="{86174E95-198E-8C79-FAA6-F1BE0EC9AB5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8" name="object 29">
              <a:extLst>
                <a:ext uri="{FF2B5EF4-FFF2-40B4-BE49-F238E27FC236}">
                  <a16:creationId xmlns:a16="http://schemas.microsoft.com/office/drawing/2014/main" id="{184860BD-12BE-CFE4-4741-590AABF4A28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9" name="object 30">
              <a:extLst>
                <a:ext uri="{FF2B5EF4-FFF2-40B4-BE49-F238E27FC236}">
                  <a16:creationId xmlns:a16="http://schemas.microsoft.com/office/drawing/2014/main" id="{FEA2BF42-28CE-91FE-BC72-1B5B17F35936}"/>
                </a:ext>
              </a:extLst>
            </p:cNvPr>
            <p:cNvPicPr/>
            <p:nvPr/>
          </p:nvPicPr>
          <p:blipFill>
            <a:blip r:embed="rId6" cstate="print"/>
            <a:stretch>
              <a:fillRect/>
            </a:stretch>
          </p:blipFill>
          <p:spPr>
            <a:xfrm>
              <a:off x="10152472" y="665402"/>
              <a:ext cx="90718" cy="160393"/>
            </a:xfrm>
            <a:prstGeom prst="rect">
              <a:avLst/>
            </a:prstGeom>
          </p:spPr>
        </p:pic>
      </p:grpSp>
      <p:sp>
        <p:nvSpPr>
          <p:cNvPr id="50" name="object 77">
            <a:extLst>
              <a:ext uri="{FF2B5EF4-FFF2-40B4-BE49-F238E27FC236}">
                <a16:creationId xmlns:a16="http://schemas.microsoft.com/office/drawing/2014/main" id="{29F209A2-31D8-50F5-F5C1-A3CB6033ED3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748986" y="7210376"/>
            <a:ext cx="9193530" cy="3056255"/>
          </a:xfrm>
          <a:custGeom>
            <a:avLst/>
            <a:gdLst/>
            <a:ahLst/>
            <a:cxnLst/>
            <a:rect l="l" t="t" r="r" b="b"/>
            <a:pathLst>
              <a:path w="9193530" h="3056254">
                <a:moveTo>
                  <a:pt x="6732150" y="0"/>
                </a:moveTo>
                <a:lnTo>
                  <a:pt x="5644909" y="1424"/>
                </a:lnTo>
                <a:lnTo>
                  <a:pt x="117346" y="27659"/>
                </a:lnTo>
                <a:lnTo>
                  <a:pt x="79992" y="38465"/>
                </a:lnTo>
                <a:lnTo>
                  <a:pt x="49322" y="65777"/>
                </a:lnTo>
                <a:lnTo>
                  <a:pt x="28232" y="105825"/>
                </a:lnTo>
                <a:lnTo>
                  <a:pt x="19621" y="154839"/>
                </a:lnTo>
                <a:lnTo>
                  <a:pt x="16960" y="257406"/>
                </a:lnTo>
                <a:lnTo>
                  <a:pt x="11153" y="513859"/>
                </a:lnTo>
                <a:lnTo>
                  <a:pt x="6553" y="770354"/>
                </a:lnTo>
                <a:lnTo>
                  <a:pt x="3160" y="1026881"/>
                </a:lnTo>
                <a:lnTo>
                  <a:pt x="976" y="1283431"/>
                </a:lnTo>
                <a:lnTo>
                  <a:pt x="0" y="1539994"/>
                </a:lnTo>
                <a:lnTo>
                  <a:pt x="231" y="1796559"/>
                </a:lnTo>
                <a:lnTo>
                  <a:pt x="1671" y="2053119"/>
                </a:lnTo>
                <a:lnTo>
                  <a:pt x="4319" y="2309662"/>
                </a:lnTo>
                <a:lnTo>
                  <a:pt x="8176" y="2566179"/>
                </a:lnTo>
                <a:lnTo>
                  <a:pt x="9347" y="2615717"/>
                </a:lnTo>
                <a:lnTo>
                  <a:pt x="11596" y="2665739"/>
                </a:lnTo>
                <a:lnTo>
                  <a:pt x="15599" y="2715524"/>
                </a:lnTo>
                <a:lnTo>
                  <a:pt x="22028" y="2764350"/>
                </a:lnTo>
                <a:lnTo>
                  <a:pt x="31559" y="2811494"/>
                </a:lnTo>
                <a:lnTo>
                  <a:pt x="44866" y="2856236"/>
                </a:lnTo>
                <a:lnTo>
                  <a:pt x="62623" y="2897853"/>
                </a:lnTo>
                <a:lnTo>
                  <a:pt x="85504" y="2935623"/>
                </a:lnTo>
                <a:lnTo>
                  <a:pt x="118913" y="2973334"/>
                </a:lnTo>
                <a:lnTo>
                  <a:pt x="156724" y="3001713"/>
                </a:lnTo>
                <a:lnTo>
                  <a:pt x="197975" y="3022186"/>
                </a:lnTo>
                <a:lnTo>
                  <a:pt x="241702" y="3036175"/>
                </a:lnTo>
                <a:lnTo>
                  <a:pt x="286942" y="3045107"/>
                </a:lnTo>
                <a:lnTo>
                  <a:pt x="332733" y="3050405"/>
                </a:lnTo>
                <a:lnTo>
                  <a:pt x="378113" y="3053494"/>
                </a:lnTo>
                <a:lnTo>
                  <a:pt x="422637" y="3054774"/>
                </a:lnTo>
                <a:lnTo>
                  <a:pt x="630581" y="3056126"/>
                </a:lnTo>
                <a:lnTo>
                  <a:pt x="5333364" y="3040677"/>
                </a:lnTo>
                <a:lnTo>
                  <a:pt x="7074838" y="3040830"/>
                </a:lnTo>
                <a:lnTo>
                  <a:pt x="8194246" y="3044855"/>
                </a:lnTo>
                <a:lnTo>
                  <a:pt x="9012970" y="3050656"/>
                </a:lnTo>
                <a:lnTo>
                  <a:pt x="9049603" y="3047310"/>
                </a:lnTo>
                <a:lnTo>
                  <a:pt x="9089680" y="3035968"/>
                </a:lnTo>
                <a:lnTo>
                  <a:pt x="9128622" y="3015568"/>
                </a:lnTo>
                <a:lnTo>
                  <a:pt x="9161856" y="2985050"/>
                </a:lnTo>
                <a:lnTo>
                  <a:pt x="9184805" y="2943353"/>
                </a:lnTo>
                <a:lnTo>
                  <a:pt x="9192891" y="2889415"/>
                </a:lnTo>
                <a:lnTo>
                  <a:pt x="9192134" y="2800669"/>
                </a:lnTo>
                <a:lnTo>
                  <a:pt x="9191580" y="2508182"/>
                </a:lnTo>
                <a:lnTo>
                  <a:pt x="9190002" y="365523"/>
                </a:lnTo>
                <a:lnTo>
                  <a:pt x="9192248" y="342368"/>
                </a:lnTo>
                <a:lnTo>
                  <a:pt x="9193347" y="318250"/>
                </a:lnTo>
                <a:lnTo>
                  <a:pt x="9189734" y="268197"/>
                </a:lnTo>
                <a:lnTo>
                  <a:pt x="9174433" y="217508"/>
                </a:lnTo>
                <a:lnTo>
                  <a:pt x="9142714" y="168329"/>
                </a:lnTo>
                <a:lnTo>
                  <a:pt x="9089845" y="122806"/>
                </a:lnTo>
                <a:lnTo>
                  <a:pt x="9054002" y="102086"/>
                </a:lnTo>
                <a:lnTo>
                  <a:pt x="9011098" y="83085"/>
                </a:lnTo>
                <a:lnTo>
                  <a:pt x="8960541" y="66070"/>
                </a:lnTo>
                <a:lnTo>
                  <a:pt x="8901741" y="51310"/>
                </a:lnTo>
                <a:lnTo>
                  <a:pt x="8834105" y="39073"/>
                </a:lnTo>
                <a:lnTo>
                  <a:pt x="8757044" y="29627"/>
                </a:lnTo>
                <a:lnTo>
                  <a:pt x="8669965" y="23241"/>
                </a:lnTo>
                <a:lnTo>
                  <a:pt x="8534647" y="17981"/>
                </a:lnTo>
                <a:lnTo>
                  <a:pt x="8372705" y="13488"/>
                </a:lnTo>
                <a:lnTo>
                  <a:pt x="8152282" y="9157"/>
                </a:lnTo>
                <a:lnTo>
                  <a:pt x="7861989" y="5329"/>
                </a:lnTo>
                <a:lnTo>
                  <a:pt x="7402773" y="1841"/>
                </a:lnTo>
                <a:lnTo>
                  <a:pt x="6732150" y="0"/>
                </a:lnTo>
                <a:close/>
              </a:path>
            </a:pathLst>
          </a:custGeom>
          <a:solidFill>
            <a:srgbClr val="EFE0F7"/>
          </a:solidFill>
        </p:spPr>
        <p:txBody>
          <a:bodyPr wrap="square" lIns="0" tIns="0" rIns="0" bIns="0" rtlCol="0"/>
          <a:lstStyle/>
          <a:p>
            <a:endParaRPr/>
          </a:p>
        </p:txBody>
      </p:sp>
      <p:sp>
        <p:nvSpPr>
          <p:cNvPr id="3" name="object 3"/>
          <p:cNvSpPr txBox="1"/>
          <p:nvPr/>
        </p:nvSpPr>
        <p:spPr>
          <a:xfrm>
            <a:off x="1957144" y="2082848"/>
            <a:ext cx="10581005" cy="7895590"/>
          </a:xfrm>
          <a:prstGeom prst="rect">
            <a:avLst/>
          </a:prstGeom>
        </p:spPr>
        <p:txBody>
          <a:bodyPr vert="horz" wrap="square" lIns="0" tIns="12065" rIns="0" bIns="0" rtlCol="0">
            <a:spAutoFit/>
          </a:bodyPr>
          <a:lstStyle/>
          <a:p>
            <a:pPr marL="12700" marR="3160395" algn="just">
              <a:lnSpc>
                <a:spcPct val="120200"/>
              </a:lnSpc>
              <a:spcBef>
                <a:spcPts val="95"/>
              </a:spcBef>
            </a:pPr>
            <a:r>
              <a:rPr sz="2300" spc="105" dirty="0">
                <a:solidFill>
                  <a:srgbClr val="231F20"/>
                </a:solidFill>
                <a:latin typeface="Calibri"/>
                <a:cs typeface="Calibri"/>
              </a:rPr>
              <a:t>Perplexe,</a:t>
            </a:r>
            <a:r>
              <a:rPr sz="2300" spc="340" dirty="0">
                <a:solidFill>
                  <a:srgbClr val="231F20"/>
                </a:solidFill>
                <a:latin typeface="Calibri"/>
                <a:cs typeface="Calibri"/>
              </a:rPr>
              <a:t> </a:t>
            </a:r>
            <a:r>
              <a:rPr sz="2300" spc="90" dirty="0">
                <a:solidFill>
                  <a:srgbClr val="231F20"/>
                </a:solidFill>
                <a:latin typeface="Calibri"/>
                <a:cs typeface="Calibri"/>
              </a:rPr>
              <a:t>je</a:t>
            </a:r>
            <a:r>
              <a:rPr sz="2300" spc="345" dirty="0">
                <a:solidFill>
                  <a:srgbClr val="231F20"/>
                </a:solidFill>
                <a:latin typeface="Calibri"/>
                <a:cs typeface="Calibri"/>
              </a:rPr>
              <a:t> </a:t>
            </a:r>
            <a:r>
              <a:rPr sz="2300" spc="95" dirty="0">
                <a:solidFill>
                  <a:srgbClr val="231F20"/>
                </a:solidFill>
                <a:latin typeface="Calibri"/>
                <a:cs typeface="Calibri"/>
              </a:rPr>
              <a:t>compose</a:t>
            </a:r>
            <a:r>
              <a:rPr sz="2300" spc="340" dirty="0">
                <a:solidFill>
                  <a:srgbClr val="231F20"/>
                </a:solidFill>
                <a:latin typeface="Calibri"/>
                <a:cs typeface="Calibri"/>
              </a:rPr>
              <a:t> </a:t>
            </a:r>
            <a:r>
              <a:rPr sz="2300" spc="110" dirty="0">
                <a:solidFill>
                  <a:srgbClr val="231F20"/>
                </a:solidFill>
                <a:latin typeface="Calibri"/>
                <a:cs typeface="Calibri"/>
              </a:rPr>
              <a:t>le</a:t>
            </a:r>
            <a:r>
              <a:rPr sz="2300" spc="345" dirty="0">
                <a:solidFill>
                  <a:srgbClr val="231F20"/>
                </a:solidFill>
                <a:latin typeface="Calibri"/>
                <a:cs typeface="Calibri"/>
              </a:rPr>
              <a:t> </a:t>
            </a:r>
            <a:r>
              <a:rPr sz="2300" spc="80" dirty="0">
                <a:solidFill>
                  <a:srgbClr val="231F20"/>
                </a:solidFill>
                <a:latin typeface="Calibri"/>
                <a:cs typeface="Calibri"/>
              </a:rPr>
              <a:t>numéro</a:t>
            </a:r>
            <a:r>
              <a:rPr sz="2300" spc="345" dirty="0">
                <a:solidFill>
                  <a:srgbClr val="231F20"/>
                </a:solidFill>
                <a:latin typeface="Calibri"/>
                <a:cs typeface="Calibri"/>
              </a:rPr>
              <a:t> </a:t>
            </a:r>
            <a:r>
              <a:rPr sz="2300" dirty="0">
                <a:solidFill>
                  <a:srgbClr val="231F20"/>
                </a:solidFill>
                <a:latin typeface="Calibri"/>
                <a:cs typeface="Calibri"/>
              </a:rPr>
              <a:t>de</a:t>
            </a:r>
            <a:r>
              <a:rPr sz="2300" spc="340" dirty="0">
                <a:solidFill>
                  <a:srgbClr val="231F20"/>
                </a:solidFill>
                <a:latin typeface="Calibri"/>
                <a:cs typeface="Calibri"/>
              </a:rPr>
              <a:t> </a:t>
            </a:r>
            <a:r>
              <a:rPr sz="2300" spc="65" dirty="0">
                <a:solidFill>
                  <a:srgbClr val="231F20"/>
                </a:solidFill>
                <a:latin typeface="Calibri"/>
                <a:cs typeface="Calibri"/>
              </a:rPr>
              <a:t>mon</a:t>
            </a:r>
            <a:r>
              <a:rPr sz="2300" spc="345" dirty="0">
                <a:solidFill>
                  <a:srgbClr val="231F20"/>
                </a:solidFill>
                <a:latin typeface="Calibri"/>
                <a:cs typeface="Calibri"/>
              </a:rPr>
              <a:t> </a:t>
            </a:r>
            <a:r>
              <a:rPr sz="2300" spc="125" dirty="0">
                <a:solidFill>
                  <a:srgbClr val="231F20"/>
                </a:solidFill>
                <a:latin typeface="Calibri"/>
                <a:cs typeface="Calibri"/>
              </a:rPr>
              <a:t>interlocutrice </a:t>
            </a:r>
            <a:r>
              <a:rPr sz="2300" spc="150" dirty="0">
                <a:solidFill>
                  <a:srgbClr val="231F20"/>
                </a:solidFill>
                <a:latin typeface="Calibri"/>
                <a:cs typeface="Calibri"/>
              </a:rPr>
              <a:t>(Blablacar</a:t>
            </a:r>
            <a:r>
              <a:rPr sz="2300" spc="300" dirty="0">
                <a:solidFill>
                  <a:srgbClr val="231F20"/>
                </a:solidFill>
                <a:latin typeface="Calibri"/>
                <a:cs typeface="Calibri"/>
              </a:rPr>
              <a:t> </a:t>
            </a:r>
            <a:r>
              <a:rPr sz="2300" spc="100" dirty="0">
                <a:solidFill>
                  <a:srgbClr val="231F20"/>
                </a:solidFill>
                <a:latin typeface="Calibri"/>
                <a:cs typeface="Calibri"/>
              </a:rPr>
              <a:t>fournit</a:t>
            </a:r>
            <a:r>
              <a:rPr sz="2300" spc="305" dirty="0">
                <a:solidFill>
                  <a:srgbClr val="231F20"/>
                </a:solidFill>
                <a:latin typeface="Calibri"/>
                <a:cs typeface="Calibri"/>
              </a:rPr>
              <a:t> </a:t>
            </a:r>
            <a:r>
              <a:rPr sz="2300" spc="90" dirty="0">
                <a:solidFill>
                  <a:srgbClr val="231F20"/>
                </a:solidFill>
                <a:latin typeface="Calibri"/>
                <a:cs typeface="Calibri"/>
              </a:rPr>
              <a:t>cette</a:t>
            </a:r>
            <a:r>
              <a:rPr sz="2300" spc="305" dirty="0">
                <a:solidFill>
                  <a:srgbClr val="231F20"/>
                </a:solidFill>
                <a:latin typeface="Calibri"/>
                <a:cs typeface="Calibri"/>
              </a:rPr>
              <a:t> </a:t>
            </a:r>
            <a:r>
              <a:rPr sz="2300" spc="75" dirty="0">
                <a:solidFill>
                  <a:srgbClr val="231F20"/>
                </a:solidFill>
                <a:latin typeface="Calibri"/>
                <a:cs typeface="Calibri"/>
              </a:rPr>
              <a:t>donnée</a:t>
            </a:r>
            <a:r>
              <a:rPr sz="2300" spc="305" dirty="0">
                <a:solidFill>
                  <a:srgbClr val="231F20"/>
                </a:solidFill>
                <a:latin typeface="Calibri"/>
                <a:cs typeface="Calibri"/>
              </a:rPr>
              <a:t> </a:t>
            </a:r>
            <a:r>
              <a:rPr sz="2300" spc="75" dirty="0">
                <a:solidFill>
                  <a:srgbClr val="231F20"/>
                </a:solidFill>
                <a:latin typeface="Calibri"/>
                <a:cs typeface="Calibri"/>
              </a:rPr>
              <a:t>une</a:t>
            </a:r>
            <a:r>
              <a:rPr sz="2300" spc="300" dirty="0">
                <a:solidFill>
                  <a:srgbClr val="231F20"/>
                </a:solidFill>
                <a:latin typeface="Calibri"/>
                <a:cs typeface="Calibri"/>
              </a:rPr>
              <a:t> </a:t>
            </a:r>
            <a:r>
              <a:rPr sz="2300" spc="110" dirty="0">
                <a:solidFill>
                  <a:srgbClr val="231F20"/>
                </a:solidFill>
                <a:latin typeface="Calibri"/>
                <a:cs typeface="Calibri"/>
              </a:rPr>
              <a:t>fois</a:t>
            </a:r>
            <a:r>
              <a:rPr sz="2300" spc="305" dirty="0">
                <a:solidFill>
                  <a:srgbClr val="231F20"/>
                </a:solidFill>
                <a:latin typeface="Calibri"/>
                <a:cs typeface="Calibri"/>
              </a:rPr>
              <a:t> </a:t>
            </a:r>
            <a:r>
              <a:rPr sz="2300" spc="145" dirty="0">
                <a:solidFill>
                  <a:srgbClr val="231F20"/>
                </a:solidFill>
                <a:latin typeface="Calibri"/>
                <a:cs typeface="Calibri"/>
              </a:rPr>
              <a:t>la</a:t>
            </a:r>
            <a:r>
              <a:rPr sz="2300" spc="305" dirty="0">
                <a:solidFill>
                  <a:srgbClr val="231F20"/>
                </a:solidFill>
                <a:latin typeface="Calibri"/>
                <a:cs typeface="Calibri"/>
              </a:rPr>
              <a:t> </a:t>
            </a:r>
            <a:r>
              <a:rPr sz="2300" spc="100" dirty="0">
                <a:solidFill>
                  <a:srgbClr val="231F20"/>
                </a:solidFill>
                <a:latin typeface="Calibri"/>
                <a:cs typeface="Calibri"/>
              </a:rPr>
              <a:t>réservation </a:t>
            </a:r>
            <a:r>
              <a:rPr sz="2300" spc="85" dirty="0">
                <a:solidFill>
                  <a:srgbClr val="231F20"/>
                </a:solidFill>
                <a:latin typeface="Calibri"/>
                <a:cs typeface="Calibri"/>
              </a:rPr>
              <a:t>confirmée)</a:t>
            </a:r>
            <a:r>
              <a:rPr sz="2300" spc="260" dirty="0">
                <a:solidFill>
                  <a:srgbClr val="231F20"/>
                </a:solidFill>
                <a:latin typeface="Calibri"/>
                <a:cs typeface="Calibri"/>
              </a:rPr>
              <a:t> </a:t>
            </a:r>
            <a:r>
              <a:rPr sz="2300" spc="55" dirty="0">
                <a:solidFill>
                  <a:srgbClr val="231F20"/>
                </a:solidFill>
                <a:latin typeface="Calibri"/>
                <a:cs typeface="Calibri"/>
              </a:rPr>
              <a:t>pour</a:t>
            </a:r>
            <a:r>
              <a:rPr sz="2300" spc="254" dirty="0">
                <a:solidFill>
                  <a:srgbClr val="231F20"/>
                </a:solidFill>
                <a:latin typeface="Calibri"/>
                <a:cs typeface="Calibri"/>
              </a:rPr>
              <a:t> </a:t>
            </a:r>
            <a:r>
              <a:rPr sz="2300" spc="55" dirty="0">
                <a:solidFill>
                  <a:srgbClr val="231F20"/>
                </a:solidFill>
                <a:latin typeface="Calibri"/>
                <a:cs typeface="Calibri"/>
              </a:rPr>
              <a:t>tenter</a:t>
            </a:r>
            <a:r>
              <a:rPr sz="2300" spc="254" dirty="0">
                <a:solidFill>
                  <a:srgbClr val="231F20"/>
                </a:solidFill>
                <a:latin typeface="Calibri"/>
                <a:cs typeface="Calibri"/>
              </a:rPr>
              <a:t> </a:t>
            </a:r>
            <a:r>
              <a:rPr sz="2300" spc="45" dirty="0">
                <a:solidFill>
                  <a:srgbClr val="231F20"/>
                </a:solidFill>
                <a:latin typeface="Calibri"/>
                <a:cs typeface="Calibri"/>
              </a:rPr>
              <a:t>d’avoir</a:t>
            </a:r>
            <a:r>
              <a:rPr sz="2300" spc="260" dirty="0">
                <a:solidFill>
                  <a:srgbClr val="231F20"/>
                </a:solidFill>
                <a:latin typeface="Calibri"/>
                <a:cs typeface="Calibri"/>
              </a:rPr>
              <a:t> </a:t>
            </a:r>
            <a:r>
              <a:rPr sz="2300" spc="100" dirty="0">
                <a:solidFill>
                  <a:srgbClr val="231F20"/>
                </a:solidFill>
                <a:latin typeface="Calibri"/>
                <a:cs typeface="Calibri"/>
              </a:rPr>
              <a:t>plus</a:t>
            </a:r>
            <a:r>
              <a:rPr sz="2300" spc="254" dirty="0">
                <a:solidFill>
                  <a:srgbClr val="231F20"/>
                </a:solidFill>
                <a:latin typeface="Calibri"/>
                <a:cs typeface="Calibri"/>
              </a:rPr>
              <a:t> </a:t>
            </a:r>
            <a:r>
              <a:rPr sz="2300" spc="70" dirty="0">
                <a:solidFill>
                  <a:srgbClr val="231F20"/>
                </a:solidFill>
                <a:latin typeface="Calibri"/>
                <a:cs typeface="Calibri"/>
              </a:rPr>
              <a:t>d’informations,</a:t>
            </a:r>
            <a:r>
              <a:rPr sz="2300" spc="254" dirty="0">
                <a:solidFill>
                  <a:srgbClr val="231F20"/>
                </a:solidFill>
                <a:latin typeface="Calibri"/>
                <a:cs typeface="Calibri"/>
              </a:rPr>
              <a:t> </a:t>
            </a:r>
            <a:r>
              <a:rPr sz="2300" spc="75" dirty="0">
                <a:solidFill>
                  <a:srgbClr val="231F20"/>
                </a:solidFill>
                <a:latin typeface="Calibri"/>
                <a:cs typeface="Calibri"/>
              </a:rPr>
              <a:t>mais </a:t>
            </a:r>
            <a:r>
              <a:rPr sz="2300" spc="70" dirty="0">
                <a:solidFill>
                  <a:srgbClr val="231F20"/>
                </a:solidFill>
                <a:latin typeface="Calibri"/>
                <a:cs typeface="Calibri"/>
              </a:rPr>
              <a:t>une</a:t>
            </a:r>
            <a:r>
              <a:rPr sz="2300" spc="270" dirty="0">
                <a:solidFill>
                  <a:srgbClr val="231F20"/>
                </a:solidFill>
                <a:latin typeface="Calibri"/>
                <a:cs typeface="Calibri"/>
              </a:rPr>
              <a:t> </a:t>
            </a:r>
            <a:r>
              <a:rPr sz="2300" b="1" spc="75" dirty="0">
                <a:solidFill>
                  <a:srgbClr val="231F20"/>
                </a:solidFill>
                <a:latin typeface="Calibri"/>
                <a:cs typeface="Calibri"/>
              </a:rPr>
              <a:t>réponse</a:t>
            </a:r>
            <a:r>
              <a:rPr sz="2300" b="1" spc="270" dirty="0">
                <a:solidFill>
                  <a:srgbClr val="231F20"/>
                </a:solidFill>
                <a:latin typeface="Calibri"/>
                <a:cs typeface="Calibri"/>
              </a:rPr>
              <a:t> </a:t>
            </a:r>
            <a:r>
              <a:rPr sz="2300" b="1" spc="95" dirty="0">
                <a:solidFill>
                  <a:srgbClr val="231F20"/>
                </a:solidFill>
                <a:latin typeface="Calibri"/>
                <a:cs typeface="Calibri"/>
              </a:rPr>
              <a:t>automatique</a:t>
            </a:r>
            <a:r>
              <a:rPr sz="2300" b="1" spc="275" dirty="0">
                <a:solidFill>
                  <a:srgbClr val="231F20"/>
                </a:solidFill>
                <a:latin typeface="Calibri"/>
                <a:cs typeface="Calibri"/>
              </a:rPr>
              <a:t> </a:t>
            </a:r>
            <a:r>
              <a:rPr sz="2300" dirty="0">
                <a:solidFill>
                  <a:srgbClr val="231F20"/>
                </a:solidFill>
                <a:latin typeface="Calibri"/>
                <a:cs typeface="Calibri"/>
              </a:rPr>
              <a:t>me</a:t>
            </a:r>
            <a:r>
              <a:rPr sz="2300" spc="275" dirty="0">
                <a:solidFill>
                  <a:srgbClr val="231F20"/>
                </a:solidFill>
                <a:latin typeface="Calibri"/>
                <a:cs typeface="Calibri"/>
              </a:rPr>
              <a:t> </a:t>
            </a:r>
            <a:r>
              <a:rPr sz="2300" spc="90" dirty="0">
                <a:solidFill>
                  <a:srgbClr val="231F20"/>
                </a:solidFill>
                <a:latin typeface="Calibri"/>
                <a:cs typeface="Calibri"/>
              </a:rPr>
              <a:t>souhaite</a:t>
            </a:r>
            <a:r>
              <a:rPr sz="2300" spc="270" dirty="0">
                <a:solidFill>
                  <a:srgbClr val="231F20"/>
                </a:solidFill>
                <a:latin typeface="Calibri"/>
                <a:cs typeface="Calibri"/>
              </a:rPr>
              <a:t> </a:t>
            </a:r>
            <a:r>
              <a:rPr sz="2300" spc="135" dirty="0">
                <a:solidFill>
                  <a:srgbClr val="231F20"/>
                </a:solidFill>
                <a:latin typeface="Calibri"/>
                <a:cs typeface="Calibri"/>
              </a:rPr>
              <a:t>la</a:t>
            </a:r>
            <a:r>
              <a:rPr sz="2300" spc="275" dirty="0">
                <a:solidFill>
                  <a:srgbClr val="231F20"/>
                </a:solidFill>
                <a:latin typeface="Calibri"/>
                <a:cs typeface="Calibri"/>
              </a:rPr>
              <a:t> </a:t>
            </a:r>
            <a:r>
              <a:rPr sz="2300" spc="65" dirty="0">
                <a:solidFill>
                  <a:srgbClr val="231F20"/>
                </a:solidFill>
                <a:latin typeface="Calibri"/>
                <a:cs typeface="Calibri"/>
              </a:rPr>
              <a:t>bienvenue</a:t>
            </a:r>
            <a:r>
              <a:rPr sz="2300" spc="270" dirty="0">
                <a:solidFill>
                  <a:srgbClr val="231F20"/>
                </a:solidFill>
                <a:latin typeface="Calibri"/>
                <a:cs typeface="Calibri"/>
              </a:rPr>
              <a:t> </a:t>
            </a:r>
            <a:r>
              <a:rPr sz="2300" spc="80" dirty="0">
                <a:solidFill>
                  <a:srgbClr val="231F20"/>
                </a:solidFill>
                <a:latin typeface="Calibri"/>
                <a:cs typeface="Calibri"/>
              </a:rPr>
              <a:t>sur </a:t>
            </a:r>
            <a:r>
              <a:rPr sz="2300" spc="55" dirty="0">
                <a:solidFill>
                  <a:srgbClr val="231F20"/>
                </a:solidFill>
                <a:latin typeface="Calibri"/>
                <a:cs typeface="Calibri"/>
              </a:rPr>
              <a:t>Lycamobile</a:t>
            </a:r>
            <a:r>
              <a:rPr sz="2300" spc="70" dirty="0">
                <a:solidFill>
                  <a:srgbClr val="231F20"/>
                </a:solidFill>
                <a:latin typeface="Calibri"/>
                <a:cs typeface="Calibri"/>
              </a:rPr>
              <a:t> </a:t>
            </a:r>
            <a:r>
              <a:rPr sz="2300" dirty="0">
                <a:solidFill>
                  <a:srgbClr val="231F20"/>
                </a:solidFill>
                <a:latin typeface="Calibri"/>
                <a:cs typeface="Calibri"/>
              </a:rPr>
              <a:t>et</a:t>
            </a:r>
            <a:r>
              <a:rPr sz="2300" spc="70" dirty="0">
                <a:solidFill>
                  <a:srgbClr val="231F20"/>
                </a:solidFill>
                <a:latin typeface="Calibri"/>
                <a:cs typeface="Calibri"/>
              </a:rPr>
              <a:t> </a:t>
            </a:r>
            <a:r>
              <a:rPr sz="2300" dirty="0">
                <a:solidFill>
                  <a:srgbClr val="231F20"/>
                </a:solidFill>
                <a:latin typeface="Calibri"/>
                <a:cs typeface="Calibri"/>
              </a:rPr>
              <a:t>me</a:t>
            </a:r>
            <a:r>
              <a:rPr sz="2300" spc="70" dirty="0">
                <a:solidFill>
                  <a:srgbClr val="231F20"/>
                </a:solidFill>
                <a:latin typeface="Calibri"/>
                <a:cs typeface="Calibri"/>
              </a:rPr>
              <a:t> </a:t>
            </a:r>
            <a:r>
              <a:rPr sz="2300" dirty="0">
                <a:solidFill>
                  <a:srgbClr val="231F20"/>
                </a:solidFill>
                <a:latin typeface="Calibri"/>
                <a:cs typeface="Calibri"/>
              </a:rPr>
              <a:t>renvoie</a:t>
            </a:r>
            <a:r>
              <a:rPr sz="2300" spc="65" dirty="0">
                <a:solidFill>
                  <a:srgbClr val="231F20"/>
                </a:solidFill>
                <a:latin typeface="Calibri"/>
                <a:cs typeface="Calibri"/>
              </a:rPr>
              <a:t> </a:t>
            </a:r>
            <a:r>
              <a:rPr sz="2300" dirty="0">
                <a:solidFill>
                  <a:srgbClr val="231F20"/>
                </a:solidFill>
                <a:latin typeface="Calibri"/>
                <a:cs typeface="Calibri"/>
              </a:rPr>
              <a:t>vers</a:t>
            </a:r>
            <a:r>
              <a:rPr sz="2300" spc="70" dirty="0">
                <a:solidFill>
                  <a:srgbClr val="231F20"/>
                </a:solidFill>
                <a:latin typeface="Calibri"/>
                <a:cs typeface="Calibri"/>
              </a:rPr>
              <a:t> </a:t>
            </a:r>
            <a:r>
              <a:rPr sz="2300" dirty="0">
                <a:solidFill>
                  <a:srgbClr val="231F20"/>
                </a:solidFill>
                <a:latin typeface="Calibri"/>
                <a:cs typeface="Calibri"/>
              </a:rPr>
              <a:t>un</a:t>
            </a:r>
            <a:r>
              <a:rPr sz="2300" spc="65" dirty="0">
                <a:solidFill>
                  <a:srgbClr val="231F20"/>
                </a:solidFill>
                <a:latin typeface="Calibri"/>
                <a:cs typeface="Calibri"/>
              </a:rPr>
              <a:t> </a:t>
            </a:r>
            <a:r>
              <a:rPr sz="2300" spc="-10" dirty="0">
                <a:solidFill>
                  <a:srgbClr val="231F20"/>
                </a:solidFill>
                <a:latin typeface="Calibri"/>
                <a:cs typeface="Calibri"/>
              </a:rPr>
              <a:t>répondeur...</a:t>
            </a:r>
            <a:endParaRPr sz="2300" dirty="0">
              <a:latin typeface="Calibri"/>
              <a:cs typeface="Calibri"/>
            </a:endParaRPr>
          </a:p>
          <a:p>
            <a:pPr>
              <a:lnSpc>
                <a:spcPct val="100000"/>
              </a:lnSpc>
              <a:spcBef>
                <a:spcPts val="55"/>
              </a:spcBef>
            </a:pPr>
            <a:endParaRPr sz="2100" dirty="0">
              <a:latin typeface="Calibri"/>
              <a:cs typeface="Calibri"/>
            </a:endParaRPr>
          </a:p>
          <a:p>
            <a:pPr marL="12700" marR="3168015" algn="just">
              <a:lnSpc>
                <a:spcPct val="120200"/>
              </a:lnSpc>
            </a:pPr>
            <a:r>
              <a:rPr sz="2300" spc="95" dirty="0">
                <a:solidFill>
                  <a:srgbClr val="231F20"/>
                </a:solidFill>
                <a:latin typeface="Calibri"/>
                <a:cs typeface="Calibri"/>
              </a:rPr>
              <a:t>Intrigué</a:t>
            </a:r>
            <a:r>
              <a:rPr sz="2300" spc="240" dirty="0">
                <a:solidFill>
                  <a:srgbClr val="231F20"/>
                </a:solidFill>
                <a:latin typeface="Calibri"/>
                <a:cs typeface="Calibri"/>
              </a:rPr>
              <a:t> </a:t>
            </a:r>
            <a:r>
              <a:rPr sz="2300" spc="95" dirty="0">
                <a:solidFill>
                  <a:srgbClr val="231F20"/>
                </a:solidFill>
                <a:latin typeface="Calibri"/>
                <a:cs typeface="Calibri"/>
              </a:rPr>
              <a:t>mais</a:t>
            </a:r>
            <a:r>
              <a:rPr sz="2300" spc="240" dirty="0">
                <a:solidFill>
                  <a:srgbClr val="231F20"/>
                </a:solidFill>
                <a:latin typeface="Calibri"/>
                <a:cs typeface="Calibri"/>
              </a:rPr>
              <a:t> </a:t>
            </a:r>
            <a:r>
              <a:rPr sz="2300" spc="80" dirty="0">
                <a:solidFill>
                  <a:srgbClr val="231F20"/>
                </a:solidFill>
                <a:latin typeface="Calibri"/>
                <a:cs typeface="Calibri"/>
              </a:rPr>
              <a:t>pas</a:t>
            </a:r>
            <a:r>
              <a:rPr sz="2300" spc="240" dirty="0">
                <a:solidFill>
                  <a:srgbClr val="231F20"/>
                </a:solidFill>
                <a:latin typeface="Calibri"/>
                <a:cs typeface="Calibri"/>
              </a:rPr>
              <a:t> </a:t>
            </a:r>
            <a:r>
              <a:rPr sz="2300" spc="70" dirty="0">
                <a:solidFill>
                  <a:srgbClr val="231F20"/>
                </a:solidFill>
                <a:latin typeface="Calibri"/>
                <a:cs typeface="Calibri"/>
              </a:rPr>
              <a:t>inquiété,</a:t>
            </a:r>
            <a:r>
              <a:rPr sz="2300" spc="240" dirty="0">
                <a:solidFill>
                  <a:srgbClr val="231F20"/>
                </a:solidFill>
                <a:latin typeface="Calibri"/>
                <a:cs typeface="Calibri"/>
              </a:rPr>
              <a:t> </a:t>
            </a:r>
            <a:r>
              <a:rPr sz="2300" spc="55" dirty="0">
                <a:solidFill>
                  <a:srgbClr val="231F20"/>
                </a:solidFill>
                <a:latin typeface="Calibri"/>
                <a:cs typeface="Calibri"/>
              </a:rPr>
              <a:t>j’abandonne</a:t>
            </a:r>
            <a:r>
              <a:rPr sz="2300" spc="240" dirty="0">
                <a:solidFill>
                  <a:srgbClr val="231F20"/>
                </a:solidFill>
                <a:latin typeface="Calibri"/>
                <a:cs typeface="Calibri"/>
              </a:rPr>
              <a:t> </a:t>
            </a:r>
            <a:r>
              <a:rPr sz="2300" dirty="0">
                <a:solidFill>
                  <a:srgbClr val="231F20"/>
                </a:solidFill>
                <a:latin typeface="Calibri"/>
                <a:cs typeface="Calibri"/>
              </a:rPr>
              <a:t>et</a:t>
            </a:r>
            <a:r>
              <a:rPr sz="2300" spc="240" dirty="0">
                <a:solidFill>
                  <a:srgbClr val="231F20"/>
                </a:solidFill>
                <a:latin typeface="Calibri"/>
                <a:cs typeface="Calibri"/>
              </a:rPr>
              <a:t> </a:t>
            </a:r>
            <a:r>
              <a:rPr sz="2300" spc="65" dirty="0">
                <a:solidFill>
                  <a:srgbClr val="231F20"/>
                </a:solidFill>
                <a:latin typeface="Calibri"/>
                <a:cs typeface="Calibri"/>
              </a:rPr>
              <a:t>je</a:t>
            </a:r>
            <a:r>
              <a:rPr sz="2300" spc="240" dirty="0">
                <a:solidFill>
                  <a:srgbClr val="231F20"/>
                </a:solidFill>
                <a:latin typeface="Calibri"/>
                <a:cs typeface="Calibri"/>
              </a:rPr>
              <a:t> </a:t>
            </a:r>
            <a:r>
              <a:rPr sz="2300" spc="70" dirty="0">
                <a:solidFill>
                  <a:srgbClr val="231F20"/>
                </a:solidFill>
                <a:latin typeface="Calibri"/>
                <a:cs typeface="Calibri"/>
              </a:rPr>
              <a:t>cherche</a:t>
            </a:r>
            <a:r>
              <a:rPr sz="2300" spc="240" dirty="0">
                <a:solidFill>
                  <a:srgbClr val="231F20"/>
                </a:solidFill>
                <a:latin typeface="Calibri"/>
                <a:cs typeface="Calibri"/>
              </a:rPr>
              <a:t> </a:t>
            </a:r>
            <a:r>
              <a:rPr sz="2300" spc="40" dirty="0">
                <a:solidFill>
                  <a:srgbClr val="231F20"/>
                </a:solidFill>
                <a:latin typeface="Calibri"/>
                <a:cs typeface="Calibri"/>
              </a:rPr>
              <a:t>un </a:t>
            </a:r>
            <a:r>
              <a:rPr sz="2300" spc="100" dirty="0">
                <a:solidFill>
                  <a:srgbClr val="231F20"/>
                </a:solidFill>
                <a:latin typeface="Calibri"/>
                <a:cs typeface="Calibri"/>
              </a:rPr>
              <a:t>autre</a:t>
            </a:r>
            <a:r>
              <a:rPr sz="2300" spc="330" dirty="0">
                <a:solidFill>
                  <a:srgbClr val="231F20"/>
                </a:solidFill>
                <a:latin typeface="Calibri"/>
                <a:cs typeface="Calibri"/>
              </a:rPr>
              <a:t> </a:t>
            </a:r>
            <a:r>
              <a:rPr sz="2300" spc="165" dirty="0">
                <a:solidFill>
                  <a:srgbClr val="231F20"/>
                </a:solidFill>
                <a:latin typeface="Calibri"/>
                <a:cs typeface="Calibri"/>
              </a:rPr>
              <a:t>Blablacar</a:t>
            </a:r>
            <a:r>
              <a:rPr sz="2300" spc="335" dirty="0">
                <a:solidFill>
                  <a:srgbClr val="231F20"/>
                </a:solidFill>
                <a:latin typeface="Calibri"/>
                <a:cs typeface="Calibri"/>
              </a:rPr>
              <a:t> </a:t>
            </a:r>
            <a:r>
              <a:rPr sz="2300" spc="85" dirty="0">
                <a:solidFill>
                  <a:srgbClr val="231F20"/>
                </a:solidFill>
                <a:latin typeface="Calibri"/>
                <a:cs typeface="Calibri"/>
              </a:rPr>
              <a:t>pour</a:t>
            </a:r>
            <a:r>
              <a:rPr sz="2300" spc="335" dirty="0">
                <a:solidFill>
                  <a:srgbClr val="231F20"/>
                </a:solidFill>
                <a:latin typeface="Calibri"/>
                <a:cs typeface="Calibri"/>
              </a:rPr>
              <a:t> </a:t>
            </a:r>
            <a:r>
              <a:rPr sz="2300" spc="110" dirty="0">
                <a:solidFill>
                  <a:srgbClr val="231F20"/>
                </a:solidFill>
                <a:latin typeface="Calibri"/>
                <a:cs typeface="Calibri"/>
              </a:rPr>
              <a:t>le</a:t>
            </a:r>
            <a:r>
              <a:rPr sz="2300" spc="335" dirty="0">
                <a:solidFill>
                  <a:srgbClr val="231F20"/>
                </a:solidFill>
                <a:latin typeface="Calibri"/>
                <a:cs typeface="Calibri"/>
              </a:rPr>
              <a:t> </a:t>
            </a:r>
            <a:r>
              <a:rPr sz="2300" spc="114" dirty="0">
                <a:solidFill>
                  <a:srgbClr val="231F20"/>
                </a:solidFill>
                <a:latin typeface="Calibri"/>
                <a:cs typeface="Calibri"/>
              </a:rPr>
              <a:t>lendemain.</a:t>
            </a:r>
            <a:r>
              <a:rPr sz="2300" spc="335" dirty="0">
                <a:solidFill>
                  <a:srgbClr val="231F20"/>
                </a:solidFill>
                <a:latin typeface="Calibri"/>
                <a:cs typeface="Calibri"/>
              </a:rPr>
              <a:t> </a:t>
            </a:r>
            <a:r>
              <a:rPr sz="2300" spc="195" dirty="0">
                <a:solidFill>
                  <a:srgbClr val="231F20"/>
                </a:solidFill>
                <a:latin typeface="Calibri"/>
                <a:cs typeface="Calibri"/>
              </a:rPr>
              <a:t>Je</a:t>
            </a:r>
            <a:r>
              <a:rPr sz="2300" spc="335" dirty="0">
                <a:solidFill>
                  <a:srgbClr val="231F20"/>
                </a:solidFill>
                <a:latin typeface="Calibri"/>
                <a:cs typeface="Calibri"/>
              </a:rPr>
              <a:t> </a:t>
            </a:r>
            <a:r>
              <a:rPr sz="2300" spc="75" dirty="0">
                <a:solidFill>
                  <a:srgbClr val="231F20"/>
                </a:solidFill>
                <a:latin typeface="Calibri"/>
                <a:cs typeface="Calibri"/>
              </a:rPr>
              <a:t>tombe</a:t>
            </a:r>
            <a:r>
              <a:rPr sz="2300" spc="335" dirty="0">
                <a:solidFill>
                  <a:srgbClr val="231F20"/>
                </a:solidFill>
                <a:latin typeface="Calibri"/>
                <a:cs typeface="Calibri"/>
              </a:rPr>
              <a:t> </a:t>
            </a:r>
            <a:r>
              <a:rPr sz="2300" spc="150" dirty="0">
                <a:solidFill>
                  <a:srgbClr val="231F20"/>
                </a:solidFill>
                <a:latin typeface="Calibri"/>
                <a:cs typeface="Calibri"/>
              </a:rPr>
              <a:t>ainsi</a:t>
            </a:r>
            <a:r>
              <a:rPr sz="2300" spc="335" dirty="0">
                <a:solidFill>
                  <a:srgbClr val="231F20"/>
                </a:solidFill>
                <a:latin typeface="Calibri"/>
                <a:cs typeface="Calibri"/>
              </a:rPr>
              <a:t> </a:t>
            </a:r>
            <a:r>
              <a:rPr sz="2300" spc="105" dirty="0">
                <a:solidFill>
                  <a:srgbClr val="231F20"/>
                </a:solidFill>
                <a:latin typeface="Calibri"/>
                <a:cs typeface="Calibri"/>
              </a:rPr>
              <a:t>sur </a:t>
            </a:r>
            <a:r>
              <a:rPr sz="2300" b="1" spc="140" dirty="0">
                <a:solidFill>
                  <a:srgbClr val="231F20"/>
                </a:solidFill>
                <a:latin typeface="Calibri"/>
                <a:cs typeface="Calibri"/>
              </a:rPr>
              <a:t>Sophia</a:t>
            </a:r>
            <a:r>
              <a:rPr sz="2300" spc="140" dirty="0">
                <a:solidFill>
                  <a:srgbClr val="231F20"/>
                </a:solidFill>
                <a:latin typeface="Calibri"/>
                <a:cs typeface="Calibri"/>
              </a:rPr>
              <a:t>,</a:t>
            </a:r>
            <a:r>
              <a:rPr sz="2300" spc="310" dirty="0">
                <a:solidFill>
                  <a:srgbClr val="231F20"/>
                </a:solidFill>
                <a:latin typeface="Calibri"/>
                <a:cs typeface="Calibri"/>
              </a:rPr>
              <a:t> </a:t>
            </a:r>
            <a:r>
              <a:rPr sz="2300" spc="100" dirty="0">
                <a:solidFill>
                  <a:srgbClr val="231F20"/>
                </a:solidFill>
                <a:latin typeface="Calibri"/>
                <a:cs typeface="Calibri"/>
              </a:rPr>
              <a:t>qui</a:t>
            </a:r>
            <a:r>
              <a:rPr sz="2300" spc="310" dirty="0">
                <a:solidFill>
                  <a:srgbClr val="231F20"/>
                </a:solidFill>
                <a:latin typeface="Calibri"/>
                <a:cs typeface="Calibri"/>
              </a:rPr>
              <a:t> </a:t>
            </a:r>
            <a:r>
              <a:rPr sz="2300" spc="75" dirty="0">
                <a:solidFill>
                  <a:srgbClr val="231F20"/>
                </a:solidFill>
                <a:latin typeface="Calibri"/>
                <a:cs typeface="Calibri"/>
              </a:rPr>
              <a:t>propose</a:t>
            </a:r>
            <a:r>
              <a:rPr sz="2300" spc="310" dirty="0">
                <a:solidFill>
                  <a:srgbClr val="231F20"/>
                </a:solidFill>
                <a:latin typeface="Calibri"/>
                <a:cs typeface="Calibri"/>
              </a:rPr>
              <a:t> </a:t>
            </a:r>
            <a:r>
              <a:rPr sz="2300" spc="85" dirty="0">
                <a:solidFill>
                  <a:srgbClr val="231F20"/>
                </a:solidFill>
                <a:latin typeface="Calibri"/>
                <a:cs typeface="Calibri"/>
              </a:rPr>
              <a:t>un</a:t>
            </a:r>
            <a:r>
              <a:rPr sz="2300" spc="310" dirty="0">
                <a:solidFill>
                  <a:srgbClr val="231F20"/>
                </a:solidFill>
                <a:latin typeface="Calibri"/>
                <a:cs typeface="Calibri"/>
              </a:rPr>
              <a:t> </a:t>
            </a:r>
            <a:r>
              <a:rPr sz="2300" spc="105" dirty="0">
                <a:solidFill>
                  <a:srgbClr val="231F20"/>
                </a:solidFill>
                <a:latin typeface="Calibri"/>
                <a:cs typeface="Calibri"/>
              </a:rPr>
              <a:t>trajet</a:t>
            </a:r>
            <a:r>
              <a:rPr sz="2300" spc="310" dirty="0">
                <a:solidFill>
                  <a:srgbClr val="231F20"/>
                </a:solidFill>
                <a:latin typeface="Calibri"/>
                <a:cs typeface="Calibri"/>
              </a:rPr>
              <a:t> </a:t>
            </a:r>
            <a:r>
              <a:rPr sz="2300" spc="135" dirty="0">
                <a:solidFill>
                  <a:srgbClr val="231F20"/>
                </a:solidFill>
                <a:latin typeface="Calibri"/>
                <a:cs typeface="Calibri"/>
              </a:rPr>
              <a:t>similaire,</a:t>
            </a:r>
            <a:r>
              <a:rPr sz="2300" spc="320" dirty="0">
                <a:solidFill>
                  <a:srgbClr val="231F20"/>
                </a:solidFill>
                <a:latin typeface="Calibri"/>
                <a:cs typeface="Calibri"/>
              </a:rPr>
              <a:t> </a:t>
            </a:r>
            <a:r>
              <a:rPr sz="2300" spc="80" dirty="0">
                <a:solidFill>
                  <a:srgbClr val="231F20"/>
                </a:solidFill>
                <a:latin typeface="Calibri"/>
                <a:cs typeface="Calibri"/>
              </a:rPr>
              <a:t>pour</a:t>
            </a:r>
            <a:r>
              <a:rPr sz="2300" spc="310" dirty="0">
                <a:solidFill>
                  <a:srgbClr val="231F20"/>
                </a:solidFill>
                <a:latin typeface="Calibri"/>
                <a:cs typeface="Calibri"/>
              </a:rPr>
              <a:t> </a:t>
            </a:r>
            <a:r>
              <a:rPr sz="2300" spc="110" dirty="0">
                <a:solidFill>
                  <a:srgbClr val="231F20"/>
                </a:solidFill>
                <a:latin typeface="Calibri"/>
                <a:cs typeface="Calibri"/>
              </a:rPr>
              <a:t>13</a:t>
            </a:r>
            <a:r>
              <a:rPr sz="2300" spc="310" dirty="0">
                <a:solidFill>
                  <a:srgbClr val="231F20"/>
                </a:solidFill>
                <a:latin typeface="Calibri"/>
                <a:cs typeface="Calibri"/>
              </a:rPr>
              <a:t> </a:t>
            </a:r>
            <a:r>
              <a:rPr sz="2300" spc="80" dirty="0">
                <a:solidFill>
                  <a:srgbClr val="231F20"/>
                </a:solidFill>
                <a:latin typeface="Calibri"/>
                <a:cs typeface="Calibri"/>
              </a:rPr>
              <a:t>euros. </a:t>
            </a:r>
            <a:r>
              <a:rPr sz="2300" spc="70" dirty="0">
                <a:solidFill>
                  <a:srgbClr val="231F20"/>
                </a:solidFill>
                <a:latin typeface="Calibri"/>
                <a:cs typeface="Calibri"/>
              </a:rPr>
              <a:t>Sophia</a:t>
            </a:r>
            <a:r>
              <a:rPr sz="2300" spc="105" dirty="0">
                <a:solidFill>
                  <a:srgbClr val="231F20"/>
                </a:solidFill>
                <a:latin typeface="Calibri"/>
                <a:cs typeface="Calibri"/>
              </a:rPr>
              <a:t> </a:t>
            </a:r>
            <a:r>
              <a:rPr sz="2300" dirty="0">
                <a:solidFill>
                  <a:srgbClr val="231F20"/>
                </a:solidFill>
                <a:latin typeface="Calibri"/>
                <a:cs typeface="Calibri"/>
              </a:rPr>
              <a:t>n’a</a:t>
            </a:r>
            <a:r>
              <a:rPr sz="2300" spc="105" dirty="0">
                <a:solidFill>
                  <a:srgbClr val="231F20"/>
                </a:solidFill>
                <a:latin typeface="Calibri"/>
                <a:cs typeface="Calibri"/>
              </a:rPr>
              <a:t> </a:t>
            </a:r>
            <a:r>
              <a:rPr sz="2300" spc="70" dirty="0">
                <a:solidFill>
                  <a:srgbClr val="231F20"/>
                </a:solidFill>
                <a:latin typeface="Calibri"/>
                <a:cs typeface="Calibri"/>
              </a:rPr>
              <a:t>jamais</a:t>
            </a:r>
            <a:r>
              <a:rPr sz="2300" spc="105" dirty="0">
                <a:solidFill>
                  <a:srgbClr val="231F20"/>
                </a:solidFill>
                <a:latin typeface="Calibri"/>
                <a:cs typeface="Calibri"/>
              </a:rPr>
              <a:t> </a:t>
            </a:r>
            <a:r>
              <a:rPr sz="2300" dirty="0">
                <a:solidFill>
                  <a:srgbClr val="231F20"/>
                </a:solidFill>
                <a:latin typeface="Calibri"/>
                <a:cs typeface="Calibri"/>
              </a:rPr>
              <a:t>été</a:t>
            </a:r>
            <a:r>
              <a:rPr sz="2300" spc="105" dirty="0">
                <a:solidFill>
                  <a:srgbClr val="231F20"/>
                </a:solidFill>
                <a:latin typeface="Calibri"/>
                <a:cs typeface="Calibri"/>
              </a:rPr>
              <a:t> </a:t>
            </a:r>
            <a:r>
              <a:rPr sz="2300" dirty="0">
                <a:solidFill>
                  <a:srgbClr val="231F20"/>
                </a:solidFill>
                <a:latin typeface="Calibri"/>
                <a:cs typeface="Calibri"/>
              </a:rPr>
              <a:t>notée</a:t>
            </a:r>
            <a:r>
              <a:rPr sz="2300" spc="110" dirty="0">
                <a:solidFill>
                  <a:srgbClr val="231F20"/>
                </a:solidFill>
                <a:latin typeface="Calibri"/>
                <a:cs typeface="Calibri"/>
              </a:rPr>
              <a:t> </a:t>
            </a:r>
            <a:r>
              <a:rPr sz="2300" dirty="0">
                <a:solidFill>
                  <a:srgbClr val="231F20"/>
                </a:solidFill>
                <a:latin typeface="Calibri"/>
                <a:cs typeface="Calibri"/>
              </a:rPr>
              <a:t>non</a:t>
            </a:r>
            <a:r>
              <a:rPr sz="2300" spc="105" dirty="0">
                <a:solidFill>
                  <a:srgbClr val="231F20"/>
                </a:solidFill>
                <a:latin typeface="Calibri"/>
                <a:cs typeface="Calibri"/>
              </a:rPr>
              <a:t> </a:t>
            </a:r>
            <a:r>
              <a:rPr sz="2300" spc="65" dirty="0">
                <a:solidFill>
                  <a:srgbClr val="231F20"/>
                </a:solidFill>
                <a:latin typeface="Calibri"/>
                <a:cs typeface="Calibri"/>
              </a:rPr>
              <a:t>plus,</a:t>
            </a:r>
            <a:r>
              <a:rPr sz="2300" spc="100" dirty="0">
                <a:solidFill>
                  <a:srgbClr val="231F20"/>
                </a:solidFill>
                <a:latin typeface="Calibri"/>
                <a:cs typeface="Calibri"/>
              </a:rPr>
              <a:t> </a:t>
            </a:r>
            <a:r>
              <a:rPr sz="2300" spc="75" dirty="0">
                <a:solidFill>
                  <a:srgbClr val="231F20"/>
                </a:solidFill>
                <a:latin typeface="Calibri"/>
                <a:cs typeface="Calibri"/>
              </a:rPr>
              <a:t>mais</a:t>
            </a:r>
            <a:r>
              <a:rPr sz="2300" spc="105" dirty="0">
                <a:solidFill>
                  <a:srgbClr val="231F20"/>
                </a:solidFill>
                <a:latin typeface="Calibri"/>
                <a:cs typeface="Calibri"/>
              </a:rPr>
              <a:t> </a:t>
            </a:r>
            <a:r>
              <a:rPr sz="2300" spc="70" dirty="0">
                <a:solidFill>
                  <a:srgbClr val="231F20"/>
                </a:solidFill>
                <a:latin typeface="Calibri"/>
                <a:cs typeface="Calibri"/>
              </a:rPr>
              <a:t>elle</a:t>
            </a:r>
            <a:r>
              <a:rPr sz="2300" spc="110" dirty="0">
                <a:solidFill>
                  <a:srgbClr val="231F20"/>
                </a:solidFill>
                <a:latin typeface="Calibri"/>
                <a:cs typeface="Calibri"/>
              </a:rPr>
              <a:t> </a:t>
            </a:r>
            <a:r>
              <a:rPr sz="2300" spc="50" dirty="0">
                <a:solidFill>
                  <a:srgbClr val="231F20"/>
                </a:solidFill>
                <a:latin typeface="Calibri"/>
                <a:cs typeface="Calibri"/>
              </a:rPr>
              <a:t>affiche</a:t>
            </a:r>
            <a:r>
              <a:rPr sz="2300" spc="105" dirty="0">
                <a:solidFill>
                  <a:srgbClr val="231F20"/>
                </a:solidFill>
                <a:latin typeface="Calibri"/>
                <a:cs typeface="Calibri"/>
              </a:rPr>
              <a:t> </a:t>
            </a:r>
            <a:r>
              <a:rPr sz="2300" spc="-25" dirty="0">
                <a:solidFill>
                  <a:srgbClr val="231F20"/>
                </a:solidFill>
                <a:latin typeface="Calibri"/>
                <a:cs typeface="Calibri"/>
              </a:rPr>
              <a:t>une </a:t>
            </a:r>
            <a:r>
              <a:rPr sz="2300" dirty="0">
                <a:solidFill>
                  <a:srgbClr val="231F20"/>
                </a:solidFill>
                <a:latin typeface="Calibri"/>
                <a:cs typeface="Calibri"/>
              </a:rPr>
              <a:t>photo</a:t>
            </a:r>
            <a:r>
              <a:rPr sz="2300" spc="75" dirty="0">
                <a:solidFill>
                  <a:srgbClr val="231F20"/>
                </a:solidFill>
                <a:latin typeface="Calibri"/>
                <a:cs typeface="Calibri"/>
              </a:rPr>
              <a:t> </a:t>
            </a:r>
            <a:r>
              <a:rPr sz="2300" spc="50" dirty="0">
                <a:solidFill>
                  <a:srgbClr val="231F20"/>
                </a:solidFill>
                <a:latin typeface="Calibri"/>
                <a:cs typeface="Calibri"/>
              </a:rPr>
              <a:t>qui</a:t>
            </a:r>
            <a:r>
              <a:rPr sz="2300" spc="85" dirty="0">
                <a:solidFill>
                  <a:srgbClr val="231F20"/>
                </a:solidFill>
                <a:latin typeface="Calibri"/>
                <a:cs typeface="Calibri"/>
              </a:rPr>
              <a:t> </a:t>
            </a:r>
            <a:r>
              <a:rPr sz="2300" dirty="0">
                <a:solidFill>
                  <a:srgbClr val="231F20"/>
                </a:solidFill>
                <a:latin typeface="Calibri"/>
                <a:cs typeface="Calibri"/>
              </a:rPr>
              <a:t>semble</a:t>
            </a:r>
            <a:r>
              <a:rPr sz="2300" spc="85" dirty="0">
                <a:solidFill>
                  <a:srgbClr val="231F20"/>
                </a:solidFill>
                <a:latin typeface="Calibri"/>
                <a:cs typeface="Calibri"/>
              </a:rPr>
              <a:t> </a:t>
            </a:r>
            <a:r>
              <a:rPr sz="2300" spc="-10" dirty="0">
                <a:solidFill>
                  <a:srgbClr val="231F20"/>
                </a:solidFill>
                <a:latin typeface="Calibri"/>
                <a:cs typeface="Calibri"/>
              </a:rPr>
              <a:t>réglo.</a:t>
            </a:r>
            <a:endParaRPr sz="2300" dirty="0">
              <a:latin typeface="Calibri"/>
              <a:cs typeface="Calibri"/>
            </a:endParaRPr>
          </a:p>
          <a:p>
            <a:pPr>
              <a:lnSpc>
                <a:spcPct val="100000"/>
              </a:lnSpc>
            </a:pPr>
            <a:endParaRPr sz="2800" dirty="0">
              <a:latin typeface="Calibri"/>
              <a:cs typeface="Calibri"/>
            </a:endParaRPr>
          </a:p>
          <a:p>
            <a:pPr>
              <a:lnSpc>
                <a:spcPct val="100000"/>
              </a:lnSpc>
              <a:spcBef>
                <a:spcPts val="35"/>
              </a:spcBef>
            </a:pPr>
            <a:endParaRPr sz="2300" dirty="0">
              <a:latin typeface="Calibri"/>
              <a:cs typeface="Calibri"/>
            </a:endParaRPr>
          </a:p>
          <a:p>
            <a:pPr marL="4356735" marR="5080" algn="just">
              <a:lnSpc>
                <a:spcPct val="120200"/>
              </a:lnSpc>
            </a:pPr>
            <a:r>
              <a:rPr sz="2300" b="1" spc="175" dirty="0">
                <a:solidFill>
                  <a:srgbClr val="231F20"/>
                </a:solidFill>
                <a:latin typeface="Calibri"/>
                <a:cs typeface="Calibri"/>
              </a:rPr>
              <a:t>Je</a:t>
            </a:r>
            <a:r>
              <a:rPr sz="2300" b="1" spc="160" dirty="0">
                <a:solidFill>
                  <a:srgbClr val="231F20"/>
                </a:solidFill>
                <a:latin typeface="Calibri"/>
                <a:cs typeface="Calibri"/>
              </a:rPr>
              <a:t> </a:t>
            </a:r>
            <a:r>
              <a:rPr sz="2300" b="1" spc="55" dirty="0">
                <a:solidFill>
                  <a:srgbClr val="231F20"/>
                </a:solidFill>
                <a:latin typeface="Calibri"/>
                <a:cs typeface="Calibri"/>
              </a:rPr>
              <a:t>réserve</a:t>
            </a:r>
            <a:r>
              <a:rPr sz="2300" spc="55" dirty="0">
                <a:solidFill>
                  <a:srgbClr val="231F20"/>
                </a:solidFill>
                <a:latin typeface="Calibri"/>
                <a:cs typeface="Calibri"/>
              </a:rPr>
              <a:t>,</a:t>
            </a:r>
            <a:r>
              <a:rPr sz="2300" spc="165" dirty="0">
                <a:solidFill>
                  <a:srgbClr val="231F20"/>
                </a:solidFill>
                <a:latin typeface="Calibri"/>
                <a:cs typeface="Calibri"/>
              </a:rPr>
              <a:t> </a:t>
            </a:r>
            <a:r>
              <a:rPr sz="2300" spc="70" dirty="0">
                <a:solidFill>
                  <a:srgbClr val="231F20"/>
                </a:solidFill>
                <a:latin typeface="Calibri"/>
                <a:cs typeface="Calibri"/>
              </a:rPr>
              <a:t>Sophia</a:t>
            </a:r>
            <a:r>
              <a:rPr sz="2300" spc="165" dirty="0">
                <a:solidFill>
                  <a:srgbClr val="231F20"/>
                </a:solidFill>
                <a:latin typeface="Calibri"/>
                <a:cs typeface="Calibri"/>
              </a:rPr>
              <a:t> </a:t>
            </a:r>
            <a:r>
              <a:rPr sz="2300" dirty="0">
                <a:solidFill>
                  <a:srgbClr val="231F20"/>
                </a:solidFill>
                <a:latin typeface="Calibri"/>
                <a:cs typeface="Calibri"/>
              </a:rPr>
              <a:t>confirme</a:t>
            </a:r>
            <a:r>
              <a:rPr sz="2300" spc="165" dirty="0">
                <a:solidFill>
                  <a:srgbClr val="231F20"/>
                </a:solidFill>
                <a:latin typeface="Calibri"/>
                <a:cs typeface="Calibri"/>
              </a:rPr>
              <a:t> </a:t>
            </a:r>
            <a:r>
              <a:rPr sz="2300" spc="65" dirty="0">
                <a:solidFill>
                  <a:srgbClr val="231F20"/>
                </a:solidFill>
                <a:latin typeface="Calibri"/>
                <a:cs typeface="Calibri"/>
              </a:rPr>
              <a:t>dans</a:t>
            </a:r>
            <a:r>
              <a:rPr sz="2300" spc="170" dirty="0">
                <a:solidFill>
                  <a:srgbClr val="231F20"/>
                </a:solidFill>
                <a:latin typeface="Calibri"/>
                <a:cs typeface="Calibri"/>
              </a:rPr>
              <a:t> </a:t>
            </a:r>
            <a:r>
              <a:rPr sz="2300" spc="110" dirty="0">
                <a:solidFill>
                  <a:srgbClr val="231F20"/>
                </a:solidFill>
                <a:latin typeface="Calibri"/>
                <a:cs typeface="Calibri"/>
              </a:rPr>
              <a:t>la</a:t>
            </a:r>
            <a:r>
              <a:rPr sz="2300" spc="165" dirty="0">
                <a:solidFill>
                  <a:srgbClr val="231F20"/>
                </a:solidFill>
                <a:latin typeface="Calibri"/>
                <a:cs typeface="Calibri"/>
              </a:rPr>
              <a:t> </a:t>
            </a:r>
            <a:r>
              <a:rPr sz="2300" dirty="0">
                <a:solidFill>
                  <a:srgbClr val="231F20"/>
                </a:solidFill>
                <a:latin typeface="Calibri"/>
                <a:cs typeface="Calibri"/>
              </a:rPr>
              <a:t>minute,</a:t>
            </a:r>
            <a:r>
              <a:rPr sz="2300" spc="170" dirty="0">
                <a:solidFill>
                  <a:srgbClr val="231F20"/>
                </a:solidFill>
                <a:latin typeface="Calibri"/>
                <a:cs typeface="Calibri"/>
              </a:rPr>
              <a:t> </a:t>
            </a:r>
            <a:r>
              <a:rPr sz="2300" spc="55" dirty="0">
                <a:solidFill>
                  <a:srgbClr val="231F20"/>
                </a:solidFill>
                <a:latin typeface="Calibri"/>
                <a:cs typeface="Calibri"/>
              </a:rPr>
              <a:t>mais une</a:t>
            </a:r>
            <a:r>
              <a:rPr sz="2300" spc="240" dirty="0">
                <a:solidFill>
                  <a:srgbClr val="231F20"/>
                </a:solidFill>
                <a:latin typeface="Calibri"/>
                <a:cs typeface="Calibri"/>
              </a:rPr>
              <a:t> </a:t>
            </a:r>
            <a:r>
              <a:rPr sz="2300" spc="60" dirty="0">
                <a:solidFill>
                  <a:srgbClr val="231F20"/>
                </a:solidFill>
                <a:latin typeface="Calibri"/>
                <a:cs typeface="Calibri"/>
              </a:rPr>
              <a:t>demi-</a:t>
            </a:r>
            <a:r>
              <a:rPr sz="2300" spc="80" dirty="0">
                <a:solidFill>
                  <a:srgbClr val="231F20"/>
                </a:solidFill>
                <a:latin typeface="Calibri"/>
                <a:cs typeface="Calibri"/>
              </a:rPr>
              <a:t>heure</a:t>
            </a:r>
            <a:r>
              <a:rPr sz="2300" spc="240" dirty="0">
                <a:solidFill>
                  <a:srgbClr val="231F20"/>
                </a:solidFill>
                <a:latin typeface="Calibri"/>
                <a:cs typeface="Calibri"/>
              </a:rPr>
              <a:t> </a:t>
            </a:r>
            <a:r>
              <a:rPr sz="2300" spc="105" dirty="0">
                <a:solidFill>
                  <a:srgbClr val="231F20"/>
                </a:solidFill>
                <a:latin typeface="Calibri"/>
                <a:cs typeface="Calibri"/>
              </a:rPr>
              <a:t>plus</a:t>
            </a:r>
            <a:r>
              <a:rPr sz="2300" spc="240" dirty="0">
                <a:solidFill>
                  <a:srgbClr val="231F20"/>
                </a:solidFill>
                <a:latin typeface="Calibri"/>
                <a:cs typeface="Calibri"/>
              </a:rPr>
              <a:t> </a:t>
            </a:r>
            <a:r>
              <a:rPr sz="2300" spc="70" dirty="0">
                <a:solidFill>
                  <a:srgbClr val="231F20"/>
                </a:solidFill>
                <a:latin typeface="Calibri"/>
                <a:cs typeface="Calibri"/>
              </a:rPr>
              <a:t>tard,</a:t>
            </a:r>
            <a:r>
              <a:rPr sz="2300" spc="240" dirty="0">
                <a:solidFill>
                  <a:srgbClr val="231F20"/>
                </a:solidFill>
                <a:latin typeface="Calibri"/>
                <a:cs typeface="Calibri"/>
              </a:rPr>
              <a:t> </a:t>
            </a:r>
            <a:r>
              <a:rPr sz="2300" spc="65" dirty="0">
                <a:solidFill>
                  <a:srgbClr val="231F20"/>
                </a:solidFill>
                <a:latin typeface="Calibri"/>
                <a:cs typeface="Calibri"/>
              </a:rPr>
              <a:t>je</a:t>
            </a:r>
            <a:r>
              <a:rPr sz="2300" spc="240" dirty="0">
                <a:solidFill>
                  <a:srgbClr val="231F20"/>
                </a:solidFill>
                <a:latin typeface="Calibri"/>
                <a:cs typeface="Calibri"/>
              </a:rPr>
              <a:t> </a:t>
            </a:r>
            <a:r>
              <a:rPr sz="2300" spc="85" dirty="0">
                <a:solidFill>
                  <a:srgbClr val="231F20"/>
                </a:solidFill>
                <a:latin typeface="Calibri"/>
                <a:cs typeface="Calibri"/>
              </a:rPr>
              <a:t>reçois</a:t>
            </a:r>
            <a:r>
              <a:rPr sz="2300" spc="235" dirty="0">
                <a:solidFill>
                  <a:srgbClr val="231F20"/>
                </a:solidFill>
                <a:latin typeface="Calibri"/>
                <a:cs typeface="Calibri"/>
              </a:rPr>
              <a:t> </a:t>
            </a:r>
            <a:r>
              <a:rPr sz="2300" spc="65" dirty="0">
                <a:solidFill>
                  <a:srgbClr val="231F20"/>
                </a:solidFill>
                <a:latin typeface="Calibri"/>
                <a:cs typeface="Calibri"/>
              </a:rPr>
              <a:t>un</a:t>
            </a:r>
            <a:r>
              <a:rPr sz="2300" spc="240" dirty="0">
                <a:solidFill>
                  <a:srgbClr val="231F20"/>
                </a:solidFill>
                <a:latin typeface="Calibri"/>
                <a:cs typeface="Calibri"/>
              </a:rPr>
              <a:t> </a:t>
            </a:r>
            <a:r>
              <a:rPr sz="2300" spc="110" dirty="0">
                <a:solidFill>
                  <a:srgbClr val="231F20"/>
                </a:solidFill>
                <a:latin typeface="Calibri"/>
                <a:cs typeface="Calibri"/>
              </a:rPr>
              <a:t>mail</a:t>
            </a:r>
            <a:r>
              <a:rPr sz="2300" spc="240" dirty="0">
                <a:solidFill>
                  <a:srgbClr val="231F20"/>
                </a:solidFill>
                <a:latin typeface="Calibri"/>
                <a:cs typeface="Calibri"/>
              </a:rPr>
              <a:t> </a:t>
            </a:r>
            <a:r>
              <a:rPr sz="2300" spc="55" dirty="0">
                <a:solidFill>
                  <a:srgbClr val="231F20"/>
                </a:solidFill>
                <a:latin typeface="Calibri"/>
                <a:cs typeface="Calibri"/>
              </a:rPr>
              <a:t>qui </a:t>
            </a:r>
            <a:r>
              <a:rPr sz="2300" dirty="0">
                <a:solidFill>
                  <a:srgbClr val="231F20"/>
                </a:solidFill>
                <a:latin typeface="Calibri"/>
                <a:cs typeface="Calibri"/>
              </a:rPr>
              <a:t>m’informe</a:t>
            </a:r>
            <a:r>
              <a:rPr sz="2300" spc="229" dirty="0">
                <a:solidFill>
                  <a:srgbClr val="231F20"/>
                </a:solidFill>
                <a:latin typeface="Calibri"/>
                <a:cs typeface="Calibri"/>
              </a:rPr>
              <a:t> </a:t>
            </a:r>
            <a:r>
              <a:rPr sz="2300" dirty="0">
                <a:solidFill>
                  <a:srgbClr val="231F20"/>
                </a:solidFill>
                <a:latin typeface="Calibri"/>
                <a:cs typeface="Calibri"/>
              </a:rPr>
              <a:t>que</a:t>
            </a:r>
            <a:r>
              <a:rPr sz="2300" spc="245" dirty="0">
                <a:solidFill>
                  <a:srgbClr val="231F20"/>
                </a:solidFill>
                <a:latin typeface="Calibri"/>
                <a:cs typeface="Calibri"/>
              </a:rPr>
              <a:t> </a:t>
            </a:r>
            <a:r>
              <a:rPr sz="2300" spc="70" dirty="0">
                <a:solidFill>
                  <a:srgbClr val="231F20"/>
                </a:solidFill>
                <a:latin typeface="Calibri"/>
                <a:cs typeface="Calibri"/>
              </a:rPr>
              <a:t>le</a:t>
            </a:r>
            <a:r>
              <a:rPr sz="2300" spc="240" dirty="0">
                <a:solidFill>
                  <a:srgbClr val="231F20"/>
                </a:solidFill>
                <a:latin typeface="Calibri"/>
                <a:cs typeface="Calibri"/>
              </a:rPr>
              <a:t> </a:t>
            </a:r>
            <a:r>
              <a:rPr sz="2300" dirty="0">
                <a:solidFill>
                  <a:srgbClr val="231F20"/>
                </a:solidFill>
                <a:latin typeface="Calibri"/>
                <a:cs typeface="Calibri"/>
              </a:rPr>
              <a:t>trajet</a:t>
            </a:r>
            <a:r>
              <a:rPr sz="2300" spc="235" dirty="0">
                <a:solidFill>
                  <a:srgbClr val="231F20"/>
                </a:solidFill>
                <a:latin typeface="Calibri"/>
                <a:cs typeface="Calibri"/>
              </a:rPr>
              <a:t> </a:t>
            </a:r>
            <a:r>
              <a:rPr sz="2300" spc="65" dirty="0">
                <a:solidFill>
                  <a:srgbClr val="231F20"/>
                </a:solidFill>
                <a:latin typeface="Calibri"/>
                <a:cs typeface="Calibri"/>
              </a:rPr>
              <a:t>a,</a:t>
            </a:r>
            <a:r>
              <a:rPr sz="2300" spc="240" dirty="0">
                <a:solidFill>
                  <a:srgbClr val="231F20"/>
                </a:solidFill>
                <a:latin typeface="Calibri"/>
                <a:cs typeface="Calibri"/>
              </a:rPr>
              <a:t> </a:t>
            </a:r>
            <a:r>
              <a:rPr sz="2300" spc="65" dirty="0">
                <a:solidFill>
                  <a:srgbClr val="231F20"/>
                </a:solidFill>
                <a:latin typeface="Calibri"/>
                <a:cs typeface="Calibri"/>
              </a:rPr>
              <a:t>à</a:t>
            </a:r>
            <a:r>
              <a:rPr sz="2300" spc="240" dirty="0">
                <a:solidFill>
                  <a:srgbClr val="231F20"/>
                </a:solidFill>
                <a:latin typeface="Calibri"/>
                <a:cs typeface="Calibri"/>
              </a:rPr>
              <a:t> </a:t>
            </a:r>
            <a:r>
              <a:rPr sz="2300" dirty="0">
                <a:solidFill>
                  <a:srgbClr val="231F20"/>
                </a:solidFill>
                <a:latin typeface="Calibri"/>
                <a:cs typeface="Calibri"/>
              </a:rPr>
              <a:t>nouveau,</a:t>
            </a:r>
            <a:r>
              <a:rPr sz="2300" spc="240" dirty="0">
                <a:solidFill>
                  <a:srgbClr val="231F20"/>
                </a:solidFill>
                <a:latin typeface="Calibri"/>
                <a:cs typeface="Calibri"/>
              </a:rPr>
              <a:t> </a:t>
            </a:r>
            <a:r>
              <a:rPr sz="2300" dirty="0">
                <a:solidFill>
                  <a:srgbClr val="231F20"/>
                </a:solidFill>
                <a:latin typeface="Calibri"/>
                <a:cs typeface="Calibri"/>
              </a:rPr>
              <a:t>été</a:t>
            </a:r>
            <a:r>
              <a:rPr sz="2300" spc="260" dirty="0">
                <a:solidFill>
                  <a:srgbClr val="231F20"/>
                </a:solidFill>
                <a:latin typeface="Calibri"/>
                <a:cs typeface="Calibri"/>
              </a:rPr>
              <a:t> </a:t>
            </a:r>
            <a:r>
              <a:rPr sz="2300" b="1" spc="45" dirty="0">
                <a:solidFill>
                  <a:srgbClr val="231F20"/>
                </a:solidFill>
                <a:latin typeface="Calibri"/>
                <a:cs typeface="Calibri"/>
              </a:rPr>
              <a:t>annulé</a:t>
            </a:r>
            <a:r>
              <a:rPr sz="2300" spc="45" dirty="0">
                <a:solidFill>
                  <a:srgbClr val="231F20"/>
                </a:solidFill>
                <a:latin typeface="Calibri"/>
                <a:cs typeface="Calibri"/>
              </a:rPr>
              <a:t>. </a:t>
            </a:r>
            <a:r>
              <a:rPr sz="2300" spc="55" dirty="0">
                <a:solidFill>
                  <a:srgbClr val="231F20"/>
                </a:solidFill>
                <a:latin typeface="Calibri"/>
                <a:cs typeface="Calibri"/>
              </a:rPr>
              <a:t>Diantre.</a:t>
            </a:r>
            <a:r>
              <a:rPr sz="2300" spc="215" dirty="0">
                <a:solidFill>
                  <a:srgbClr val="231F20"/>
                </a:solidFill>
                <a:latin typeface="Calibri"/>
                <a:cs typeface="Calibri"/>
              </a:rPr>
              <a:t> </a:t>
            </a:r>
            <a:r>
              <a:rPr sz="2300" spc="55" dirty="0">
                <a:solidFill>
                  <a:srgbClr val="231F20"/>
                </a:solidFill>
                <a:latin typeface="Calibri"/>
                <a:cs typeface="Calibri"/>
              </a:rPr>
              <a:t>Cette</a:t>
            </a:r>
            <a:r>
              <a:rPr sz="2300" spc="215" dirty="0">
                <a:solidFill>
                  <a:srgbClr val="231F20"/>
                </a:solidFill>
                <a:latin typeface="Calibri"/>
                <a:cs typeface="Calibri"/>
              </a:rPr>
              <a:t> </a:t>
            </a:r>
            <a:r>
              <a:rPr sz="2300" spc="65" dirty="0">
                <a:solidFill>
                  <a:srgbClr val="231F20"/>
                </a:solidFill>
                <a:latin typeface="Calibri"/>
                <a:cs typeface="Calibri"/>
              </a:rPr>
              <a:t>fois,</a:t>
            </a:r>
            <a:r>
              <a:rPr sz="2300" spc="220" dirty="0">
                <a:solidFill>
                  <a:srgbClr val="231F20"/>
                </a:solidFill>
                <a:latin typeface="Calibri"/>
                <a:cs typeface="Calibri"/>
              </a:rPr>
              <a:t> </a:t>
            </a:r>
            <a:r>
              <a:rPr sz="2300" dirty="0">
                <a:solidFill>
                  <a:srgbClr val="231F20"/>
                </a:solidFill>
                <a:latin typeface="Calibri"/>
                <a:cs typeface="Calibri"/>
              </a:rPr>
              <a:t>c’est</a:t>
            </a:r>
            <a:r>
              <a:rPr sz="2300" spc="215" dirty="0">
                <a:solidFill>
                  <a:srgbClr val="231F20"/>
                </a:solidFill>
                <a:latin typeface="Calibri"/>
                <a:cs typeface="Calibri"/>
              </a:rPr>
              <a:t> </a:t>
            </a:r>
            <a:r>
              <a:rPr sz="2300" spc="75" dirty="0">
                <a:solidFill>
                  <a:srgbClr val="231F20"/>
                </a:solidFill>
                <a:latin typeface="Calibri"/>
                <a:cs typeface="Calibri"/>
              </a:rPr>
              <a:t>Sophia</a:t>
            </a:r>
            <a:r>
              <a:rPr sz="2300" spc="220" dirty="0">
                <a:solidFill>
                  <a:srgbClr val="231F20"/>
                </a:solidFill>
                <a:latin typeface="Calibri"/>
                <a:cs typeface="Calibri"/>
              </a:rPr>
              <a:t> </a:t>
            </a:r>
            <a:r>
              <a:rPr sz="2300" spc="60" dirty="0">
                <a:solidFill>
                  <a:srgbClr val="231F20"/>
                </a:solidFill>
                <a:latin typeface="Calibri"/>
                <a:cs typeface="Calibri"/>
              </a:rPr>
              <a:t>qui</a:t>
            </a:r>
            <a:r>
              <a:rPr sz="2300" spc="215" dirty="0">
                <a:solidFill>
                  <a:srgbClr val="231F20"/>
                </a:solidFill>
                <a:latin typeface="Calibri"/>
                <a:cs typeface="Calibri"/>
              </a:rPr>
              <a:t> </a:t>
            </a:r>
            <a:r>
              <a:rPr sz="2300" dirty="0">
                <a:solidFill>
                  <a:srgbClr val="231F20"/>
                </a:solidFill>
                <a:latin typeface="Calibri"/>
                <a:cs typeface="Calibri"/>
              </a:rPr>
              <a:t>me</a:t>
            </a:r>
            <a:r>
              <a:rPr sz="2300" spc="215" dirty="0">
                <a:solidFill>
                  <a:srgbClr val="231F20"/>
                </a:solidFill>
                <a:latin typeface="Calibri"/>
                <a:cs typeface="Calibri"/>
              </a:rPr>
              <a:t> </a:t>
            </a:r>
            <a:r>
              <a:rPr sz="2300" spc="40" dirty="0">
                <a:solidFill>
                  <a:srgbClr val="231F20"/>
                </a:solidFill>
                <a:latin typeface="Calibri"/>
                <a:cs typeface="Calibri"/>
              </a:rPr>
              <a:t>contacte </a:t>
            </a:r>
            <a:r>
              <a:rPr sz="2300" spc="50" dirty="0">
                <a:solidFill>
                  <a:srgbClr val="231F20"/>
                </a:solidFill>
                <a:latin typeface="Calibri"/>
                <a:cs typeface="Calibri"/>
              </a:rPr>
              <a:t>via</a:t>
            </a:r>
            <a:r>
              <a:rPr sz="2300" spc="229" dirty="0">
                <a:solidFill>
                  <a:srgbClr val="231F20"/>
                </a:solidFill>
                <a:latin typeface="Calibri"/>
                <a:cs typeface="Calibri"/>
              </a:rPr>
              <a:t> </a:t>
            </a:r>
            <a:r>
              <a:rPr sz="2300" dirty="0">
                <a:solidFill>
                  <a:srgbClr val="231F20"/>
                </a:solidFill>
                <a:latin typeface="Calibri"/>
                <a:cs typeface="Calibri"/>
              </a:rPr>
              <a:t>WhatsApp</a:t>
            </a:r>
            <a:r>
              <a:rPr sz="2300" spc="235" dirty="0">
                <a:solidFill>
                  <a:srgbClr val="231F20"/>
                </a:solidFill>
                <a:latin typeface="Calibri"/>
                <a:cs typeface="Calibri"/>
              </a:rPr>
              <a:t> </a:t>
            </a:r>
            <a:r>
              <a:rPr sz="2300" spc="70" dirty="0">
                <a:solidFill>
                  <a:srgbClr val="231F20"/>
                </a:solidFill>
                <a:latin typeface="Calibri"/>
                <a:cs typeface="Calibri"/>
              </a:rPr>
              <a:t>(jolie</a:t>
            </a:r>
            <a:r>
              <a:rPr sz="2300" spc="229" dirty="0">
                <a:solidFill>
                  <a:srgbClr val="231F20"/>
                </a:solidFill>
                <a:latin typeface="Calibri"/>
                <a:cs typeface="Calibri"/>
              </a:rPr>
              <a:t> </a:t>
            </a:r>
            <a:r>
              <a:rPr sz="2300" dirty="0">
                <a:solidFill>
                  <a:srgbClr val="231F20"/>
                </a:solidFill>
                <a:latin typeface="Calibri"/>
                <a:cs typeface="Calibri"/>
              </a:rPr>
              <a:t>photo</a:t>
            </a:r>
            <a:r>
              <a:rPr sz="2300" spc="225" dirty="0">
                <a:solidFill>
                  <a:srgbClr val="231F20"/>
                </a:solidFill>
                <a:latin typeface="Calibri"/>
                <a:cs typeface="Calibri"/>
              </a:rPr>
              <a:t> </a:t>
            </a:r>
            <a:r>
              <a:rPr sz="2300" dirty="0">
                <a:solidFill>
                  <a:srgbClr val="231F20"/>
                </a:solidFill>
                <a:latin typeface="Calibri"/>
                <a:cs typeface="Calibri"/>
              </a:rPr>
              <a:t>de</a:t>
            </a:r>
            <a:r>
              <a:rPr sz="2300" spc="235" dirty="0">
                <a:solidFill>
                  <a:srgbClr val="231F20"/>
                </a:solidFill>
                <a:latin typeface="Calibri"/>
                <a:cs typeface="Calibri"/>
              </a:rPr>
              <a:t> </a:t>
            </a:r>
            <a:r>
              <a:rPr sz="2300" dirty="0">
                <a:solidFill>
                  <a:srgbClr val="231F20"/>
                </a:solidFill>
                <a:latin typeface="Calibri"/>
                <a:cs typeface="Calibri"/>
              </a:rPr>
              <a:t>profil</a:t>
            </a:r>
            <a:r>
              <a:rPr sz="2300" spc="229" dirty="0">
                <a:solidFill>
                  <a:srgbClr val="231F20"/>
                </a:solidFill>
                <a:latin typeface="Calibri"/>
                <a:cs typeface="Calibri"/>
              </a:rPr>
              <a:t> </a:t>
            </a:r>
            <a:r>
              <a:rPr sz="2300" spc="45" dirty="0">
                <a:solidFill>
                  <a:srgbClr val="231F20"/>
                </a:solidFill>
                <a:latin typeface="Calibri"/>
                <a:cs typeface="Calibri"/>
              </a:rPr>
              <a:t>chaton),</a:t>
            </a:r>
            <a:r>
              <a:rPr sz="2300" spc="229" dirty="0">
                <a:solidFill>
                  <a:srgbClr val="231F20"/>
                </a:solidFill>
                <a:latin typeface="Calibri"/>
                <a:cs typeface="Calibri"/>
              </a:rPr>
              <a:t> </a:t>
            </a:r>
            <a:r>
              <a:rPr sz="2300" spc="50" dirty="0">
                <a:solidFill>
                  <a:srgbClr val="231F20"/>
                </a:solidFill>
                <a:latin typeface="Calibri"/>
                <a:cs typeface="Calibri"/>
              </a:rPr>
              <a:t>voici </a:t>
            </a:r>
            <a:r>
              <a:rPr sz="2300" spc="70" dirty="0">
                <a:solidFill>
                  <a:srgbClr val="231F20"/>
                </a:solidFill>
                <a:latin typeface="Calibri"/>
                <a:cs typeface="Calibri"/>
              </a:rPr>
              <a:t>le</a:t>
            </a:r>
            <a:r>
              <a:rPr sz="2300" spc="50" dirty="0">
                <a:solidFill>
                  <a:srgbClr val="231F20"/>
                </a:solidFill>
                <a:latin typeface="Calibri"/>
                <a:cs typeface="Calibri"/>
              </a:rPr>
              <a:t> </a:t>
            </a:r>
            <a:r>
              <a:rPr sz="2300" dirty="0">
                <a:solidFill>
                  <a:srgbClr val="231F20"/>
                </a:solidFill>
                <a:latin typeface="Calibri"/>
                <a:cs typeface="Calibri"/>
              </a:rPr>
              <a:t>début</a:t>
            </a:r>
            <a:r>
              <a:rPr sz="2300" spc="5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dirty="0">
                <a:solidFill>
                  <a:srgbClr val="231F20"/>
                </a:solidFill>
                <a:latin typeface="Calibri"/>
                <a:cs typeface="Calibri"/>
              </a:rPr>
              <a:t>notre</a:t>
            </a:r>
            <a:r>
              <a:rPr sz="2300" spc="55" dirty="0">
                <a:solidFill>
                  <a:srgbClr val="231F20"/>
                </a:solidFill>
                <a:latin typeface="Calibri"/>
                <a:cs typeface="Calibri"/>
              </a:rPr>
              <a:t> </a:t>
            </a:r>
            <a:r>
              <a:rPr sz="2300" spc="65" dirty="0">
                <a:solidFill>
                  <a:srgbClr val="231F20"/>
                </a:solidFill>
                <a:latin typeface="Calibri"/>
                <a:cs typeface="Calibri"/>
              </a:rPr>
              <a:t>échange</a:t>
            </a:r>
            <a:r>
              <a:rPr sz="2300" spc="5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p:txBody>
      </p:sp>
      <p:sp>
        <p:nvSpPr>
          <p:cNvPr id="4" name="object 4"/>
          <p:cNvSpPr/>
          <p:nvPr/>
        </p:nvSpPr>
        <p:spPr>
          <a:xfrm>
            <a:off x="10247424" y="6532255"/>
            <a:ext cx="1963420" cy="887730"/>
          </a:xfrm>
          <a:custGeom>
            <a:avLst/>
            <a:gdLst/>
            <a:ahLst/>
            <a:cxnLst/>
            <a:rect l="l" t="t" r="r" b="b"/>
            <a:pathLst>
              <a:path w="1963420" h="887729">
                <a:moveTo>
                  <a:pt x="229239" y="0"/>
                </a:moveTo>
                <a:lnTo>
                  <a:pt x="180800" y="2244"/>
                </a:lnTo>
                <a:lnTo>
                  <a:pt x="136191" y="16636"/>
                </a:lnTo>
                <a:lnTo>
                  <a:pt x="97278" y="41608"/>
                </a:lnTo>
                <a:lnTo>
                  <a:pt x="65928" y="75594"/>
                </a:lnTo>
                <a:lnTo>
                  <a:pt x="44006" y="117027"/>
                </a:lnTo>
                <a:lnTo>
                  <a:pt x="33381" y="164340"/>
                </a:lnTo>
                <a:lnTo>
                  <a:pt x="0" y="545941"/>
                </a:lnTo>
                <a:lnTo>
                  <a:pt x="2244" y="594380"/>
                </a:lnTo>
                <a:lnTo>
                  <a:pt x="16636" y="638989"/>
                </a:lnTo>
                <a:lnTo>
                  <a:pt x="41608" y="677902"/>
                </a:lnTo>
                <a:lnTo>
                  <a:pt x="75594" y="709252"/>
                </a:lnTo>
                <a:lnTo>
                  <a:pt x="117027" y="731173"/>
                </a:lnTo>
                <a:lnTo>
                  <a:pt x="164340" y="741799"/>
                </a:lnTo>
                <a:lnTo>
                  <a:pt x="206611" y="745495"/>
                </a:lnTo>
                <a:lnTo>
                  <a:pt x="189806" y="790927"/>
                </a:lnTo>
                <a:lnTo>
                  <a:pt x="175365" y="820346"/>
                </a:lnTo>
                <a:lnTo>
                  <a:pt x="155329" y="846601"/>
                </a:lnTo>
                <a:lnTo>
                  <a:pt x="121744" y="882538"/>
                </a:lnTo>
                <a:lnTo>
                  <a:pt x="194637" y="887700"/>
                </a:lnTo>
                <a:lnTo>
                  <a:pt x="255930" y="879465"/>
                </a:lnTo>
                <a:lnTo>
                  <a:pt x="306354" y="861442"/>
                </a:lnTo>
                <a:lnTo>
                  <a:pt x="346639" y="837239"/>
                </a:lnTo>
                <a:lnTo>
                  <a:pt x="377514" y="810463"/>
                </a:lnTo>
                <a:lnTo>
                  <a:pt x="413955" y="763631"/>
                </a:lnTo>
                <a:lnTo>
                  <a:pt x="1733863" y="872968"/>
                </a:lnTo>
                <a:lnTo>
                  <a:pt x="1782302" y="870723"/>
                </a:lnTo>
                <a:lnTo>
                  <a:pt x="1826910" y="856333"/>
                </a:lnTo>
                <a:lnTo>
                  <a:pt x="1865822" y="831363"/>
                </a:lnTo>
                <a:lnTo>
                  <a:pt x="1897171" y="797378"/>
                </a:lnTo>
                <a:lnTo>
                  <a:pt x="1919089" y="755944"/>
                </a:lnTo>
                <a:lnTo>
                  <a:pt x="1929710" y="708627"/>
                </a:lnTo>
                <a:lnTo>
                  <a:pt x="1963102" y="327026"/>
                </a:lnTo>
                <a:lnTo>
                  <a:pt x="1960857" y="278587"/>
                </a:lnTo>
                <a:lnTo>
                  <a:pt x="1946465" y="233979"/>
                </a:lnTo>
                <a:lnTo>
                  <a:pt x="1921493" y="195067"/>
                </a:lnTo>
                <a:lnTo>
                  <a:pt x="1887508" y="163718"/>
                </a:lnTo>
                <a:lnTo>
                  <a:pt x="1846075" y="141800"/>
                </a:lnTo>
                <a:lnTo>
                  <a:pt x="1798761" y="131179"/>
                </a:lnTo>
                <a:lnTo>
                  <a:pt x="229239" y="0"/>
                </a:lnTo>
                <a:close/>
              </a:path>
            </a:pathLst>
          </a:custGeom>
          <a:solidFill>
            <a:srgbClr val="231F20"/>
          </a:solidFill>
        </p:spPr>
        <p:txBody>
          <a:bodyPr wrap="square" lIns="0" tIns="0" rIns="0" bIns="0" rtlCol="0"/>
          <a:lstStyle/>
          <a:p>
            <a:endParaRPr/>
          </a:p>
        </p:txBody>
      </p:sp>
      <p:sp>
        <p:nvSpPr>
          <p:cNvPr id="5" name="object 5"/>
          <p:cNvSpPr txBox="1"/>
          <p:nvPr/>
        </p:nvSpPr>
        <p:spPr>
          <a:xfrm rot="240000">
            <a:off x="10342276" y="6750932"/>
            <a:ext cx="1712620" cy="514350"/>
          </a:xfrm>
          <a:prstGeom prst="rect">
            <a:avLst/>
          </a:prstGeom>
        </p:spPr>
        <p:txBody>
          <a:bodyPr vert="horz" wrap="square" lIns="0" tIns="0" rIns="0" bIns="0" rtlCol="0">
            <a:spAutoFit/>
          </a:bodyPr>
          <a:lstStyle/>
          <a:p>
            <a:pPr>
              <a:lnSpc>
                <a:spcPts val="3775"/>
              </a:lnSpc>
            </a:pPr>
            <a:r>
              <a:rPr lang="fr-FR" sz="4050" b="1" spc="-150" dirty="0">
                <a:solidFill>
                  <a:srgbClr val="FFFFFF"/>
                </a:solidFill>
                <a:latin typeface="Calibri"/>
                <a:cs typeface="Calibri"/>
              </a:rPr>
              <a:t>ANNU</a:t>
            </a:r>
            <a:r>
              <a:rPr lang="fr-FR" sz="6075" b="1" spc="-150" baseline="-1371" dirty="0">
                <a:solidFill>
                  <a:srgbClr val="FFFFFF"/>
                </a:solidFill>
                <a:latin typeface="Calibri"/>
                <a:cs typeface="Calibri"/>
              </a:rPr>
              <a:t>LÉ</a:t>
            </a:r>
            <a:endParaRPr lang="fr-FR" sz="6075" b="1" spc="-150" baseline="-1371" dirty="0">
              <a:latin typeface="Calibri"/>
              <a:cs typeface="Calibri"/>
            </a:endParaRPr>
          </a:p>
        </p:txBody>
      </p:sp>
      <p:pic>
        <p:nvPicPr>
          <p:cNvPr id="6" name="object 6"/>
          <p:cNvPicPr/>
          <p:nvPr/>
        </p:nvPicPr>
        <p:blipFill>
          <a:blip r:embed="rId2" cstate="print"/>
          <a:stretch>
            <a:fillRect/>
          </a:stretch>
        </p:blipFill>
        <p:spPr>
          <a:xfrm>
            <a:off x="13120427" y="1491933"/>
            <a:ext cx="4816607" cy="9083335"/>
          </a:xfrm>
          <a:prstGeom prst="rect">
            <a:avLst/>
          </a:prstGeom>
        </p:spPr>
      </p:pic>
      <p:sp>
        <p:nvSpPr>
          <p:cNvPr id="45" name="object 13">
            <a:extLst>
              <a:ext uri="{FF2B5EF4-FFF2-40B4-BE49-F238E27FC236}">
                <a16:creationId xmlns:a16="http://schemas.microsoft.com/office/drawing/2014/main" id="{935A2FD1-0412-76F5-5F45-8A35157DEA5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6" name="object 15">
            <a:extLst>
              <a:ext uri="{FF2B5EF4-FFF2-40B4-BE49-F238E27FC236}">
                <a16:creationId xmlns:a16="http://schemas.microsoft.com/office/drawing/2014/main" id="{4101D588-B208-69C5-7CD7-3FBD26424FA9}"/>
              </a:ext>
            </a:extLst>
          </p:cNvPr>
          <p:cNvGrpSpPr/>
          <p:nvPr/>
        </p:nvGrpSpPr>
        <p:grpSpPr>
          <a:xfrm>
            <a:off x="717524" y="611775"/>
            <a:ext cx="18580100" cy="436245"/>
            <a:chOff x="717524" y="611775"/>
            <a:chExt cx="18580100" cy="436245"/>
          </a:xfrm>
        </p:grpSpPr>
        <p:sp>
          <p:nvSpPr>
            <p:cNvPr id="47" name="object 16">
              <a:extLst>
                <a:ext uri="{FF2B5EF4-FFF2-40B4-BE49-F238E27FC236}">
                  <a16:creationId xmlns:a16="http://schemas.microsoft.com/office/drawing/2014/main" id="{66F0B2B3-DA21-8C8B-671D-6C000AAE9EA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8" name="object 17">
              <a:extLst>
                <a:ext uri="{FF2B5EF4-FFF2-40B4-BE49-F238E27FC236}">
                  <a16:creationId xmlns:a16="http://schemas.microsoft.com/office/drawing/2014/main" id="{59BF8BD3-4C95-3F8C-E803-46F18E58D1E7}"/>
                </a:ext>
              </a:extLst>
            </p:cNvPr>
            <p:cNvPicPr/>
            <p:nvPr/>
          </p:nvPicPr>
          <p:blipFill>
            <a:blip r:embed="rId3" cstate="print"/>
            <a:stretch>
              <a:fillRect/>
            </a:stretch>
          </p:blipFill>
          <p:spPr>
            <a:xfrm>
              <a:off x="10231913" y="804489"/>
              <a:ext cx="101850" cy="104708"/>
            </a:xfrm>
            <a:prstGeom prst="rect">
              <a:avLst/>
            </a:prstGeom>
          </p:spPr>
        </p:pic>
        <p:sp>
          <p:nvSpPr>
            <p:cNvPr id="49" name="object 18">
              <a:extLst>
                <a:ext uri="{FF2B5EF4-FFF2-40B4-BE49-F238E27FC236}">
                  <a16:creationId xmlns:a16="http://schemas.microsoft.com/office/drawing/2014/main" id="{C206A24D-4781-463B-3418-9C5554DAC18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0" name="object 19">
              <a:extLst>
                <a:ext uri="{FF2B5EF4-FFF2-40B4-BE49-F238E27FC236}">
                  <a16:creationId xmlns:a16="http://schemas.microsoft.com/office/drawing/2014/main" id="{9031451C-A10A-9BC0-2787-AF9187EBC64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1" name="object 20">
              <a:extLst>
                <a:ext uri="{FF2B5EF4-FFF2-40B4-BE49-F238E27FC236}">
                  <a16:creationId xmlns:a16="http://schemas.microsoft.com/office/drawing/2014/main" id="{D5A84B0A-3C0E-1631-E4F8-050D7D54C7C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2" name="object 21">
              <a:extLst>
                <a:ext uri="{FF2B5EF4-FFF2-40B4-BE49-F238E27FC236}">
                  <a16:creationId xmlns:a16="http://schemas.microsoft.com/office/drawing/2014/main" id="{DE70FEFD-1DF7-7167-3BB8-9DA01C62B48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3" name="object 22">
              <a:extLst>
                <a:ext uri="{FF2B5EF4-FFF2-40B4-BE49-F238E27FC236}">
                  <a16:creationId xmlns:a16="http://schemas.microsoft.com/office/drawing/2014/main" id="{670F02C1-3EEF-60D4-4FCF-6847B7C67E0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4" name="object 23">
              <a:extLst>
                <a:ext uri="{FF2B5EF4-FFF2-40B4-BE49-F238E27FC236}">
                  <a16:creationId xmlns:a16="http://schemas.microsoft.com/office/drawing/2014/main" id="{31FC9D6D-1CBC-ABC9-1BB4-EE25C2B8D3D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5" name="object 24">
              <a:extLst>
                <a:ext uri="{FF2B5EF4-FFF2-40B4-BE49-F238E27FC236}">
                  <a16:creationId xmlns:a16="http://schemas.microsoft.com/office/drawing/2014/main" id="{A9B4D0BC-4166-674D-5B82-1D49B278B9F0}"/>
                </a:ext>
              </a:extLst>
            </p:cNvPr>
            <p:cNvPicPr/>
            <p:nvPr/>
          </p:nvPicPr>
          <p:blipFill>
            <a:blip r:embed="rId4" cstate="print"/>
            <a:stretch>
              <a:fillRect/>
            </a:stretch>
          </p:blipFill>
          <p:spPr>
            <a:xfrm>
              <a:off x="908206" y="665402"/>
              <a:ext cx="90711" cy="160393"/>
            </a:xfrm>
            <a:prstGeom prst="rect">
              <a:avLst/>
            </a:prstGeom>
          </p:spPr>
        </p:pic>
        <p:sp>
          <p:nvSpPr>
            <p:cNvPr id="56" name="object 25">
              <a:extLst>
                <a:ext uri="{FF2B5EF4-FFF2-40B4-BE49-F238E27FC236}">
                  <a16:creationId xmlns:a16="http://schemas.microsoft.com/office/drawing/2014/main" id="{967FF98C-E583-20B6-E722-DC97F40F08C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7" name="object 26">
              <a:extLst>
                <a:ext uri="{FF2B5EF4-FFF2-40B4-BE49-F238E27FC236}">
                  <a16:creationId xmlns:a16="http://schemas.microsoft.com/office/drawing/2014/main" id="{BF2B2B36-42A5-1A6E-5699-B349A06B445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8" name="object 27">
              <a:extLst>
                <a:ext uri="{FF2B5EF4-FFF2-40B4-BE49-F238E27FC236}">
                  <a16:creationId xmlns:a16="http://schemas.microsoft.com/office/drawing/2014/main" id="{31CB227A-424A-9DF1-74F2-5DCD3F476A0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9" name="object 28">
              <a:extLst>
                <a:ext uri="{FF2B5EF4-FFF2-40B4-BE49-F238E27FC236}">
                  <a16:creationId xmlns:a16="http://schemas.microsoft.com/office/drawing/2014/main" id="{B46DDFBB-B284-54FA-A4A9-EDC307BC08C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0" name="object 29">
              <a:extLst>
                <a:ext uri="{FF2B5EF4-FFF2-40B4-BE49-F238E27FC236}">
                  <a16:creationId xmlns:a16="http://schemas.microsoft.com/office/drawing/2014/main" id="{57A87472-3F8C-104D-C185-910D3CE3693F}"/>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1" name="object 30">
              <a:extLst>
                <a:ext uri="{FF2B5EF4-FFF2-40B4-BE49-F238E27FC236}">
                  <a16:creationId xmlns:a16="http://schemas.microsoft.com/office/drawing/2014/main" id="{AC16AA10-24B4-4C11-91F0-63321CC0FB3B}"/>
                </a:ext>
              </a:extLst>
            </p:cNvPr>
            <p:cNvPicPr/>
            <p:nvPr/>
          </p:nvPicPr>
          <p:blipFill>
            <a:blip r:embed="rId5" cstate="print"/>
            <a:stretch>
              <a:fillRect/>
            </a:stretch>
          </p:blipFill>
          <p:spPr>
            <a:xfrm>
              <a:off x="10152472" y="665402"/>
              <a:ext cx="90718" cy="160393"/>
            </a:xfrm>
            <a:prstGeom prst="rect">
              <a:avLst/>
            </a:prstGeom>
          </p:spPr>
        </p:pic>
      </p:grpSp>
      <p:sp>
        <p:nvSpPr>
          <p:cNvPr id="62" name="object 77">
            <a:extLst>
              <a:ext uri="{FF2B5EF4-FFF2-40B4-BE49-F238E27FC236}">
                <a16:creationId xmlns:a16="http://schemas.microsoft.com/office/drawing/2014/main" id="{480D5B81-C8D6-1B33-5A30-A8B8A398487C}"/>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432264" y="1865882"/>
            <a:ext cx="13444219" cy="8120380"/>
            <a:chOff x="5432264" y="1865882"/>
            <a:chExt cx="13444219" cy="8120380"/>
          </a:xfrm>
        </p:grpSpPr>
        <p:sp>
          <p:nvSpPr>
            <p:cNvPr id="3" name="object 3"/>
            <p:cNvSpPr/>
            <p:nvPr/>
          </p:nvSpPr>
          <p:spPr>
            <a:xfrm>
              <a:off x="5432264" y="1865882"/>
              <a:ext cx="13444219" cy="8120380"/>
            </a:xfrm>
            <a:custGeom>
              <a:avLst/>
              <a:gdLst/>
              <a:ahLst/>
              <a:cxnLst/>
              <a:rect l="l" t="t" r="r" b="b"/>
              <a:pathLst>
                <a:path w="13444219" h="8120380">
                  <a:moveTo>
                    <a:pt x="8396093" y="0"/>
                  </a:moveTo>
                  <a:lnTo>
                    <a:pt x="1943851" y="1152"/>
                  </a:lnTo>
                  <a:lnTo>
                    <a:pt x="813427" y="6086"/>
                  </a:lnTo>
                  <a:lnTo>
                    <a:pt x="759130" y="6916"/>
                  </a:lnTo>
                  <a:lnTo>
                    <a:pt x="704619" y="8160"/>
                  </a:lnTo>
                  <a:lnTo>
                    <a:pt x="650193" y="9955"/>
                  </a:lnTo>
                  <a:lnTo>
                    <a:pt x="596150" y="12441"/>
                  </a:lnTo>
                  <a:lnTo>
                    <a:pt x="542787" y="15757"/>
                  </a:lnTo>
                  <a:lnTo>
                    <a:pt x="490401" y="20041"/>
                  </a:lnTo>
                  <a:lnTo>
                    <a:pt x="439292" y="25432"/>
                  </a:lnTo>
                  <a:lnTo>
                    <a:pt x="389757" y="32068"/>
                  </a:lnTo>
                  <a:lnTo>
                    <a:pt x="342094" y="40089"/>
                  </a:lnTo>
                  <a:lnTo>
                    <a:pt x="296601" y="49632"/>
                  </a:lnTo>
                  <a:lnTo>
                    <a:pt x="253576" y="60838"/>
                  </a:lnTo>
                  <a:lnTo>
                    <a:pt x="213316" y="73843"/>
                  </a:lnTo>
                  <a:lnTo>
                    <a:pt x="153956" y="99440"/>
                  </a:lnTo>
                  <a:lnTo>
                    <a:pt x="107484" y="128097"/>
                  </a:lnTo>
                  <a:lnTo>
                    <a:pt x="72209" y="159242"/>
                  </a:lnTo>
                  <a:lnTo>
                    <a:pt x="46444" y="192306"/>
                  </a:lnTo>
                  <a:lnTo>
                    <a:pt x="28497" y="226719"/>
                  </a:lnTo>
                  <a:lnTo>
                    <a:pt x="9301" y="297310"/>
                  </a:lnTo>
                  <a:lnTo>
                    <a:pt x="3724" y="343680"/>
                  </a:lnTo>
                  <a:lnTo>
                    <a:pt x="1034" y="431255"/>
                  </a:lnTo>
                  <a:lnTo>
                    <a:pt x="0" y="560498"/>
                  </a:lnTo>
                  <a:lnTo>
                    <a:pt x="480" y="854616"/>
                  </a:lnTo>
                  <a:lnTo>
                    <a:pt x="20134" y="3324650"/>
                  </a:lnTo>
                  <a:lnTo>
                    <a:pt x="27244" y="4671063"/>
                  </a:lnTo>
                  <a:lnTo>
                    <a:pt x="28569" y="5541044"/>
                  </a:lnTo>
                  <a:lnTo>
                    <a:pt x="27235" y="6213141"/>
                  </a:lnTo>
                  <a:lnTo>
                    <a:pt x="24364" y="6745519"/>
                  </a:lnTo>
                  <a:lnTo>
                    <a:pt x="20342" y="7203307"/>
                  </a:lnTo>
                  <a:lnTo>
                    <a:pt x="15650" y="7587117"/>
                  </a:lnTo>
                  <a:lnTo>
                    <a:pt x="9709" y="7960828"/>
                  </a:lnTo>
                  <a:lnTo>
                    <a:pt x="12897" y="7984655"/>
                  </a:lnTo>
                  <a:lnTo>
                    <a:pt x="43157" y="8037444"/>
                  </a:lnTo>
                  <a:lnTo>
                    <a:pt x="71813" y="8062994"/>
                  </a:lnTo>
                  <a:lnTo>
                    <a:pt x="110544" y="8085708"/>
                  </a:lnTo>
                  <a:lnTo>
                    <a:pt x="160141" y="8103880"/>
                  </a:lnTo>
                  <a:lnTo>
                    <a:pt x="221397" y="8115805"/>
                  </a:lnTo>
                  <a:lnTo>
                    <a:pt x="295104" y="8119776"/>
                  </a:lnTo>
                  <a:lnTo>
                    <a:pt x="577709" y="8119106"/>
                  </a:lnTo>
                  <a:lnTo>
                    <a:pt x="1974186" y="8118617"/>
                  </a:lnTo>
                  <a:lnTo>
                    <a:pt x="12796943" y="8117222"/>
                  </a:lnTo>
                  <a:lnTo>
                    <a:pt x="12831659" y="8118960"/>
                  </a:lnTo>
                  <a:lnTo>
                    <a:pt x="12867659" y="8120022"/>
                  </a:lnTo>
                  <a:lnTo>
                    <a:pt x="12942341" y="8118835"/>
                  </a:lnTo>
                  <a:lnTo>
                    <a:pt x="12980442" y="8115943"/>
                  </a:lnTo>
                  <a:lnTo>
                    <a:pt x="13018659" y="8111093"/>
                  </a:lnTo>
                  <a:lnTo>
                    <a:pt x="13056702" y="8103962"/>
                  </a:lnTo>
                  <a:lnTo>
                    <a:pt x="13094279" y="8094230"/>
                  </a:lnTo>
                  <a:lnTo>
                    <a:pt x="13131099" y="8081576"/>
                  </a:lnTo>
                  <a:lnTo>
                    <a:pt x="13166870" y="8065680"/>
                  </a:lnTo>
                  <a:lnTo>
                    <a:pt x="13201301" y="8046220"/>
                  </a:lnTo>
                  <a:lnTo>
                    <a:pt x="13234100" y="8022876"/>
                  </a:lnTo>
                  <a:lnTo>
                    <a:pt x="13264976" y="7995328"/>
                  </a:lnTo>
                  <a:lnTo>
                    <a:pt x="13293637" y="7963253"/>
                  </a:lnTo>
                  <a:lnTo>
                    <a:pt x="13319791" y="7926332"/>
                  </a:lnTo>
                  <a:lnTo>
                    <a:pt x="13343148" y="7884244"/>
                  </a:lnTo>
                  <a:lnTo>
                    <a:pt x="13363416" y="7836667"/>
                  </a:lnTo>
                  <a:lnTo>
                    <a:pt x="13380303" y="7783282"/>
                  </a:lnTo>
                  <a:lnTo>
                    <a:pt x="13393517" y="7723767"/>
                  </a:lnTo>
                  <a:lnTo>
                    <a:pt x="13402767" y="7657801"/>
                  </a:lnTo>
                  <a:lnTo>
                    <a:pt x="13408187" y="7593381"/>
                  </a:lnTo>
                  <a:lnTo>
                    <a:pt x="13411554" y="7546156"/>
                  </a:lnTo>
                  <a:lnTo>
                    <a:pt x="13416246" y="7469089"/>
                  </a:lnTo>
                  <a:lnTo>
                    <a:pt x="13420519" y="7384775"/>
                  </a:lnTo>
                  <a:lnTo>
                    <a:pt x="13424386" y="7293471"/>
                  </a:lnTo>
                  <a:lnTo>
                    <a:pt x="13428934" y="7161301"/>
                  </a:lnTo>
                  <a:lnTo>
                    <a:pt x="13432816" y="7017764"/>
                  </a:lnTo>
                  <a:lnTo>
                    <a:pt x="13436064" y="6863470"/>
                  </a:lnTo>
                  <a:lnTo>
                    <a:pt x="13439280" y="6656397"/>
                  </a:lnTo>
                  <a:lnTo>
                    <a:pt x="13441984" y="6388642"/>
                  </a:lnTo>
                  <a:lnTo>
                    <a:pt x="13443679" y="6052283"/>
                  </a:lnTo>
                  <a:lnTo>
                    <a:pt x="13443901" y="5640239"/>
                  </a:lnTo>
                  <a:lnTo>
                    <a:pt x="13441976" y="5090845"/>
                  </a:lnTo>
                  <a:lnTo>
                    <a:pt x="13436053" y="4274593"/>
                  </a:lnTo>
                  <a:lnTo>
                    <a:pt x="13399185" y="796019"/>
                  </a:lnTo>
                  <a:lnTo>
                    <a:pt x="13394935" y="101979"/>
                  </a:lnTo>
                  <a:lnTo>
                    <a:pt x="13349900" y="51850"/>
                  </a:lnTo>
                  <a:lnTo>
                    <a:pt x="13301464" y="33271"/>
                  </a:lnTo>
                  <a:lnTo>
                    <a:pt x="13240306" y="20762"/>
                  </a:lnTo>
                  <a:lnTo>
                    <a:pt x="13169843" y="15636"/>
                  </a:lnTo>
                  <a:lnTo>
                    <a:pt x="13048377" y="14234"/>
                  </a:lnTo>
                  <a:lnTo>
                    <a:pt x="12144183" y="8547"/>
                  </a:lnTo>
                  <a:lnTo>
                    <a:pt x="8396093" y="0"/>
                  </a:lnTo>
                  <a:close/>
                </a:path>
              </a:pathLst>
            </a:custGeom>
            <a:solidFill>
              <a:srgbClr val="EFE0F7"/>
            </a:solidFill>
          </p:spPr>
          <p:txBody>
            <a:bodyPr wrap="square" lIns="0" tIns="0" rIns="0" bIns="0" rtlCol="0"/>
            <a:lstStyle/>
            <a:p>
              <a:endParaRPr/>
            </a:p>
          </p:txBody>
        </p:sp>
        <p:pic>
          <p:nvPicPr>
            <p:cNvPr id="4" name="object 4"/>
            <p:cNvPicPr/>
            <p:nvPr/>
          </p:nvPicPr>
          <p:blipFill>
            <a:blip r:embed="rId2" cstate="print"/>
            <a:stretch>
              <a:fillRect/>
            </a:stretch>
          </p:blipFill>
          <p:spPr>
            <a:xfrm>
              <a:off x="5713061" y="2067675"/>
              <a:ext cx="4162868" cy="7683085"/>
            </a:xfrm>
            <a:prstGeom prst="rect">
              <a:avLst/>
            </a:prstGeom>
          </p:spPr>
        </p:pic>
        <p:pic>
          <p:nvPicPr>
            <p:cNvPr id="5" name="object 5"/>
            <p:cNvPicPr/>
            <p:nvPr/>
          </p:nvPicPr>
          <p:blipFill>
            <a:blip r:embed="rId3" cstate="print"/>
            <a:stretch>
              <a:fillRect/>
            </a:stretch>
          </p:blipFill>
          <p:spPr>
            <a:xfrm>
              <a:off x="10056521" y="2067675"/>
              <a:ext cx="4162878" cy="7683085"/>
            </a:xfrm>
            <a:prstGeom prst="rect">
              <a:avLst/>
            </a:prstGeom>
          </p:spPr>
        </p:pic>
        <p:pic>
          <p:nvPicPr>
            <p:cNvPr id="6" name="object 6"/>
            <p:cNvPicPr/>
            <p:nvPr/>
          </p:nvPicPr>
          <p:blipFill>
            <a:blip r:embed="rId4" cstate="print"/>
            <a:stretch>
              <a:fillRect/>
            </a:stretch>
          </p:blipFill>
          <p:spPr>
            <a:xfrm>
              <a:off x="14399980" y="2067675"/>
              <a:ext cx="4162878" cy="7683085"/>
            </a:xfrm>
            <a:prstGeom prst="rect">
              <a:avLst/>
            </a:prstGeom>
          </p:spPr>
        </p:pic>
      </p:grpSp>
      <p:sp>
        <p:nvSpPr>
          <p:cNvPr id="7" name="object 7"/>
          <p:cNvSpPr txBox="1"/>
          <p:nvPr/>
        </p:nvSpPr>
        <p:spPr>
          <a:xfrm>
            <a:off x="1369455" y="1940567"/>
            <a:ext cx="3749183" cy="4655890"/>
          </a:xfrm>
          <a:prstGeom prst="rect">
            <a:avLst/>
          </a:prstGeom>
        </p:spPr>
        <p:txBody>
          <a:bodyPr vert="horz" wrap="square" lIns="0" tIns="12065" rIns="0" bIns="0" rtlCol="0">
            <a:spAutoFit/>
          </a:bodyPr>
          <a:lstStyle/>
          <a:p>
            <a:pPr marL="12700" marR="5080" algn="just">
              <a:lnSpc>
                <a:spcPct val="120200"/>
              </a:lnSpc>
              <a:spcBef>
                <a:spcPts val="95"/>
              </a:spcBef>
            </a:pPr>
            <a:r>
              <a:rPr sz="2300" dirty="0">
                <a:solidFill>
                  <a:srgbClr val="231F20"/>
                </a:solidFill>
                <a:latin typeface="Calibri"/>
                <a:cs typeface="Calibri"/>
              </a:rPr>
              <a:t>Innocemment,</a:t>
            </a:r>
            <a:r>
              <a:rPr sz="2300" spc="345" dirty="0">
                <a:solidFill>
                  <a:srgbClr val="231F20"/>
                </a:solidFill>
                <a:latin typeface="Calibri"/>
                <a:cs typeface="Calibri"/>
              </a:rPr>
              <a:t> </a:t>
            </a:r>
            <a:r>
              <a:rPr sz="2300" spc="50" dirty="0">
                <a:solidFill>
                  <a:srgbClr val="231F20"/>
                </a:solidFill>
                <a:latin typeface="Calibri"/>
                <a:cs typeface="Calibri"/>
              </a:rPr>
              <a:t>je</a:t>
            </a:r>
            <a:r>
              <a:rPr sz="2300" spc="345" dirty="0">
                <a:solidFill>
                  <a:srgbClr val="231F20"/>
                </a:solidFill>
                <a:latin typeface="Calibri"/>
                <a:cs typeface="Calibri"/>
              </a:rPr>
              <a:t> </a:t>
            </a:r>
            <a:r>
              <a:rPr sz="2300" spc="75" dirty="0">
                <a:solidFill>
                  <a:srgbClr val="231F20"/>
                </a:solidFill>
                <a:latin typeface="Calibri"/>
                <a:cs typeface="Calibri"/>
              </a:rPr>
              <a:t>clique</a:t>
            </a:r>
            <a:r>
              <a:rPr sz="2300" spc="350" dirty="0">
                <a:solidFill>
                  <a:srgbClr val="231F20"/>
                </a:solidFill>
                <a:latin typeface="Calibri"/>
                <a:cs typeface="Calibri"/>
              </a:rPr>
              <a:t> </a:t>
            </a:r>
            <a:r>
              <a:rPr sz="2300" spc="55" dirty="0">
                <a:solidFill>
                  <a:srgbClr val="231F20"/>
                </a:solidFill>
                <a:latin typeface="Calibri"/>
                <a:cs typeface="Calibri"/>
              </a:rPr>
              <a:t>sur </a:t>
            </a:r>
            <a:r>
              <a:rPr sz="2300" spc="110" dirty="0">
                <a:solidFill>
                  <a:srgbClr val="231F20"/>
                </a:solidFill>
                <a:latin typeface="Calibri"/>
                <a:cs typeface="Calibri"/>
              </a:rPr>
              <a:t>le</a:t>
            </a:r>
            <a:r>
              <a:rPr sz="2300" spc="325" dirty="0">
                <a:solidFill>
                  <a:srgbClr val="231F20"/>
                </a:solidFill>
                <a:latin typeface="Calibri"/>
                <a:cs typeface="Calibri"/>
              </a:rPr>
              <a:t> </a:t>
            </a:r>
            <a:r>
              <a:rPr sz="2300" spc="130" dirty="0">
                <a:solidFill>
                  <a:srgbClr val="231F20"/>
                </a:solidFill>
                <a:latin typeface="Calibri"/>
                <a:cs typeface="Calibri"/>
              </a:rPr>
              <a:t>lien,</a:t>
            </a:r>
            <a:r>
              <a:rPr sz="2300" spc="325" dirty="0">
                <a:solidFill>
                  <a:srgbClr val="231F20"/>
                </a:solidFill>
                <a:latin typeface="Calibri"/>
                <a:cs typeface="Calibri"/>
              </a:rPr>
              <a:t> </a:t>
            </a:r>
            <a:r>
              <a:rPr sz="2300" spc="65" dirty="0">
                <a:solidFill>
                  <a:srgbClr val="231F20"/>
                </a:solidFill>
                <a:latin typeface="Calibri"/>
                <a:cs typeface="Calibri"/>
              </a:rPr>
              <a:t>et</a:t>
            </a:r>
            <a:r>
              <a:rPr sz="2300" spc="330" dirty="0">
                <a:solidFill>
                  <a:srgbClr val="231F20"/>
                </a:solidFill>
                <a:latin typeface="Calibri"/>
                <a:cs typeface="Calibri"/>
              </a:rPr>
              <a:t> </a:t>
            </a:r>
            <a:r>
              <a:rPr sz="2300" spc="150" dirty="0">
                <a:solidFill>
                  <a:srgbClr val="231F20"/>
                </a:solidFill>
                <a:latin typeface="Calibri"/>
                <a:cs typeface="Calibri"/>
              </a:rPr>
              <a:t>là</a:t>
            </a:r>
            <a:r>
              <a:rPr sz="2300" spc="325" dirty="0">
                <a:solidFill>
                  <a:srgbClr val="231F20"/>
                </a:solidFill>
                <a:latin typeface="Calibri"/>
                <a:cs typeface="Calibri"/>
              </a:rPr>
              <a:t> </a:t>
            </a:r>
            <a:r>
              <a:rPr sz="2300" spc="95" dirty="0">
                <a:solidFill>
                  <a:srgbClr val="231F20"/>
                </a:solidFill>
                <a:latin typeface="Calibri"/>
                <a:cs typeface="Calibri"/>
              </a:rPr>
              <a:t>je</a:t>
            </a:r>
            <a:r>
              <a:rPr sz="2300" spc="330" dirty="0">
                <a:solidFill>
                  <a:srgbClr val="231F20"/>
                </a:solidFill>
                <a:latin typeface="Calibri"/>
                <a:cs typeface="Calibri"/>
              </a:rPr>
              <a:t> </a:t>
            </a:r>
            <a:r>
              <a:rPr sz="2300" spc="75" dirty="0">
                <a:solidFill>
                  <a:srgbClr val="231F20"/>
                </a:solidFill>
                <a:latin typeface="Calibri"/>
                <a:cs typeface="Calibri"/>
              </a:rPr>
              <a:t>tombe</a:t>
            </a:r>
            <a:r>
              <a:rPr sz="2300" spc="325" dirty="0">
                <a:solidFill>
                  <a:srgbClr val="231F20"/>
                </a:solidFill>
                <a:latin typeface="Calibri"/>
                <a:cs typeface="Calibri"/>
              </a:rPr>
              <a:t> </a:t>
            </a:r>
            <a:r>
              <a:rPr sz="2300" spc="105" dirty="0">
                <a:solidFill>
                  <a:srgbClr val="231F20"/>
                </a:solidFill>
                <a:latin typeface="Calibri"/>
                <a:cs typeface="Calibri"/>
              </a:rPr>
              <a:t>sur </a:t>
            </a:r>
            <a:r>
              <a:rPr sz="2300" spc="55" dirty="0">
                <a:solidFill>
                  <a:srgbClr val="231F20"/>
                </a:solidFill>
                <a:latin typeface="Calibri"/>
                <a:cs typeface="Calibri"/>
              </a:rPr>
              <a:t>une</a:t>
            </a:r>
            <a:r>
              <a:rPr sz="2300" spc="204" dirty="0">
                <a:solidFill>
                  <a:srgbClr val="231F20"/>
                </a:solidFill>
                <a:latin typeface="Calibri"/>
                <a:cs typeface="Calibri"/>
              </a:rPr>
              <a:t> </a:t>
            </a:r>
            <a:r>
              <a:rPr sz="2300" spc="70" dirty="0">
                <a:solidFill>
                  <a:srgbClr val="231F20"/>
                </a:solidFill>
                <a:latin typeface="Calibri"/>
                <a:cs typeface="Calibri"/>
              </a:rPr>
              <a:t>page</a:t>
            </a:r>
            <a:r>
              <a:rPr sz="2300" spc="210" dirty="0">
                <a:solidFill>
                  <a:srgbClr val="231F20"/>
                </a:solidFill>
                <a:latin typeface="Calibri"/>
                <a:cs typeface="Calibri"/>
              </a:rPr>
              <a:t> </a:t>
            </a:r>
            <a:r>
              <a:rPr sz="2300" spc="65" dirty="0">
                <a:solidFill>
                  <a:srgbClr val="231F20"/>
                </a:solidFill>
                <a:latin typeface="Calibri"/>
                <a:cs typeface="Calibri"/>
              </a:rPr>
              <a:t>qui</a:t>
            </a:r>
            <a:r>
              <a:rPr sz="2300" spc="204" dirty="0">
                <a:solidFill>
                  <a:srgbClr val="231F20"/>
                </a:solidFill>
                <a:latin typeface="Calibri"/>
                <a:cs typeface="Calibri"/>
              </a:rPr>
              <a:t> </a:t>
            </a:r>
            <a:r>
              <a:rPr sz="2300" b="1" spc="75" dirty="0">
                <a:solidFill>
                  <a:srgbClr val="231F20"/>
                </a:solidFill>
                <a:latin typeface="Calibri"/>
                <a:cs typeface="Calibri"/>
              </a:rPr>
              <a:t>ressemble</a:t>
            </a:r>
            <a:r>
              <a:rPr sz="2300" b="1" spc="210" dirty="0">
                <a:solidFill>
                  <a:srgbClr val="231F20"/>
                </a:solidFill>
                <a:latin typeface="Calibri"/>
                <a:cs typeface="Calibri"/>
              </a:rPr>
              <a:t> </a:t>
            </a:r>
            <a:r>
              <a:rPr sz="2300" b="1" spc="-25" dirty="0">
                <a:solidFill>
                  <a:srgbClr val="231F20"/>
                </a:solidFill>
                <a:latin typeface="Calibri"/>
                <a:cs typeface="Calibri"/>
              </a:rPr>
              <a:t>en </a:t>
            </a:r>
            <a:r>
              <a:rPr sz="2300" b="1" spc="160" dirty="0">
                <a:solidFill>
                  <a:srgbClr val="231F20"/>
                </a:solidFill>
                <a:latin typeface="Calibri"/>
                <a:cs typeface="Calibri"/>
              </a:rPr>
              <a:t>tous</a:t>
            </a:r>
            <a:r>
              <a:rPr sz="2300" b="1" spc="455" dirty="0">
                <a:solidFill>
                  <a:srgbClr val="231F20"/>
                </a:solidFill>
                <a:latin typeface="Calibri"/>
                <a:cs typeface="Calibri"/>
              </a:rPr>
              <a:t> </a:t>
            </a:r>
            <a:r>
              <a:rPr sz="2300" b="1" spc="180" dirty="0">
                <a:solidFill>
                  <a:srgbClr val="231F20"/>
                </a:solidFill>
                <a:latin typeface="Calibri"/>
                <a:cs typeface="Calibri"/>
              </a:rPr>
              <a:t>points</a:t>
            </a:r>
            <a:r>
              <a:rPr sz="2300" b="1" spc="459" dirty="0">
                <a:solidFill>
                  <a:srgbClr val="231F20"/>
                </a:solidFill>
                <a:latin typeface="Calibri"/>
                <a:cs typeface="Calibri"/>
              </a:rPr>
              <a:t> </a:t>
            </a:r>
            <a:r>
              <a:rPr sz="2300" b="1" spc="75" dirty="0">
                <a:solidFill>
                  <a:srgbClr val="231F20"/>
                </a:solidFill>
                <a:latin typeface="Calibri"/>
                <a:cs typeface="Calibri"/>
              </a:rPr>
              <a:t>à</a:t>
            </a:r>
            <a:r>
              <a:rPr sz="2300" b="1" spc="455" dirty="0">
                <a:solidFill>
                  <a:srgbClr val="231F20"/>
                </a:solidFill>
                <a:latin typeface="Calibri"/>
                <a:cs typeface="Calibri"/>
              </a:rPr>
              <a:t> </a:t>
            </a:r>
            <a:r>
              <a:rPr sz="2300" b="1" spc="220" dirty="0">
                <a:solidFill>
                  <a:srgbClr val="231F20"/>
                </a:solidFill>
                <a:latin typeface="Calibri"/>
                <a:cs typeface="Calibri"/>
              </a:rPr>
              <a:t>Blablacar</a:t>
            </a:r>
            <a:r>
              <a:rPr sz="2300" spc="220" dirty="0">
                <a:solidFill>
                  <a:srgbClr val="231F20"/>
                </a:solidFill>
                <a:latin typeface="Calibri"/>
                <a:cs typeface="Calibri"/>
              </a:rPr>
              <a:t>. </a:t>
            </a:r>
            <a:r>
              <a:rPr sz="2300" spc="110" dirty="0">
                <a:solidFill>
                  <a:srgbClr val="231F20"/>
                </a:solidFill>
                <a:latin typeface="Calibri"/>
                <a:cs typeface="Calibri"/>
              </a:rPr>
              <a:t>Innocemment</a:t>
            </a:r>
            <a:r>
              <a:rPr sz="2300" spc="325" dirty="0">
                <a:solidFill>
                  <a:srgbClr val="231F20"/>
                </a:solidFill>
                <a:latin typeface="Calibri"/>
                <a:cs typeface="Calibri"/>
              </a:rPr>
              <a:t> </a:t>
            </a:r>
            <a:r>
              <a:rPr sz="2300" spc="105" dirty="0">
                <a:solidFill>
                  <a:srgbClr val="231F20"/>
                </a:solidFill>
                <a:latin typeface="Calibri"/>
                <a:cs typeface="Calibri"/>
              </a:rPr>
              <a:t>(encore),</a:t>
            </a:r>
            <a:r>
              <a:rPr sz="2300" spc="330" dirty="0">
                <a:solidFill>
                  <a:srgbClr val="231F20"/>
                </a:solidFill>
                <a:latin typeface="Calibri"/>
                <a:cs typeface="Calibri"/>
              </a:rPr>
              <a:t> </a:t>
            </a:r>
            <a:r>
              <a:rPr sz="2300" spc="55" dirty="0">
                <a:solidFill>
                  <a:srgbClr val="231F20"/>
                </a:solidFill>
                <a:latin typeface="Calibri"/>
                <a:cs typeface="Calibri"/>
              </a:rPr>
              <a:t>je </a:t>
            </a:r>
            <a:r>
              <a:rPr sz="2300" spc="170" dirty="0">
                <a:solidFill>
                  <a:srgbClr val="231F20"/>
                </a:solidFill>
                <a:latin typeface="Calibri"/>
                <a:cs typeface="Calibri"/>
              </a:rPr>
              <a:t>remplis</a:t>
            </a:r>
            <a:r>
              <a:rPr sz="2300" spc="445" dirty="0">
                <a:solidFill>
                  <a:srgbClr val="231F20"/>
                </a:solidFill>
                <a:latin typeface="Calibri"/>
                <a:cs typeface="Calibri"/>
              </a:rPr>
              <a:t> </a:t>
            </a:r>
            <a:r>
              <a:rPr sz="2300" spc="175" dirty="0">
                <a:solidFill>
                  <a:srgbClr val="231F20"/>
                </a:solidFill>
                <a:latin typeface="Calibri"/>
                <a:cs typeface="Calibri"/>
              </a:rPr>
              <a:t>les</a:t>
            </a:r>
            <a:r>
              <a:rPr sz="2300" spc="445" dirty="0">
                <a:solidFill>
                  <a:srgbClr val="231F20"/>
                </a:solidFill>
                <a:latin typeface="Calibri"/>
                <a:cs typeface="Calibri"/>
              </a:rPr>
              <a:t> </a:t>
            </a:r>
            <a:r>
              <a:rPr sz="2300" spc="175" dirty="0">
                <a:solidFill>
                  <a:srgbClr val="231F20"/>
                </a:solidFill>
                <a:latin typeface="Calibri"/>
                <a:cs typeface="Calibri"/>
              </a:rPr>
              <a:t>informations </a:t>
            </a:r>
            <a:r>
              <a:rPr sz="2300" spc="70" dirty="0">
                <a:solidFill>
                  <a:srgbClr val="231F20"/>
                </a:solidFill>
                <a:latin typeface="Calibri"/>
                <a:cs typeface="Calibri"/>
              </a:rPr>
              <a:t>demandées,</a:t>
            </a:r>
            <a:r>
              <a:rPr sz="2300" spc="275" dirty="0">
                <a:solidFill>
                  <a:srgbClr val="231F20"/>
                </a:solidFill>
                <a:latin typeface="Calibri"/>
                <a:cs typeface="Calibri"/>
              </a:rPr>
              <a:t> </a:t>
            </a:r>
            <a:r>
              <a:rPr sz="2300" dirty="0">
                <a:solidFill>
                  <a:srgbClr val="231F20"/>
                </a:solidFill>
                <a:latin typeface="Calibri"/>
                <a:cs typeface="Calibri"/>
              </a:rPr>
              <a:t>et</a:t>
            </a:r>
            <a:r>
              <a:rPr sz="2300" spc="275" dirty="0">
                <a:solidFill>
                  <a:srgbClr val="231F20"/>
                </a:solidFill>
                <a:latin typeface="Calibri"/>
                <a:cs typeface="Calibri"/>
              </a:rPr>
              <a:t> </a:t>
            </a:r>
            <a:r>
              <a:rPr sz="2300" spc="75" dirty="0">
                <a:solidFill>
                  <a:srgbClr val="231F20"/>
                </a:solidFill>
                <a:latin typeface="Calibri"/>
                <a:cs typeface="Calibri"/>
              </a:rPr>
              <a:t>je</a:t>
            </a:r>
            <a:r>
              <a:rPr sz="2300" spc="280" dirty="0">
                <a:solidFill>
                  <a:srgbClr val="231F20"/>
                </a:solidFill>
                <a:latin typeface="Calibri"/>
                <a:cs typeface="Calibri"/>
              </a:rPr>
              <a:t> </a:t>
            </a:r>
            <a:r>
              <a:rPr sz="2300" spc="95" dirty="0">
                <a:solidFill>
                  <a:srgbClr val="231F20"/>
                </a:solidFill>
                <a:latin typeface="Calibri"/>
                <a:cs typeface="Calibri"/>
              </a:rPr>
              <a:t>passe</a:t>
            </a:r>
            <a:r>
              <a:rPr sz="2300" spc="275" dirty="0">
                <a:solidFill>
                  <a:srgbClr val="231F20"/>
                </a:solidFill>
                <a:latin typeface="Calibri"/>
                <a:cs typeface="Calibri"/>
              </a:rPr>
              <a:t> </a:t>
            </a:r>
            <a:r>
              <a:rPr sz="2300" spc="70" dirty="0">
                <a:solidFill>
                  <a:srgbClr val="231F20"/>
                </a:solidFill>
                <a:latin typeface="Calibri"/>
                <a:cs typeface="Calibri"/>
              </a:rPr>
              <a:t>au </a:t>
            </a:r>
            <a:r>
              <a:rPr sz="2300" b="1" spc="125" dirty="0">
                <a:solidFill>
                  <a:srgbClr val="231F20"/>
                </a:solidFill>
                <a:latin typeface="Calibri"/>
                <a:cs typeface="Calibri"/>
              </a:rPr>
              <a:t>paiement</a:t>
            </a:r>
            <a:r>
              <a:rPr sz="2300" spc="125" dirty="0">
                <a:solidFill>
                  <a:srgbClr val="231F20"/>
                </a:solidFill>
                <a:latin typeface="Calibri"/>
                <a:cs typeface="Calibri"/>
              </a:rPr>
              <a:t>.</a:t>
            </a:r>
            <a:r>
              <a:rPr sz="2300" spc="320" dirty="0">
                <a:solidFill>
                  <a:srgbClr val="231F20"/>
                </a:solidFill>
                <a:latin typeface="Calibri"/>
                <a:cs typeface="Calibri"/>
              </a:rPr>
              <a:t> </a:t>
            </a:r>
            <a:r>
              <a:rPr sz="2300" spc="195" dirty="0">
                <a:solidFill>
                  <a:srgbClr val="231F20"/>
                </a:solidFill>
                <a:latin typeface="Calibri"/>
                <a:cs typeface="Calibri"/>
              </a:rPr>
              <a:t>Je</a:t>
            </a:r>
            <a:r>
              <a:rPr sz="2300" spc="325" dirty="0">
                <a:solidFill>
                  <a:srgbClr val="231F20"/>
                </a:solidFill>
                <a:latin typeface="Calibri"/>
                <a:cs typeface="Calibri"/>
              </a:rPr>
              <a:t> </a:t>
            </a:r>
            <a:r>
              <a:rPr sz="2300" spc="150" dirty="0">
                <a:solidFill>
                  <a:srgbClr val="231F20"/>
                </a:solidFill>
                <a:latin typeface="Calibri"/>
                <a:cs typeface="Calibri"/>
              </a:rPr>
              <a:t>suis</a:t>
            </a:r>
            <a:r>
              <a:rPr sz="2300" spc="325" dirty="0">
                <a:solidFill>
                  <a:srgbClr val="231F20"/>
                </a:solidFill>
                <a:latin typeface="Calibri"/>
                <a:cs typeface="Calibri"/>
              </a:rPr>
              <a:t> </a:t>
            </a:r>
            <a:r>
              <a:rPr sz="2300" spc="105" dirty="0">
                <a:solidFill>
                  <a:srgbClr val="231F20"/>
                </a:solidFill>
                <a:latin typeface="Calibri"/>
                <a:cs typeface="Calibri"/>
              </a:rPr>
              <a:t>ensuite </a:t>
            </a:r>
            <a:r>
              <a:rPr sz="2300" spc="125" dirty="0">
                <a:solidFill>
                  <a:srgbClr val="231F20"/>
                </a:solidFill>
                <a:latin typeface="Calibri"/>
                <a:cs typeface="Calibri"/>
              </a:rPr>
              <a:t>redirigé</a:t>
            </a:r>
            <a:r>
              <a:rPr sz="2300" spc="330" dirty="0">
                <a:solidFill>
                  <a:srgbClr val="231F20"/>
                </a:solidFill>
                <a:latin typeface="Calibri"/>
                <a:cs typeface="Calibri"/>
              </a:rPr>
              <a:t> </a:t>
            </a:r>
            <a:r>
              <a:rPr sz="2300" spc="95" dirty="0">
                <a:solidFill>
                  <a:srgbClr val="231F20"/>
                </a:solidFill>
                <a:latin typeface="Calibri"/>
                <a:cs typeface="Calibri"/>
              </a:rPr>
              <a:t>vers</a:t>
            </a:r>
            <a:r>
              <a:rPr sz="2300" spc="335" dirty="0">
                <a:solidFill>
                  <a:srgbClr val="231F20"/>
                </a:solidFill>
                <a:latin typeface="Calibri"/>
                <a:cs typeface="Calibri"/>
              </a:rPr>
              <a:t> </a:t>
            </a:r>
            <a:r>
              <a:rPr sz="2300" spc="85" dirty="0">
                <a:solidFill>
                  <a:srgbClr val="231F20"/>
                </a:solidFill>
                <a:latin typeface="Calibri"/>
                <a:cs typeface="Calibri"/>
              </a:rPr>
              <a:t>une</a:t>
            </a:r>
            <a:r>
              <a:rPr sz="2300" spc="330" dirty="0">
                <a:solidFill>
                  <a:srgbClr val="231F20"/>
                </a:solidFill>
                <a:latin typeface="Calibri"/>
                <a:cs typeface="Calibri"/>
              </a:rPr>
              <a:t> </a:t>
            </a:r>
            <a:r>
              <a:rPr sz="2300" spc="114" dirty="0">
                <a:solidFill>
                  <a:srgbClr val="231F20"/>
                </a:solidFill>
                <a:latin typeface="Calibri"/>
                <a:cs typeface="Calibri"/>
              </a:rPr>
              <a:t>page</a:t>
            </a:r>
            <a:r>
              <a:rPr sz="2300" spc="330" dirty="0">
                <a:solidFill>
                  <a:srgbClr val="231F20"/>
                </a:solidFill>
                <a:latin typeface="Calibri"/>
                <a:cs typeface="Calibri"/>
              </a:rPr>
              <a:t> </a:t>
            </a:r>
            <a:r>
              <a:rPr sz="2300" spc="75" dirty="0">
                <a:solidFill>
                  <a:srgbClr val="231F20"/>
                </a:solidFill>
                <a:latin typeface="Calibri"/>
                <a:cs typeface="Calibri"/>
              </a:rPr>
              <a:t>où </a:t>
            </a:r>
            <a:r>
              <a:rPr sz="2300" dirty="0">
                <a:solidFill>
                  <a:srgbClr val="231F20"/>
                </a:solidFill>
                <a:latin typeface="Calibri"/>
                <a:cs typeface="Calibri"/>
              </a:rPr>
              <a:t>on</a:t>
            </a:r>
            <a:r>
              <a:rPr sz="2300" spc="310" dirty="0">
                <a:solidFill>
                  <a:srgbClr val="231F20"/>
                </a:solidFill>
                <a:latin typeface="Calibri"/>
                <a:cs typeface="Calibri"/>
              </a:rPr>
              <a:t> </a:t>
            </a:r>
            <a:r>
              <a:rPr sz="2300" dirty="0">
                <a:solidFill>
                  <a:srgbClr val="231F20"/>
                </a:solidFill>
                <a:latin typeface="Calibri"/>
                <a:cs typeface="Calibri"/>
              </a:rPr>
              <a:t>me</a:t>
            </a:r>
            <a:r>
              <a:rPr sz="2300" spc="315" dirty="0">
                <a:solidFill>
                  <a:srgbClr val="231F20"/>
                </a:solidFill>
                <a:latin typeface="Calibri"/>
                <a:cs typeface="Calibri"/>
              </a:rPr>
              <a:t> </a:t>
            </a:r>
            <a:r>
              <a:rPr sz="2300" spc="65" dirty="0">
                <a:solidFill>
                  <a:srgbClr val="231F20"/>
                </a:solidFill>
                <a:latin typeface="Calibri"/>
                <a:cs typeface="Calibri"/>
              </a:rPr>
              <a:t>demande</a:t>
            </a:r>
            <a:r>
              <a:rPr sz="2300" spc="320" dirty="0">
                <a:solidFill>
                  <a:srgbClr val="231F20"/>
                </a:solidFill>
                <a:latin typeface="Calibri"/>
                <a:cs typeface="Calibri"/>
              </a:rPr>
              <a:t> </a:t>
            </a:r>
            <a:r>
              <a:rPr sz="2300" b="1" spc="50" dirty="0">
                <a:solidFill>
                  <a:srgbClr val="231F20"/>
                </a:solidFill>
                <a:latin typeface="Calibri"/>
                <a:cs typeface="Calibri"/>
              </a:rPr>
              <a:t>mon</a:t>
            </a:r>
            <a:r>
              <a:rPr sz="2300" b="1" spc="315" dirty="0">
                <a:solidFill>
                  <a:srgbClr val="231F20"/>
                </a:solidFill>
                <a:latin typeface="Calibri"/>
                <a:cs typeface="Calibri"/>
              </a:rPr>
              <a:t> </a:t>
            </a:r>
            <a:r>
              <a:rPr sz="2300" b="1" spc="50" dirty="0">
                <a:solidFill>
                  <a:srgbClr val="231F20"/>
                </a:solidFill>
                <a:latin typeface="Calibri"/>
                <a:cs typeface="Calibri"/>
              </a:rPr>
              <a:t>code </a:t>
            </a:r>
            <a:r>
              <a:rPr sz="2300" b="1" dirty="0">
                <a:solidFill>
                  <a:srgbClr val="231F20"/>
                </a:solidFill>
                <a:latin typeface="Calibri"/>
                <a:cs typeface="Calibri"/>
              </a:rPr>
              <a:t>de</a:t>
            </a:r>
            <a:r>
              <a:rPr sz="2300" b="1" spc="-5" dirty="0">
                <a:solidFill>
                  <a:srgbClr val="231F20"/>
                </a:solidFill>
                <a:latin typeface="Calibri"/>
                <a:cs typeface="Calibri"/>
              </a:rPr>
              <a:t> </a:t>
            </a:r>
            <a:r>
              <a:rPr sz="2300" b="1" spc="90" dirty="0">
                <a:solidFill>
                  <a:srgbClr val="231F20"/>
                </a:solidFill>
                <a:latin typeface="Calibri"/>
                <a:cs typeface="Calibri"/>
              </a:rPr>
              <a:t>carte</a:t>
            </a:r>
            <a:r>
              <a:rPr sz="2300" b="1" spc="5" dirty="0">
                <a:solidFill>
                  <a:srgbClr val="231F20"/>
                </a:solidFill>
                <a:latin typeface="Calibri"/>
                <a:cs typeface="Calibri"/>
              </a:rPr>
              <a:t> </a:t>
            </a:r>
            <a:r>
              <a:rPr sz="2300" b="1" spc="-10" dirty="0">
                <a:solidFill>
                  <a:srgbClr val="231F20"/>
                </a:solidFill>
                <a:latin typeface="Calibri"/>
                <a:cs typeface="Calibri"/>
              </a:rPr>
              <a:t>bleue.</a:t>
            </a:r>
            <a:endParaRPr sz="2300" b="1" dirty="0">
              <a:latin typeface="Calibri"/>
              <a:cs typeface="Calibri"/>
            </a:endParaRPr>
          </a:p>
        </p:txBody>
      </p:sp>
      <p:sp>
        <p:nvSpPr>
          <p:cNvPr id="46" name="object 13">
            <a:extLst>
              <a:ext uri="{FF2B5EF4-FFF2-40B4-BE49-F238E27FC236}">
                <a16:creationId xmlns:a16="http://schemas.microsoft.com/office/drawing/2014/main" id="{6B5D05D8-BA13-A9B6-AF99-61E07DD11ED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7" name="object 15">
            <a:extLst>
              <a:ext uri="{FF2B5EF4-FFF2-40B4-BE49-F238E27FC236}">
                <a16:creationId xmlns:a16="http://schemas.microsoft.com/office/drawing/2014/main" id="{0E8BC777-6F9B-32BD-8139-764B8BA7105C}"/>
              </a:ext>
            </a:extLst>
          </p:cNvPr>
          <p:cNvGrpSpPr/>
          <p:nvPr/>
        </p:nvGrpSpPr>
        <p:grpSpPr>
          <a:xfrm>
            <a:off x="717524" y="611775"/>
            <a:ext cx="18580100" cy="436245"/>
            <a:chOff x="717524" y="611775"/>
            <a:chExt cx="18580100" cy="436245"/>
          </a:xfrm>
        </p:grpSpPr>
        <p:sp>
          <p:nvSpPr>
            <p:cNvPr id="48" name="object 16">
              <a:extLst>
                <a:ext uri="{FF2B5EF4-FFF2-40B4-BE49-F238E27FC236}">
                  <a16:creationId xmlns:a16="http://schemas.microsoft.com/office/drawing/2014/main" id="{536D1440-1A68-ED2B-D605-932A09689E1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9" name="object 17">
              <a:extLst>
                <a:ext uri="{FF2B5EF4-FFF2-40B4-BE49-F238E27FC236}">
                  <a16:creationId xmlns:a16="http://schemas.microsoft.com/office/drawing/2014/main" id="{EE02A909-8E1A-CABA-BE2E-4379EC2614D6}"/>
                </a:ext>
              </a:extLst>
            </p:cNvPr>
            <p:cNvPicPr/>
            <p:nvPr/>
          </p:nvPicPr>
          <p:blipFill>
            <a:blip r:embed="rId5" cstate="print"/>
            <a:stretch>
              <a:fillRect/>
            </a:stretch>
          </p:blipFill>
          <p:spPr>
            <a:xfrm>
              <a:off x="10231913" y="804489"/>
              <a:ext cx="101850" cy="104708"/>
            </a:xfrm>
            <a:prstGeom prst="rect">
              <a:avLst/>
            </a:prstGeom>
          </p:spPr>
        </p:pic>
        <p:sp>
          <p:nvSpPr>
            <p:cNvPr id="50" name="object 18">
              <a:extLst>
                <a:ext uri="{FF2B5EF4-FFF2-40B4-BE49-F238E27FC236}">
                  <a16:creationId xmlns:a16="http://schemas.microsoft.com/office/drawing/2014/main" id="{AAE49FCE-6A48-811C-6513-D548856D29A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1" name="object 19">
              <a:extLst>
                <a:ext uri="{FF2B5EF4-FFF2-40B4-BE49-F238E27FC236}">
                  <a16:creationId xmlns:a16="http://schemas.microsoft.com/office/drawing/2014/main" id="{49B2320D-F361-7238-9D14-E150FE95D19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2" name="object 20">
              <a:extLst>
                <a:ext uri="{FF2B5EF4-FFF2-40B4-BE49-F238E27FC236}">
                  <a16:creationId xmlns:a16="http://schemas.microsoft.com/office/drawing/2014/main" id="{CBF43E9F-4A7B-F398-91E8-ACDAA6DC2B5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3" name="object 21">
              <a:extLst>
                <a:ext uri="{FF2B5EF4-FFF2-40B4-BE49-F238E27FC236}">
                  <a16:creationId xmlns:a16="http://schemas.microsoft.com/office/drawing/2014/main" id="{2305DDD1-D006-FEA7-CF89-BD5F6F0646BE}"/>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4" name="object 22">
              <a:extLst>
                <a:ext uri="{FF2B5EF4-FFF2-40B4-BE49-F238E27FC236}">
                  <a16:creationId xmlns:a16="http://schemas.microsoft.com/office/drawing/2014/main" id="{7E6A345B-A972-C01E-46F6-DD47655E8DD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5" name="object 23">
              <a:extLst>
                <a:ext uri="{FF2B5EF4-FFF2-40B4-BE49-F238E27FC236}">
                  <a16:creationId xmlns:a16="http://schemas.microsoft.com/office/drawing/2014/main" id="{07E03016-0EBE-46EF-39AC-5F860E2535FA}"/>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6" name="object 24">
              <a:extLst>
                <a:ext uri="{FF2B5EF4-FFF2-40B4-BE49-F238E27FC236}">
                  <a16:creationId xmlns:a16="http://schemas.microsoft.com/office/drawing/2014/main" id="{7EC47E5F-0C92-5CB1-40CD-AC21AC1BB1F7}"/>
                </a:ext>
              </a:extLst>
            </p:cNvPr>
            <p:cNvPicPr/>
            <p:nvPr/>
          </p:nvPicPr>
          <p:blipFill>
            <a:blip r:embed="rId6" cstate="print"/>
            <a:stretch>
              <a:fillRect/>
            </a:stretch>
          </p:blipFill>
          <p:spPr>
            <a:xfrm>
              <a:off x="908206" y="665402"/>
              <a:ext cx="90711" cy="160393"/>
            </a:xfrm>
            <a:prstGeom prst="rect">
              <a:avLst/>
            </a:prstGeom>
          </p:spPr>
        </p:pic>
        <p:sp>
          <p:nvSpPr>
            <p:cNvPr id="57" name="object 25">
              <a:extLst>
                <a:ext uri="{FF2B5EF4-FFF2-40B4-BE49-F238E27FC236}">
                  <a16:creationId xmlns:a16="http://schemas.microsoft.com/office/drawing/2014/main" id="{138D949D-DE95-8291-440B-2A8E33C12EB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8" name="object 26">
              <a:extLst>
                <a:ext uri="{FF2B5EF4-FFF2-40B4-BE49-F238E27FC236}">
                  <a16:creationId xmlns:a16="http://schemas.microsoft.com/office/drawing/2014/main" id="{BB4FADBF-6117-2647-F488-A7170F35E45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9" name="object 27">
              <a:extLst>
                <a:ext uri="{FF2B5EF4-FFF2-40B4-BE49-F238E27FC236}">
                  <a16:creationId xmlns:a16="http://schemas.microsoft.com/office/drawing/2014/main" id="{557F35A2-C978-3F76-AF4D-8623C92156C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0" name="object 28">
              <a:extLst>
                <a:ext uri="{FF2B5EF4-FFF2-40B4-BE49-F238E27FC236}">
                  <a16:creationId xmlns:a16="http://schemas.microsoft.com/office/drawing/2014/main" id="{1B13AD0E-D4D1-63C9-B716-5479A9F92AF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1" name="object 29">
              <a:extLst>
                <a:ext uri="{FF2B5EF4-FFF2-40B4-BE49-F238E27FC236}">
                  <a16:creationId xmlns:a16="http://schemas.microsoft.com/office/drawing/2014/main" id="{6E437633-9D4C-47FD-A3D9-A0276C951EAD}"/>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2" name="object 30">
              <a:extLst>
                <a:ext uri="{FF2B5EF4-FFF2-40B4-BE49-F238E27FC236}">
                  <a16:creationId xmlns:a16="http://schemas.microsoft.com/office/drawing/2014/main" id="{14DF72B8-1A15-463C-2080-5624B5F55B87}"/>
                </a:ext>
              </a:extLst>
            </p:cNvPr>
            <p:cNvPicPr/>
            <p:nvPr/>
          </p:nvPicPr>
          <p:blipFill>
            <a:blip r:embed="rId7" cstate="print"/>
            <a:stretch>
              <a:fillRect/>
            </a:stretch>
          </p:blipFill>
          <p:spPr>
            <a:xfrm>
              <a:off x="10152472" y="665402"/>
              <a:ext cx="90718" cy="160393"/>
            </a:xfrm>
            <a:prstGeom prst="rect">
              <a:avLst/>
            </a:prstGeom>
          </p:spPr>
        </p:pic>
      </p:grpSp>
      <p:sp>
        <p:nvSpPr>
          <p:cNvPr id="63" name="object 77">
            <a:extLst>
              <a:ext uri="{FF2B5EF4-FFF2-40B4-BE49-F238E27FC236}">
                <a16:creationId xmlns:a16="http://schemas.microsoft.com/office/drawing/2014/main" id="{CA97B864-2479-6EC4-011F-3DBCF01A1746}"/>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69456" y="1821843"/>
            <a:ext cx="3957954" cy="5503545"/>
          </a:xfrm>
          <a:prstGeom prst="rect">
            <a:avLst/>
          </a:prstGeom>
        </p:spPr>
        <p:txBody>
          <a:bodyPr vert="horz" wrap="square" lIns="0" tIns="12065" rIns="0" bIns="0" rtlCol="0">
            <a:spAutoFit/>
          </a:bodyPr>
          <a:lstStyle/>
          <a:p>
            <a:pPr marL="12700" marR="5080" indent="635" algn="just">
              <a:lnSpc>
                <a:spcPct val="120200"/>
              </a:lnSpc>
              <a:spcBef>
                <a:spcPts val="95"/>
              </a:spcBef>
            </a:pPr>
            <a:r>
              <a:rPr sz="2300" spc="90" dirty="0">
                <a:solidFill>
                  <a:srgbClr val="231F20"/>
                </a:solidFill>
                <a:latin typeface="Calibri"/>
                <a:cs typeface="Calibri"/>
              </a:rPr>
              <a:t>À</a:t>
            </a:r>
            <a:r>
              <a:rPr sz="2300" spc="730" dirty="0">
                <a:solidFill>
                  <a:srgbClr val="231F20"/>
                </a:solidFill>
                <a:latin typeface="Calibri"/>
                <a:cs typeface="Calibri"/>
              </a:rPr>
              <a:t> </a:t>
            </a:r>
            <a:r>
              <a:rPr sz="2300" spc="155" dirty="0">
                <a:solidFill>
                  <a:srgbClr val="231F20"/>
                </a:solidFill>
                <a:latin typeface="Calibri"/>
                <a:cs typeface="Calibri"/>
              </a:rPr>
              <a:t>l</a:t>
            </a:r>
            <a:r>
              <a:rPr sz="2300" spc="-260" dirty="0">
                <a:solidFill>
                  <a:srgbClr val="231F20"/>
                </a:solidFill>
                <a:latin typeface="Calibri"/>
                <a:cs typeface="Calibri"/>
              </a:rPr>
              <a:t> </a:t>
            </a:r>
            <a:r>
              <a:rPr sz="2300" spc="-35" dirty="0">
                <a:solidFill>
                  <a:srgbClr val="231F20"/>
                </a:solidFill>
                <a:latin typeface="Calibri"/>
                <a:cs typeface="Calibri"/>
              </a:rPr>
              <a:t>’</a:t>
            </a:r>
            <a:r>
              <a:rPr sz="2300" spc="-315" dirty="0">
                <a:solidFill>
                  <a:srgbClr val="231F20"/>
                </a:solidFill>
                <a:latin typeface="Calibri"/>
                <a:cs typeface="Calibri"/>
              </a:rPr>
              <a:t> </a:t>
            </a:r>
            <a:r>
              <a:rPr sz="2300" spc="260" dirty="0">
                <a:solidFill>
                  <a:srgbClr val="231F20"/>
                </a:solidFill>
                <a:latin typeface="Calibri"/>
                <a:cs typeface="Calibri"/>
              </a:rPr>
              <a:t>étape</a:t>
            </a:r>
            <a:r>
              <a:rPr sz="2300" spc="725" dirty="0">
                <a:solidFill>
                  <a:srgbClr val="231F20"/>
                </a:solidFill>
                <a:latin typeface="Calibri"/>
                <a:cs typeface="Calibri"/>
              </a:rPr>
              <a:t> </a:t>
            </a:r>
            <a:r>
              <a:rPr sz="2300" spc="285" dirty="0">
                <a:solidFill>
                  <a:srgbClr val="231F20"/>
                </a:solidFill>
                <a:latin typeface="Calibri"/>
                <a:cs typeface="Calibri"/>
              </a:rPr>
              <a:t>d’après,</a:t>
            </a:r>
            <a:r>
              <a:rPr sz="2300" spc="725" dirty="0">
                <a:solidFill>
                  <a:srgbClr val="231F20"/>
                </a:solidFill>
                <a:latin typeface="Calibri"/>
                <a:cs typeface="Calibri"/>
              </a:rPr>
              <a:t> </a:t>
            </a:r>
            <a:r>
              <a:rPr sz="2300" spc="160" dirty="0">
                <a:solidFill>
                  <a:srgbClr val="231F20"/>
                </a:solidFill>
                <a:latin typeface="Calibri"/>
                <a:cs typeface="Calibri"/>
              </a:rPr>
              <a:t>on</a:t>
            </a:r>
            <a:r>
              <a:rPr sz="2300" spc="725" dirty="0">
                <a:solidFill>
                  <a:srgbClr val="231F20"/>
                </a:solidFill>
                <a:latin typeface="Calibri"/>
                <a:cs typeface="Calibri"/>
              </a:rPr>
              <a:t> </a:t>
            </a:r>
            <a:r>
              <a:rPr sz="2300" spc="155" dirty="0">
                <a:solidFill>
                  <a:srgbClr val="231F20"/>
                </a:solidFill>
                <a:latin typeface="Calibri"/>
                <a:cs typeface="Calibri"/>
              </a:rPr>
              <a:t>me</a:t>
            </a:r>
            <a:r>
              <a:rPr sz="2300" spc="-235" dirty="0">
                <a:solidFill>
                  <a:srgbClr val="231F20"/>
                </a:solidFill>
                <a:latin typeface="Calibri"/>
                <a:cs typeface="Calibri"/>
              </a:rPr>
              <a:t> </a:t>
            </a:r>
            <a:r>
              <a:rPr sz="2300" spc="10" dirty="0">
                <a:solidFill>
                  <a:srgbClr val="231F20"/>
                </a:solidFill>
                <a:latin typeface="Calibri"/>
                <a:cs typeface="Calibri"/>
              </a:rPr>
              <a:t>demande</a:t>
            </a:r>
            <a:r>
              <a:rPr sz="2300" spc="-40" dirty="0">
                <a:solidFill>
                  <a:srgbClr val="231F20"/>
                </a:solidFill>
                <a:latin typeface="Calibri"/>
                <a:cs typeface="Calibri"/>
              </a:rPr>
              <a:t> </a:t>
            </a:r>
            <a:r>
              <a:rPr sz="2300" dirty="0">
                <a:solidFill>
                  <a:srgbClr val="231F20"/>
                </a:solidFill>
                <a:latin typeface="Calibri"/>
                <a:cs typeface="Calibri"/>
              </a:rPr>
              <a:t>de</a:t>
            </a:r>
            <a:r>
              <a:rPr sz="2300" spc="-40" dirty="0">
                <a:solidFill>
                  <a:srgbClr val="231F20"/>
                </a:solidFill>
                <a:latin typeface="Calibri"/>
                <a:cs typeface="Calibri"/>
              </a:rPr>
              <a:t> </a:t>
            </a:r>
            <a:r>
              <a:rPr sz="2300" spc="10" dirty="0">
                <a:solidFill>
                  <a:srgbClr val="231F20"/>
                </a:solidFill>
                <a:latin typeface="Calibri"/>
                <a:cs typeface="Calibri"/>
              </a:rPr>
              <a:t>rentrer</a:t>
            </a:r>
            <a:r>
              <a:rPr sz="2300" spc="-40" dirty="0">
                <a:solidFill>
                  <a:srgbClr val="231F20"/>
                </a:solidFill>
                <a:latin typeface="Calibri"/>
                <a:cs typeface="Calibri"/>
              </a:rPr>
              <a:t> </a:t>
            </a:r>
            <a:r>
              <a:rPr sz="2300" spc="60" dirty="0">
                <a:solidFill>
                  <a:srgbClr val="231F20"/>
                </a:solidFill>
                <a:latin typeface="Calibri"/>
                <a:cs typeface="Calibri"/>
              </a:rPr>
              <a:t>le</a:t>
            </a:r>
            <a:r>
              <a:rPr sz="2300" spc="-40" dirty="0">
                <a:solidFill>
                  <a:srgbClr val="231F20"/>
                </a:solidFill>
                <a:latin typeface="Calibri"/>
                <a:cs typeface="Calibri"/>
              </a:rPr>
              <a:t> </a:t>
            </a:r>
            <a:r>
              <a:rPr sz="2300" spc="10" dirty="0">
                <a:solidFill>
                  <a:srgbClr val="231F20"/>
                </a:solidFill>
                <a:latin typeface="Calibri"/>
                <a:cs typeface="Calibri"/>
              </a:rPr>
              <a:t>code</a:t>
            </a:r>
            <a:r>
              <a:rPr sz="2300" spc="-40" dirty="0">
                <a:solidFill>
                  <a:srgbClr val="231F20"/>
                </a:solidFill>
                <a:latin typeface="Calibri"/>
                <a:cs typeface="Calibri"/>
              </a:rPr>
              <a:t> </a:t>
            </a:r>
            <a:r>
              <a:rPr sz="2300" spc="10" dirty="0">
                <a:solidFill>
                  <a:srgbClr val="231F20"/>
                </a:solidFill>
                <a:latin typeface="Calibri"/>
                <a:cs typeface="Calibri"/>
              </a:rPr>
              <a:t>que</a:t>
            </a:r>
            <a:r>
              <a:rPr sz="2300" spc="5" dirty="0">
                <a:solidFill>
                  <a:srgbClr val="231F20"/>
                </a:solidFill>
                <a:latin typeface="Calibri"/>
                <a:cs typeface="Calibri"/>
              </a:rPr>
              <a:t> </a:t>
            </a:r>
            <a:r>
              <a:rPr sz="2300" spc="75" dirty="0">
                <a:solidFill>
                  <a:srgbClr val="231F20"/>
                </a:solidFill>
                <a:latin typeface="Calibri"/>
                <a:cs typeface="Calibri"/>
              </a:rPr>
              <a:t>j’ai</a:t>
            </a:r>
            <a:r>
              <a:rPr sz="2300" spc="215" dirty="0">
                <a:solidFill>
                  <a:srgbClr val="231F20"/>
                </a:solidFill>
                <a:latin typeface="Calibri"/>
                <a:cs typeface="Calibri"/>
              </a:rPr>
              <a:t> </a:t>
            </a:r>
            <a:r>
              <a:rPr sz="2300" spc="65" dirty="0">
                <a:solidFill>
                  <a:srgbClr val="231F20"/>
                </a:solidFill>
                <a:latin typeface="Calibri"/>
                <a:cs typeface="Calibri"/>
              </a:rPr>
              <a:t>reçu</a:t>
            </a:r>
            <a:r>
              <a:rPr sz="2300" spc="215" dirty="0">
                <a:solidFill>
                  <a:srgbClr val="231F20"/>
                </a:solidFill>
                <a:latin typeface="Calibri"/>
                <a:cs typeface="Calibri"/>
              </a:rPr>
              <a:t> </a:t>
            </a:r>
            <a:r>
              <a:rPr sz="2300" spc="65" dirty="0">
                <a:solidFill>
                  <a:srgbClr val="231F20"/>
                </a:solidFill>
                <a:latin typeface="Calibri"/>
                <a:cs typeface="Calibri"/>
              </a:rPr>
              <a:t>par</a:t>
            </a:r>
            <a:r>
              <a:rPr sz="2300" spc="215" dirty="0">
                <a:solidFill>
                  <a:srgbClr val="231F20"/>
                </a:solidFill>
                <a:latin typeface="Calibri"/>
                <a:cs typeface="Calibri"/>
              </a:rPr>
              <a:t> </a:t>
            </a:r>
            <a:r>
              <a:rPr sz="2300" spc="130" dirty="0">
                <a:solidFill>
                  <a:srgbClr val="231F20"/>
                </a:solidFill>
                <a:latin typeface="Calibri"/>
                <a:cs typeface="Calibri"/>
              </a:rPr>
              <a:t>SMS</a:t>
            </a:r>
            <a:r>
              <a:rPr sz="2300" spc="215" dirty="0">
                <a:solidFill>
                  <a:srgbClr val="231F20"/>
                </a:solidFill>
                <a:latin typeface="Calibri"/>
                <a:cs typeface="Calibri"/>
              </a:rPr>
              <a:t> </a:t>
            </a:r>
            <a:r>
              <a:rPr sz="2300" spc="45" dirty="0">
                <a:solidFill>
                  <a:srgbClr val="231F20"/>
                </a:solidFill>
                <a:latin typeface="Calibri"/>
                <a:cs typeface="Calibri"/>
              </a:rPr>
              <a:t>pour</a:t>
            </a:r>
            <a:r>
              <a:rPr sz="2300" spc="215" dirty="0">
                <a:solidFill>
                  <a:srgbClr val="231F20"/>
                </a:solidFill>
                <a:latin typeface="Calibri"/>
                <a:cs typeface="Calibri"/>
              </a:rPr>
              <a:t> </a:t>
            </a:r>
            <a:r>
              <a:rPr sz="2300" spc="80" dirty="0">
                <a:solidFill>
                  <a:srgbClr val="231F20"/>
                </a:solidFill>
                <a:latin typeface="Calibri"/>
                <a:cs typeface="Calibri"/>
              </a:rPr>
              <a:t>valider</a:t>
            </a:r>
            <a:r>
              <a:rPr sz="2300" spc="50" dirty="0">
                <a:solidFill>
                  <a:srgbClr val="231F20"/>
                </a:solidFill>
                <a:latin typeface="Calibri"/>
                <a:cs typeface="Calibri"/>
              </a:rPr>
              <a:t> </a:t>
            </a:r>
            <a:r>
              <a:rPr sz="2300" spc="175" dirty="0">
                <a:solidFill>
                  <a:srgbClr val="231F20"/>
                </a:solidFill>
                <a:latin typeface="Calibri"/>
                <a:cs typeface="Calibri"/>
              </a:rPr>
              <a:t>le</a:t>
            </a:r>
            <a:r>
              <a:rPr sz="2300" spc="585" dirty="0">
                <a:solidFill>
                  <a:srgbClr val="231F20"/>
                </a:solidFill>
                <a:latin typeface="Calibri"/>
                <a:cs typeface="Calibri"/>
              </a:rPr>
              <a:t> </a:t>
            </a:r>
            <a:r>
              <a:rPr sz="2300" spc="225" dirty="0">
                <a:solidFill>
                  <a:srgbClr val="231F20"/>
                </a:solidFill>
                <a:latin typeface="Calibri"/>
                <a:cs typeface="Calibri"/>
              </a:rPr>
              <a:t>paiement,</a:t>
            </a:r>
            <a:r>
              <a:rPr sz="2300" spc="585" dirty="0">
                <a:solidFill>
                  <a:srgbClr val="231F20"/>
                </a:solidFill>
                <a:latin typeface="Calibri"/>
                <a:cs typeface="Calibri"/>
              </a:rPr>
              <a:t> </a:t>
            </a:r>
            <a:r>
              <a:rPr sz="2300" spc="180" dirty="0">
                <a:solidFill>
                  <a:srgbClr val="231F20"/>
                </a:solidFill>
                <a:latin typeface="Calibri"/>
                <a:cs typeface="Calibri"/>
              </a:rPr>
              <a:t>une</a:t>
            </a:r>
            <a:r>
              <a:rPr sz="2300" spc="585" dirty="0">
                <a:solidFill>
                  <a:srgbClr val="231F20"/>
                </a:solidFill>
                <a:latin typeface="Calibri"/>
                <a:cs typeface="Calibri"/>
              </a:rPr>
              <a:t> </a:t>
            </a:r>
            <a:r>
              <a:rPr sz="2300" spc="250" dirty="0">
                <a:solidFill>
                  <a:srgbClr val="231F20"/>
                </a:solidFill>
                <a:latin typeface="Calibri"/>
                <a:cs typeface="Calibri"/>
              </a:rPr>
              <a:t>sécurité</a:t>
            </a:r>
            <a:r>
              <a:rPr sz="2300" spc="5" dirty="0">
                <a:solidFill>
                  <a:srgbClr val="231F20"/>
                </a:solidFill>
                <a:latin typeface="Calibri"/>
                <a:cs typeface="Calibri"/>
              </a:rPr>
              <a:t> </a:t>
            </a:r>
            <a:r>
              <a:rPr sz="2300" spc="220" dirty="0">
                <a:solidFill>
                  <a:srgbClr val="231F20"/>
                </a:solidFill>
                <a:latin typeface="Calibri"/>
                <a:cs typeface="Calibri"/>
              </a:rPr>
              <a:t>devenue</a:t>
            </a:r>
            <a:r>
              <a:rPr sz="2300" spc="645" dirty="0">
                <a:solidFill>
                  <a:srgbClr val="231F20"/>
                </a:solidFill>
                <a:latin typeface="Calibri"/>
                <a:cs typeface="Calibri"/>
              </a:rPr>
              <a:t> </a:t>
            </a:r>
            <a:r>
              <a:rPr sz="2300" spc="285" dirty="0">
                <a:solidFill>
                  <a:srgbClr val="231F20"/>
                </a:solidFill>
                <a:latin typeface="Calibri"/>
                <a:cs typeface="Calibri"/>
              </a:rPr>
              <a:t>assez</a:t>
            </a:r>
            <a:r>
              <a:rPr sz="2300" spc="645" dirty="0">
                <a:solidFill>
                  <a:srgbClr val="231F20"/>
                </a:solidFill>
                <a:latin typeface="Calibri"/>
                <a:cs typeface="Calibri"/>
              </a:rPr>
              <a:t> </a:t>
            </a:r>
            <a:r>
              <a:rPr sz="2300" spc="275" dirty="0">
                <a:solidFill>
                  <a:srgbClr val="231F20"/>
                </a:solidFill>
                <a:latin typeface="Calibri"/>
                <a:cs typeface="Calibri"/>
              </a:rPr>
              <a:t>habituelle</a:t>
            </a:r>
            <a:r>
              <a:rPr sz="2300" spc="5" dirty="0">
                <a:solidFill>
                  <a:srgbClr val="231F20"/>
                </a:solidFill>
                <a:latin typeface="Calibri"/>
                <a:cs typeface="Calibri"/>
              </a:rPr>
              <a:t> </a:t>
            </a:r>
            <a:r>
              <a:rPr sz="2300" spc="225" dirty="0">
                <a:solidFill>
                  <a:srgbClr val="231F20"/>
                </a:solidFill>
                <a:latin typeface="Calibri"/>
                <a:cs typeface="Calibri"/>
              </a:rPr>
              <a:t>aujourd’</a:t>
            </a:r>
            <a:r>
              <a:rPr sz="2300" spc="-300" dirty="0">
                <a:solidFill>
                  <a:srgbClr val="231F20"/>
                </a:solidFill>
                <a:latin typeface="Calibri"/>
                <a:cs typeface="Calibri"/>
              </a:rPr>
              <a:t> </a:t>
            </a:r>
            <a:r>
              <a:rPr sz="2300" spc="225" dirty="0">
                <a:solidFill>
                  <a:srgbClr val="231F20"/>
                </a:solidFill>
                <a:latin typeface="Calibri"/>
                <a:cs typeface="Calibri"/>
              </a:rPr>
              <a:t>hui.</a:t>
            </a:r>
            <a:r>
              <a:rPr sz="2300" spc="600" dirty="0">
                <a:solidFill>
                  <a:srgbClr val="231F20"/>
                </a:solidFill>
                <a:latin typeface="Calibri"/>
                <a:cs typeface="Calibri"/>
              </a:rPr>
              <a:t> </a:t>
            </a:r>
            <a:r>
              <a:rPr sz="2300" spc="210" dirty="0">
                <a:solidFill>
                  <a:srgbClr val="231F20"/>
                </a:solidFill>
                <a:latin typeface="Calibri"/>
                <a:cs typeface="Calibri"/>
              </a:rPr>
              <a:t>Mais</a:t>
            </a:r>
            <a:r>
              <a:rPr sz="2300" spc="600" dirty="0">
                <a:solidFill>
                  <a:srgbClr val="231F20"/>
                </a:solidFill>
                <a:latin typeface="Calibri"/>
                <a:cs typeface="Calibri"/>
              </a:rPr>
              <a:t> </a:t>
            </a:r>
            <a:r>
              <a:rPr sz="2300" spc="210" dirty="0">
                <a:solidFill>
                  <a:srgbClr val="231F20"/>
                </a:solidFill>
                <a:latin typeface="Calibri"/>
                <a:cs typeface="Calibri"/>
              </a:rPr>
              <a:t>c’est</a:t>
            </a:r>
            <a:r>
              <a:rPr sz="2300" spc="600" dirty="0">
                <a:solidFill>
                  <a:srgbClr val="231F20"/>
                </a:solidFill>
                <a:latin typeface="Calibri"/>
                <a:cs typeface="Calibri"/>
              </a:rPr>
              <a:t> </a:t>
            </a:r>
            <a:r>
              <a:rPr sz="2300" spc="220" dirty="0">
                <a:solidFill>
                  <a:srgbClr val="231F20"/>
                </a:solidFill>
                <a:latin typeface="Calibri"/>
                <a:cs typeface="Calibri"/>
              </a:rPr>
              <a:t>là</a:t>
            </a:r>
            <a:r>
              <a:rPr sz="2300" spc="30" dirty="0">
                <a:solidFill>
                  <a:srgbClr val="231F20"/>
                </a:solidFill>
                <a:latin typeface="Calibri"/>
                <a:cs typeface="Calibri"/>
              </a:rPr>
              <a:t> </a:t>
            </a:r>
            <a:r>
              <a:rPr sz="2300" spc="85" dirty="0">
                <a:solidFill>
                  <a:srgbClr val="231F20"/>
                </a:solidFill>
                <a:latin typeface="Calibri"/>
                <a:cs typeface="Calibri"/>
              </a:rPr>
              <a:t>que</a:t>
            </a:r>
            <a:r>
              <a:rPr sz="2300" spc="340" dirty="0">
                <a:solidFill>
                  <a:srgbClr val="231F20"/>
                </a:solidFill>
                <a:latin typeface="Calibri"/>
                <a:cs typeface="Calibri"/>
              </a:rPr>
              <a:t> </a:t>
            </a:r>
            <a:r>
              <a:rPr sz="2300" spc="135" dirty="0">
                <a:solidFill>
                  <a:srgbClr val="231F20"/>
                </a:solidFill>
                <a:latin typeface="Calibri"/>
                <a:cs typeface="Calibri"/>
              </a:rPr>
              <a:t>ça</a:t>
            </a:r>
            <a:r>
              <a:rPr sz="2300" spc="340" dirty="0">
                <a:solidFill>
                  <a:srgbClr val="231F20"/>
                </a:solidFill>
                <a:latin typeface="Calibri"/>
                <a:cs typeface="Calibri"/>
              </a:rPr>
              <a:t> </a:t>
            </a:r>
            <a:r>
              <a:rPr sz="2300" spc="110" dirty="0">
                <a:solidFill>
                  <a:srgbClr val="231F20"/>
                </a:solidFill>
                <a:latin typeface="Calibri"/>
                <a:cs typeface="Calibri"/>
              </a:rPr>
              <a:t>devient</a:t>
            </a:r>
            <a:r>
              <a:rPr sz="2300" spc="340" dirty="0">
                <a:solidFill>
                  <a:srgbClr val="231F20"/>
                </a:solidFill>
                <a:latin typeface="Calibri"/>
                <a:cs typeface="Calibri"/>
              </a:rPr>
              <a:t> </a:t>
            </a:r>
            <a:r>
              <a:rPr sz="2300" spc="155" dirty="0">
                <a:solidFill>
                  <a:srgbClr val="231F20"/>
                </a:solidFill>
                <a:latin typeface="Calibri"/>
                <a:cs typeface="Calibri"/>
              </a:rPr>
              <a:t>croustillant</a:t>
            </a:r>
            <a:r>
              <a:rPr sz="2300" spc="340" dirty="0">
                <a:solidFill>
                  <a:srgbClr val="231F20"/>
                </a:solidFill>
                <a:latin typeface="Calibri"/>
                <a:cs typeface="Calibri"/>
              </a:rPr>
              <a:t> </a:t>
            </a:r>
            <a:r>
              <a:rPr sz="2300" spc="10" dirty="0">
                <a:solidFill>
                  <a:srgbClr val="231F20"/>
                </a:solidFill>
                <a:latin typeface="Calibri"/>
                <a:cs typeface="Calibri"/>
              </a:rPr>
              <a:t>: </a:t>
            </a:r>
            <a:r>
              <a:rPr sz="2300" spc="80" dirty="0">
                <a:solidFill>
                  <a:srgbClr val="231F20"/>
                </a:solidFill>
                <a:latin typeface="Calibri"/>
                <a:cs typeface="Calibri"/>
              </a:rPr>
              <a:t>dans</a:t>
            </a:r>
            <a:r>
              <a:rPr sz="2300" spc="215" dirty="0">
                <a:solidFill>
                  <a:srgbClr val="231F20"/>
                </a:solidFill>
                <a:latin typeface="Calibri"/>
                <a:cs typeface="Calibri"/>
              </a:rPr>
              <a:t> </a:t>
            </a:r>
            <a:r>
              <a:rPr sz="2300" spc="60" dirty="0">
                <a:solidFill>
                  <a:srgbClr val="231F20"/>
                </a:solidFill>
                <a:latin typeface="Calibri"/>
                <a:cs typeface="Calibri"/>
              </a:rPr>
              <a:t>mes</a:t>
            </a:r>
            <a:r>
              <a:rPr sz="2300" spc="220" dirty="0">
                <a:solidFill>
                  <a:srgbClr val="231F20"/>
                </a:solidFill>
                <a:latin typeface="Calibri"/>
                <a:cs typeface="Calibri"/>
              </a:rPr>
              <a:t> </a:t>
            </a:r>
            <a:r>
              <a:rPr sz="2300" spc="125" dirty="0">
                <a:solidFill>
                  <a:srgbClr val="231F20"/>
                </a:solidFill>
                <a:latin typeface="Calibri"/>
                <a:cs typeface="Calibri"/>
              </a:rPr>
              <a:t>SMS</a:t>
            </a:r>
            <a:r>
              <a:rPr sz="2300" spc="215" dirty="0">
                <a:solidFill>
                  <a:srgbClr val="231F20"/>
                </a:solidFill>
                <a:latin typeface="Calibri"/>
                <a:cs typeface="Calibri"/>
              </a:rPr>
              <a:t> </a:t>
            </a:r>
            <a:r>
              <a:rPr sz="2300" spc="55" dirty="0">
                <a:solidFill>
                  <a:srgbClr val="231F20"/>
                </a:solidFill>
                <a:latin typeface="Calibri"/>
                <a:cs typeface="Calibri"/>
              </a:rPr>
              <a:t>ma</a:t>
            </a:r>
            <a:r>
              <a:rPr sz="2300" spc="220" dirty="0">
                <a:solidFill>
                  <a:srgbClr val="231F20"/>
                </a:solidFill>
                <a:latin typeface="Calibri"/>
                <a:cs typeface="Calibri"/>
              </a:rPr>
              <a:t> </a:t>
            </a:r>
            <a:r>
              <a:rPr sz="2300" spc="55" dirty="0">
                <a:solidFill>
                  <a:srgbClr val="231F20"/>
                </a:solidFill>
                <a:latin typeface="Calibri"/>
                <a:cs typeface="Calibri"/>
              </a:rPr>
              <a:t>banque</a:t>
            </a:r>
            <a:r>
              <a:rPr sz="2300" spc="220" dirty="0">
                <a:solidFill>
                  <a:srgbClr val="231F20"/>
                </a:solidFill>
                <a:latin typeface="Calibri"/>
                <a:cs typeface="Calibri"/>
              </a:rPr>
              <a:t> </a:t>
            </a:r>
            <a:r>
              <a:rPr sz="2300" spc="40" dirty="0">
                <a:solidFill>
                  <a:srgbClr val="231F20"/>
                </a:solidFill>
                <a:latin typeface="Calibri"/>
                <a:cs typeface="Calibri"/>
              </a:rPr>
              <a:t>me</a:t>
            </a:r>
            <a:r>
              <a:rPr sz="2300" spc="35" dirty="0">
                <a:solidFill>
                  <a:srgbClr val="231F20"/>
                </a:solidFill>
                <a:latin typeface="Calibri"/>
                <a:cs typeface="Calibri"/>
              </a:rPr>
              <a:t> </a:t>
            </a:r>
            <a:r>
              <a:rPr sz="2300" spc="130" dirty="0">
                <a:solidFill>
                  <a:srgbClr val="231F20"/>
                </a:solidFill>
                <a:latin typeface="Calibri"/>
                <a:cs typeface="Calibri"/>
              </a:rPr>
              <a:t>dit</a:t>
            </a:r>
            <a:r>
              <a:rPr sz="2300" spc="420" dirty="0">
                <a:solidFill>
                  <a:srgbClr val="231F20"/>
                </a:solidFill>
                <a:latin typeface="Calibri"/>
                <a:cs typeface="Calibri"/>
              </a:rPr>
              <a:t> </a:t>
            </a:r>
            <a:r>
              <a:rPr sz="2300" spc="110" dirty="0">
                <a:solidFill>
                  <a:srgbClr val="231F20"/>
                </a:solidFill>
                <a:latin typeface="Calibri"/>
                <a:cs typeface="Calibri"/>
              </a:rPr>
              <a:t>que</a:t>
            </a:r>
            <a:r>
              <a:rPr sz="2300" spc="420" dirty="0">
                <a:solidFill>
                  <a:srgbClr val="231F20"/>
                </a:solidFill>
                <a:latin typeface="Calibri"/>
                <a:cs typeface="Calibri"/>
              </a:rPr>
              <a:t> </a:t>
            </a:r>
            <a:r>
              <a:rPr sz="2300" spc="135" dirty="0">
                <a:solidFill>
                  <a:srgbClr val="231F20"/>
                </a:solidFill>
                <a:latin typeface="Calibri"/>
                <a:cs typeface="Calibri"/>
              </a:rPr>
              <a:t>le</a:t>
            </a:r>
            <a:r>
              <a:rPr sz="2300" spc="420" dirty="0">
                <a:solidFill>
                  <a:srgbClr val="231F20"/>
                </a:solidFill>
                <a:latin typeface="Calibri"/>
                <a:cs typeface="Calibri"/>
              </a:rPr>
              <a:t> </a:t>
            </a:r>
            <a:r>
              <a:rPr sz="2300" spc="120" dirty="0">
                <a:solidFill>
                  <a:srgbClr val="231F20"/>
                </a:solidFill>
                <a:latin typeface="Calibri"/>
                <a:cs typeface="Calibri"/>
              </a:rPr>
              <a:t>code</a:t>
            </a:r>
            <a:r>
              <a:rPr sz="2300" spc="415" dirty="0">
                <a:solidFill>
                  <a:srgbClr val="231F20"/>
                </a:solidFill>
                <a:latin typeface="Calibri"/>
                <a:cs typeface="Calibri"/>
              </a:rPr>
              <a:t> </a:t>
            </a:r>
            <a:r>
              <a:rPr sz="2300" spc="100" dirty="0">
                <a:solidFill>
                  <a:srgbClr val="231F20"/>
                </a:solidFill>
                <a:latin typeface="Calibri"/>
                <a:cs typeface="Calibri"/>
              </a:rPr>
              <a:t>en</a:t>
            </a:r>
            <a:r>
              <a:rPr sz="2300" spc="420" dirty="0">
                <a:solidFill>
                  <a:srgbClr val="231F20"/>
                </a:solidFill>
                <a:latin typeface="Calibri"/>
                <a:cs typeface="Calibri"/>
              </a:rPr>
              <a:t> </a:t>
            </a:r>
            <a:r>
              <a:rPr sz="2300" spc="175" dirty="0">
                <a:solidFill>
                  <a:srgbClr val="231F20"/>
                </a:solidFill>
                <a:latin typeface="Calibri"/>
                <a:cs typeface="Calibri"/>
              </a:rPr>
              <a:t>question</a:t>
            </a:r>
            <a:r>
              <a:rPr sz="2300" spc="155" dirty="0">
                <a:solidFill>
                  <a:srgbClr val="231F20"/>
                </a:solidFill>
                <a:latin typeface="Calibri"/>
                <a:cs typeface="Calibri"/>
              </a:rPr>
              <a:t> </a:t>
            </a:r>
            <a:r>
              <a:rPr sz="2300" spc="35" dirty="0">
                <a:solidFill>
                  <a:srgbClr val="231F20"/>
                </a:solidFill>
                <a:latin typeface="Calibri"/>
                <a:cs typeface="Calibri"/>
              </a:rPr>
              <a:t>correspond</a:t>
            </a:r>
            <a:r>
              <a:rPr sz="2300" spc="-10" dirty="0">
                <a:solidFill>
                  <a:srgbClr val="231F20"/>
                </a:solidFill>
                <a:latin typeface="Calibri"/>
                <a:cs typeface="Calibri"/>
              </a:rPr>
              <a:t> </a:t>
            </a:r>
            <a:r>
              <a:rPr sz="2300" spc="40" dirty="0">
                <a:solidFill>
                  <a:srgbClr val="231F20"/>
                </a:solidFill>
                <a:latin typeface="Calibri"/>
                <a:cs typeface="Calibri"/>
              </a:rPr>
              <a:t>à...</a:t>
            </a:r>
            <a:endParaRPr sz="2300">
              <a:latin typeface="Calibri"/>
              <a:cs typeface="Calibri"/>
            </a:endParaRPr>
          </a:p>
          <a:p>
            <a:pPr marL="12700" marR="43815" algn="just">
              <a:lnSpc>
                <a:spcPct val="120200"/>
              </a:lnSpc>
            </a:pPr>
            <a:r>
              <a:rPr sz="2300" dirty="0">
                <a:solidFill>
                  <a:srgbClr val="231F20"/>
                </a:solidFill>
                <a:latin typeface="Calibri"/>
                <a:cs typeface="Calibri"/>
              </a:rPr>
              <a:t>...</a:t>
            </a:r>
            <a:r>
              <a:rPr sz="2300" spc="220" dirty="0">
                <a:solidFill>
                  <a:srgbClr val="231F20"/>
                </a:solidFill>
                <a:latin typeface="Calibri"/>
                <a:cs typeface="Calibri"/>
              </a:rPr>
              <a:t> </a:t>
            </a:r>
            <a:r>
              <a:rPr sz="2300" spc="60" dirty="0">
                <a:solidFill>
                  <a:srgbClr val="231F20"/>
                </a:solidFill>
                <a:latin typeface="Calibri"/>
                <a:cs typeface="Calibri"/>
              </a:rPr>
              <a:t>Un</a:t>
            </a:r>
            <a:r>
              <a:rPr sz="2300" spc="225" dirty="0">
                <a:solidFill>
                  <a:srgbClr val="231F20"/>
                </a:solidFill>
                <a:latin typeface="Calibri"/>
                <a:cs typeface="Calibri"/>
              </a:rPr>
              <a:t> </a:t>
            </a:r>
            <a:r>
              <a:rPr sz="2300" dirty="0">
                <a:solidFill>
                  <a:srgbClr val="231F20"/>
                </a:solidFill>
                <a:latin typeface="Calibri"/>
                <a:cs typeface="Calibri"/>
              </a:rPr>
              <a:t>paiement</a:t>
            </a:r>
            <a:r>
              <a:rPr sz="2300" spc="225" dirty="0">
                <a:solidFill>
                  <a:srgbClr val="231F20"/>
                </a:solidFill>
                <a:latin typeface="Calibri"/>
                <a:cs typeface="Calibri"/>
              </a:rPr>
              <a:t> </a:t>
            </a:r>
            <a:r>
              <a:rPr sz="2300" dirty="0">
                <a:solidFill>
                  <a:srgbClr val="231F20"/>
                </a:solidFill>
                <a:latin typeface="Calibri"/>
                <a:cs typeface="Calibri"/>
              </a:rPr>
              <a:t>de</a:t>
            </a:r>
            <a:r>
              <a:rPr sz="2300" spc="220" dirty="0">
                <a:solidFill>
                  <a:srgbClr val="231F20"/>
                </a:solidFill>
                <a:latin typeface="Calibri"/>
                <a:cs typeface="Calibri"/>
              </a:rPr>
              <a:t> </a:t>
            </a:r>
            <a:r>
              <a:rPr sz="2300" spc="70" dirty="0">
                <a:solidFill>
                  <a:srgbClr val="231F20"/>
                </a:solidFill>
                <a:latin typeface="Calibri"/>
                <a:cs typeface="Calibri"/>
              </a:rPr>
              <a:t>900,89</a:t>
            </a:r>
            <a:r>
              <a:rPr sz="2300" spc="225" dirty="0">
                <a:solidFill>
                  <a:srgbClr val="231F20"/>
                </a:solidFill>
                <a:latin typeface="Calibri"/>
                <a:cs typeface="Calibri"/>
              </a:rPr>
              <a:t> </a:t>
            </a:r>
            <a:r>
              <a:rPr sz="2300" spc="55" dirty="0">
                <a:solidFill>
                  <a:srgbClr val="231F20"/>
                </a:solidFill>
                <a:latin typeface="Calibri"/>
                <a:cs typeface="Calibri"/>
              </a:rPr>
              <a:t>BYN </a:t>
            </a:r>
            <a:r>
              <a:rPr sz="2300" dirty="0">
                <a:solidFill>
                  <a:srgbClr val="231F20"/>
                </a:solidFill>
                <a:latin typeface="Calibri"/>
                <a:cs typeface="Calibri"/>
              </a:rPr>
              <a:t>(roubles</a:t>
            </a:r>
            <a:r>
              <a:rPr sz="2300" spc="295" dirty="0">
                <a:solidFill>
                  <a:srgbClr val="231F20"/>
                </a:solidFill>
                <a:latin typeface="Calibri"/>
                <a:cs typeface="Calibri"/>
              </a:rPr>
              <a:t> </a:t>
            </a:r>
            <a:r>
              <a:rPr sz="2300" spc="60" dirty="0">
                <a:solidFill>
                  <a:srgbClr val="231F20"/>
                </a:solidFill>
                <a:latin typeface="Calibri"/>
                <a:cs typeface="Calibri"/>
              </a:rPr>
              <a:t>biélorusses).</a:t>
            </a:r>
            <a:r>
              <a:rPr sz="2300" spc="295" dirty="0">
                <a:solidFill>
                  <a:srgbClr val="231F20"/>
                </a:solidFill>
                <a:latin typeface="Calibri"/>
                <a:cs typeface="Calibri"/>
              </a:rPr>
              <a:t> </a:t>
            </a:r>
            <a:r>
              <a:rPr sz="2300" dirty="0">
                <a:solidFill>
                  <a:srgbClr val="231F20"/>
                </a:solidFill>
                <a:latin typeface="Calibri"/>
                <a:cs typeface="Calibri"/>
              </a:rPr>
              <a:t>Très</a:t>
            </a:r>
            <a:r>
              <a:rPr sz="2300" spc="300" dirty="0">
                <a:solidFill>
                  <a:srgbClr val="231F20"/>
                </a:solidFill>
                <a:latin typeface="Calibri"/>
                <a:cs typeface="Calibri"/>
              </a:rPr>
              <a:t> </a:t>
            </a:r>
            <a:r>
              <a:rPr sz="2300" spc="-20" dirty="0">
                <a:solidFill>
                  <a:srgbClr val="231F20"/>
                </a:solidFill>
                <a:latin typeface="Calibri"/>
                <a:cs typeface="Calibri"/>
              </a:rPr>
              <a:t>très </a:t>
            </a:r>
            <a:r>
              <a:rPr sz="2300" spc="40" dirty="0">
                <a:solidFill>
                  <a:srgbClr val="231F20"/>
                </a:solidFill>
                <a:latin typeface="Calibri"/>
                <a:cs typeface="Calibri"/>
              </a:rPr>
              <a:t>chelou.</a:t>
            </a:r>
            <a:endParaRPr sz="2300">
              <a:latin typeface="Calibri"/>
              <a:cs typeface="Calibri"/>
            </a:endParaRPr>
          </a:p>
        </p:txBody>
      </p:sp>
      <p:sp>
        <p:nvSpPr>
          <p:cNvPr id="3" name="object 3"/>
          <p:cNvSpPr txBox="1"/>
          <p:nvPr/>
        </p:nvSpPr>
        <p:spPr>
          <a:xfrm>
            <a:off x="5729884" y="1821843"/>
            <a:ext cx="4193540" cy="2553970"/>
          </a:xfrm>
          <a:prstGeom prst="rect">
            <a:avLst/>
          </a:prstGeom>
        </p:spPr>
        <p:txBody>
          <a:bodyPr vert="horz" wrap="square" lIns="0" tIns="12065" rIns="0" bIns="0" rtlCol="0">
            <a:spAutoFit/>
          </a:bodyPr>
          <a:lstStyle/>
          <a:p>
            <a:pPr marL="12700" marR="5080" algn="just">
              <a:lnSpc>
                <a:spcPct val="120200"/>
              </a:lnSpc>
              <a:spcBef>
                <a:spcPts val="95"/>
              </a:spcBef>
            </a:pPr>
            <a:r>
              <a:rPr sz="2300" spc="150" dirty="0">
                <a:solidFill>
                  <a:srgbClr val="231F20"/>
                </a:solidFill>
                <a:latin typeface="Calibri"/>
                <a:cs typeface="Calibri"/>
              </a:rPr>
              <a:t>Je</a:t>
            </a:r>
            <a:r>
              <a:rPr sz="2300" spc="45" dirty="0">
                <a:solidFill>
                  <a:srgbClr val="231F20"/>
                </a:solidFill>
                <a:latin typeface="Calibri"/>
                <a:cs typeface="Calibri"/>
              </a:rPr>
              <a:t> </a:t>
            </a:r>
            <a:r>
              <a:rPr sz="2300" dirty="0">
                <a:solidFill>
                  <a:srgbClr val="231F20"/>
                </a:solidFill>
                <a:latin typeface="Calibri"/>
                <a:cs typeface="Calibri"/>
              </a:rPr>
              <a:t>recontacte</a:t>
            </a:r>
            <a:r>
              <a:rPr sz="2300" spc="55" dirty="0">
                <a:solidFill>
                  <a:srgbClr val="231F20"/>
                </a:solidFill>
                <a:latin typeface="Calibri"/>
                <a:cs typeface="Calibri"/>
              </a:rPr>
              <a:t> </a:t>
            </a:r>
            <a:r>
              <a:rPr sz="2300" spc="65" dirty="0">
                <a:solidFill>
                  <a:srgbClr val="231F20"/>
                </a:solidFill>
                <a:latin typeface="Calibri"/>
                <a:cs typeface="Calibri"/>
              </a:rPr>
              <a:t>Sophia</a:t>
            </a:r>
            <a:r>
              <a:rPr sz="2300" spc="55" dirty="0">
                <a:solidFill>
                  <a:srgbClr val="231F20"/>
                </a:solidFill>
                <a:latin typeface="Calibri"/>
                <a:cs typeface="Calibri"/>
              </a:rPr>
              <a:t> </a:t>
            </a:r>
            <a:r>
              <a:rPr sz="2300" dirty="0">
                <a:solidFill>
                  <a:srgbClr val="231F20"/>
                </a:solidFill>
                <a:latin typeface="Calibri"/>
                <a:cs typeface="Calibri"/>
              </a:rPr>
              <a:t>pour</a:t>
            </a:r>
            <a:r>
              <a:rPr sz="2300" spc="45" dirty="0">
                <a:solidFill>
                  <a:srgbClr val="231F20"/>
                </a:solidFill>
                <a:latin typeface="Calibri"/>
                <a:cs typeface="Calibri"/>
              </a:rPr>
              <a:t> </a:t>
            </a:r>
            <a:r>
              <a:rPr sz="2300" spc="85" dirty="0">
                <a:solidFill>
                  <a:srgbClr val="231F20"/>
                </a:solidFill>
                <a:latin typeface="Calibri"/>
                <a:cs typeface="Calibri"/>
              </a:rPr>
              <a:t>lui</a:t>
            </a:r>
            <a:r>
              <a:rPr sz="2300" spc="55" dirty="0">
                <a:solidFill>
                  <a:srgbClr val="231F20"/>
                </a:solidFill>
                <a:latin typeface="Calibri"/>
                <a:cs typeface="Calibri"/>
              </a:rPr>
              <a:t> </a:t>
            </a:r>
            <a:r>
              <a:rPr sz="2300" spc="-20" dirty="0">
                <a:solidFill>
                  <a:srgbClr val="231F20"/>
                </a:solidFill>
                <a:latin typeface="Calibri"/>
                <a:cs typeface="Calibri"/>
              </a:rPr>
              <a:t>dire </a:t>
            </a:r>
            <a:r>
              <a:rPr sz="2300" dirty="0">
                <a:solidFill>
                  <a:srgbClr val="231F20"/>
                </a:solidFill>
                <a:latin typeface="Calibri"/>
                <a:cs typeface="Calibri"/>
              </a:rPr>
              <a:t>que</a:t>
            </a:r>
            <a:r>
              <a:rPr sz="2300" spc="155" dirty="0">
                <a:solidFill>
                  <a:srgbClr val="231F20"/>
                </a:solidFill>
                <a:latin typeface="Calibri"/>
                <a:cs typeface="Calibri"/>
              </a:rPr>
              <a:t> </a:t>
            </a:r>
            <a:r>
              <a:rPr sz="2300" dirty="0">
                <a:solidFill>
                  <a:srgbClr val="231F20"/>
                </a:solidFill>
                <a:latin typeface="Calibri"/>
                <a:cs typeface="Calibri"/>
              </a:rPr>
              <a:t>je</a:t>
            </a:r>
            <a:r>
              <a:rPr sz="2300" spc="155" dirty="0">
                <a:solidFill>
                  <a:srgbClr val="231F20"/>
                </a:solidFill>
                <a:latin typeface="Calibri"/>
                <a:cs typeface="Calibri"/>
              </a:rPr>
              <a:t> </a:t>
            </a:r>
            <a:r>
              <a:rPr sz="2300" dirty="0">
                <a:solidFill>
                  <a:srgbClr val="231F20"/>
                </a:solidFill>
                <a:latin typeface="Calibri"/>
                <a:cs typeface="Calibri"/>
              </a:rPr>
              <a:t>préfère</a:t>
            </a:r>
            <a:r>
              <a:rPr sz="2300" spc="160" dirty="0">
                <a:solidFill>
                  <a:srgbClr val="231F20"/>
                </a:solidFill>
                <a:latin typeface="Calibri"/>
                <a:cs typeface="Calibri"/>
              </a:rPr>
              <a:t> </a:t>
            </a:r>
            <a:r>
              <a:rPr sz="2300" spc="110" dirty="0">
                <a:solidFill>
                  <a:srgbClr val="231F20"/>
                </a:solidFill>
                <a:latin typeface="Calibri"/>
                <a:cs typeface="Calibri"/>
              </a:rPr>
              <a:t>la</a:t>
            </a:r>
            <a:r>
              <a:rPr sz="2300" spc="165" dirty="0">
                <a:solidFill>
                  <a:srgbClr val="231F20"/>
                </a:solidFill>
                <a:latin typeface="Calibri"/>
                <a:cs typeface="Calibri"/>
              </a:rPr>
              <a:t> </a:t>
            </a:r>
            <a:r>
              <a:rPr sz="2300" dirty="0">
                <a:solidFill>
                  <a:srgbClr val="231F20"/>
                </a:solidFill>
                <a:latin typeface="Calibri"/>
                <a:cs typeface="Calibri"/>
              </a:rPr>
              <a:t>payer</a:t>
            </a:r>
            <a:r>
              <a:rPr sz="2300" spc="160" dirty="0">
                <a:solidFill>
                  <a:srgbClr val="231F20"/>
                </a:solidFill>
                <a:latin typeface="Calibri"/>
                <a:cs typeface="Calibri"/>
              </a:rPr>
              <a:t> </a:t>
            </a:r>
            <a:r>
              <a:rPr sz="2300" dirty="0">
                <a:solidFill>
                  <a:srgbClr val="231F20"/>
                </a:solidFill>
                <a:latin typeface="Calibri"/>
                <a:cs typeface="Calibri"/>
              </a:rPr>
              <a:t>en</a:t>
            </a:r>
            <a:r>
              <a:rPr sz="2300" spc="160" dirty="0">
                <a:solidFill>
                  <a:srgbClr val="231F20"/>
                </a:solidFill>
                <a:latin typeface="Calibri"/>
                <a:cs typeface="Calibri"/>
              </a:rPr>
              <a:t> </a:t>
            </a:r>
            <a:r>
              <a:rPr sz="2300" spc="50" dirty="0">
                <a:solidFill>
                  <a:srgbClr val="231F20"/>
                </a:solidFill>
                <a:latin typeface="Calibri"/>
                <a:cs typeface="Calibri"/>
              </a:rPr>
              <a:t>liquide </a:t>
            </a:r>
            <a:r>
              <a:rPr sz="2300" spc="105" dirty="0">
                <a:solidFill>
                  <a:srgbClr val="231F20"/>
                </a:solidFill>
                <a:latin typeface="Calibri"/>
                <a:cs typeface="Calibri"/>
              </a:rPr>
              <a:t>car</a:t>
            </a:r>
            <a:r>
              <a:rPr sz="2300" spc="240" dirty="0">
                <a:solidFill>
                  <a:srgbClr val="231F20"/>
                </a:solidFill>
                <a:latin typeface="Calibri"/>
                <a:cs typeface="Calibri"/>
              </a:rPr>
              <a:t> </a:t>
            </a:r>
            <a:r>
              <a:rPr sz="2300" spc="70" dirty="0">
                <a:solidFill>
                  <a:srgbClr val="231F20"/>
                </a:solidFill>
                <a:latin typeface="Calibri"/>
                <a:cs typeface="Calibri"/>
              </a:rPr>
              <a:t>je</a:t>
            </a:r>
            <a:r>
              <a:rPr sz="2300" spc="235" dirty="0">
                <a:solidFill>
                  <a:srgbClr val="231F20"/>
                </a:solidFill>
                <a:latin typeface="Calibri"/>
                <a:cs typeface="Calibri"/>
              </a:rPr>
              <a:t> </a:t>
            </a:r>
            <a:r>
              <a:rPr sz="2300" spc="50" dirty="0">
                <a:solidFill>
                  <a:srgbClr val="231F20"/>
                </a:solidFill>
                <a:latin typeface="Calibri"/>
                <a:cs typeface="Calibri"/>
              </a:rPr>
              <a:t>ne</a:t>
            </a:r>
            <a:r>
              <a:rPr sz="2300" spc="235" dirty="0">
                <a:solidFill>
                  <a:srgbClr val="231F20"/>
                </a:solidFill>
                <a:latin typeface="Calibri"/>
                <a:cs typeface="Calibri"/>
              </a:rPr>
              <a:t> </a:t>
            </a:r>
            <a:r>
              <a:rPr sz="2300" spc="120" dirty="0">
                <a:solidFill>
                  <a:srgbClr val="231F20"/>
                </a:solidFill>
                <a:latin typeface="Calibri"/>
                <a:cs typeface="Calibri"/>
              </a:rPr>
              <a:t>suis</a:t>
            </a:r>
            <a:r>
              <a:rPr sz="2300" spc="240" dirty="0">
                <a:solidFill>
                  <a:srgbClr val="231F20"/>
                </a:solidFill>
                <a:latin typeface="Calibri"/>
                <a:cs typeface="Calibri"/>
              </a:rPr>
              <a:t> </a:t>
            </a:r>
            <a:r>
              <a:rPr sz="2300" spc="85" dirty="0">
                <a:solidFill>
                  <a:srgbClr val="231F20"/>
                </a:solidFill>
                <a:latin typeface="Calibri"/>
                <a:cs typeface="Calibri"/>
              </a:rPr>
              <a:t>pas</a:t>
            </a:r>
            <a:r>
              <a:rPr sz="2300" spc="240" dirty="0">
                <a:solidFill>
                  <a:srgbClr val="231F20"/>
                </a:solidFill>
                <a:latin typeface="Calibri"/>
                <a:cs typeface="Calibri"/>
              </a:rPr>
              <a:t> </a:t>
            </a:r>
            <a:r>
              <a:rPr sz="2300" spc="50" dirty="0">
                <a:solidFill>
                  <a:srgbClr val="231F20"/>
                </a:solidFill>
                <a:latin typeface="Calibri"/>
                <a:cs typeface="Calibri"/>
              </a:rPr>
              <a:t>en</a:t>
            </a:r>
            <a:r>
              <a:rPr sz="2300" spc="240" dirty="0">
                <a:solidFill>
                  <a:srgbClr val="231F20"/>
                </a:solidFill>
                <a:latin typeface="Calibri"/>
                <a:cs typeface="Calibri"/>
              </a:rPr>
              <a:t> </a:t>
            </a:r>
            <a:r>
              <a:rPr sz="2300" spc="95" dirty="0">
                <a:solidFill>
                  <a:srgbClr val="231F20"/>
                </a:solidFill>
                <a:latin typeface="Calibri"/>
                <a:cs typeface="Calibri"/>
              </a:rPr>
              <a:t>confiance, </a:t>
            </a:r>
            <a:r>
              <a:rPr sz="2300" dirty="0">
                <a:solidFill>
                  <a:srgbClr val="231F20"/>
                </a:solidFill>
                <a:latin typeface="Calibri"/>
                <a:cs typeface="Calibri"/>
              </a:rPr>
              <a:t>en</a:t>
            </a:r>
            <a:r>
              <a:rPr sz="2300" spc="425" dirty="0">
                <a:solidFill>
                  <a:srgbClr val="231F20"/>
                </a:solidFill>
                <a:latin typeface="Calibri"/>
                <a:cs typeface="Calibri"/>
              </a:rPr>
              <a:t> </a:t>
            </a:r>
            <a:r>
              <a:rPr sz="2300" dirty="0">
                <a:solidFill>
                  <a:srgbClr val="231F20"/>
                </a:solidFill>
                <a:latin typeface="Calibri"/>
                <a:cs typeface="Calibri"/>
              </a:rPr>
              <a:t>mentionnant</a:t>
            </a:r>
            <a:r>
              <a:rPr sz="2300" spc="415" dirty="0">
                <a:solidFill>
                  <a:srgbClr val="231F20"/>
                </a:solidFill>
                <a:latin typeface="Calibri"/>
                <a:cs typeface="Calibri"/>
              </a:rPr>
              <a:t> </a:t>
            </a:r>
            <a:r>
              <a:rPr sz="2300" spc="90" dirty="0">
                <a:solidFill>
                  <a:srgbClr val="231F20"/>
                </a:solidFill>
                <a:latin typeface="Calibri"/>
                <a:cs typeface="Calibri"/>
              </a:rPr>
              <a:t>les</a:t>
            </a:r>
            <a:r>
              <a:rPr sz="2300" spc="425" dirty="0">
                <a:solidFill>
                  <a:srgbClr val="231F20"/>
                </a:solidFill>
                <a:latin typeface="Calibri"/>
                <a:cs typeface="Calibri"/>
              </a:rPr>
              <a:t> </a:t>
            </a:r>
            <a:r>
              <a:rPr sz="2300" dirty="0">
                <a:solidFill>
                  <a:srgbClr val="231F20"/>
                </a:solidFill>
                <a:latin typeface="Calibri"/>
                <a:cs typeface="Calibri"/>
              </a:rPr>
              <a:t>roubles.</a:t>
            </a:r>
            <a:r>
              <a:rPr sz="2300" spc="425" dirty="0">
                <a:solidFill>
                  <a:srgbClr val="231F20"/>
                </a:solidFill>
                <a:latin typeface="Calibri"/>
                <a:cs typeface="Calibri"/>
              </a:rPr>
              <a:t> </a:t>
            </a:r>
            <a:r>
              <a:rPr sz="2300" spc="100" dirty="0">
                <a:solidFill>
                  <a:srgbClr val="231F20"/>
                </a:solidFill>
                <a:latin typeface="Calibri"/>
                <a:cs typeface="Calibri"/>
              </a:rPr>
              <a:t>Elle </a:t>
            </a:r>
            <a:r>
              <a:rPr sz="2300" dirty="0">
                <a:solidFill>
                  <a:srgbClr val="231F20"/>
                </a:solidFill>
                <a:latin typeface="Calibri"/>
                <a:cs typeface="Calibri"/>
              </a:rPr>
              <a:t>me</a:t>
            </a:r>
            <a:r>
              <a:rPr sz="2300" spc="290" dirty="0">
                <a:solidFill>
                  <a:srgbClr val="231F20"/>
                </a:solidFill>
                <a:latin typeface="Calibri"/>
                <a:cs typeface="Calibri"/>
              </a:rPr>
              <a:t> </a:t>
            </a:r>
            <a:r>
              <a:rPr sz="2300" dirty="0">
                <a:solidFill>
                  <a:srgbClr val="231F20"/>
                </a:solidFill>
                <a:latin typeface="Calibri"/>
                <a:cs typeface="Calibri"/>
              </a:rPr>
              <a:t>demande</a:t>
            </a:r>
            <a:r>
              <a:rPr sz="2300" spc="290" dirty="0">
                <a:solidFill>
                  <a:srgbClr val="231F20"/>
                </a:solidFill>
                <a:latin typeface="Calibri"/>
                <a:cs typeface="Calibri"/>
              </a:rPr>
              <a:t> </a:t>
            </a:r>
            <a:r>
              <a:rPr sz="2300" spc="80" dirty="0">
                <a:solidFill>
                  <a:srgbClr val="231F20"/>
                </a:solidFill>
                <a:latin typeface="Calibri"/>
                <a:cs typeface="Calibri"/>
              </a:rPr>
              <a:t>le</a:t>
            </a:r>
            <a:r>
              <a:rPr sz="2300" spc="290" dirty="0">
                <a:solidFill>
                  <a:srgbClr val="231F20"/>
                </a:solidFill>
                <a:latin typeface="Calibri"/>
                <a:cs typeface="Calibri"/>
              </a:rPr>
              <a:t> </a:t>
            </a:r>
            <a:r>
              <a:rPr sz="2300" dirty="0">
                <a:solidFill>
                  <a:srgbClr val="231F20"/>
                </a:solidFill>
                <a:latin typeface="Calibri"/>
                <a:cs typeface="Calibri"/>
              </a:rPr>
              <a:t>code,</a:t>
            </a:r>
            <a:r>
              <a:rPr sz="2300" spc="290" dirty="0">
                <a:solidFill>
                  <a:srgbClr val="231F20"/>
                </a:solidFill>
                <a:latin typeface="Calibri"/>
                <a:cs typeface="Calibri"/>
              </a:rPr>
              <a:t> </a:t>
            </a:r>
            <a:r>
              <a:rPr sz="2300" spc="85" dirty="0">
                <a:solidFill>
                  <a:srgbClr val="231F20"/>
                </a:solidFill>
                <a:latin typeface="Calibri"/>
                <a:cs typeface="Calibri"/>
              </a:rPr>
              <a:t>mais</a:t>
            </a:r>
            <a:r>
              <a:rPr sz="2300" spc="290" dirty="0">
                <a:solidFill>
                  <a:srgbClr val="231F20"/>
                </a:solidFill>
                <a:latin typeface="Calibri"/>
                <a:cs typeface="Calibri"/>
              </a:rPr>
              <a:t> </a:t>
            </a:r>
            <a:r>
              <a:rPr sz="2300" spc="60" dirty="0">
                <a:solidFill>
                  <a:srgbClr val="231F20"/>
                </a:solidFill>
                <a:latin typeface="Calibri"/>
                <a:cs typeface="Calibri"/>
              </a:rPr>
              <a:t>je</a:t>
            </a:r>
            <a:r>
              <a:rPr sz="2300" spc="290" dirty="0">
                <a:solidFill>
                  <a:srgbClr val="231F20"/>
                </a:solidFill>
                <a:latin typeface="Calibri"/>
                <a:cs typeface="Calibri"/>
              </a:rPr>
              <a:t> </a:t>
            </a:r>
            <a:r>
              <a:rPr sz="2300" spc="25" dirty="0">
                <a:solidFill>
                  <a:srgbClr val="231F20"/>
                </a:solidFill>
                <a:latin typeface="Calibri"/>
                <a:cs typeface="Calibri"/>
              </a:rPr>
              <a:t>ne </a:t>
            </a:r>
            <a:r>
              <a:rPr sz="2300" spc="90" dirty="0">
                <a:solidFill>
                  <a:srgbClr val="231F20"/>
                </a:solidFill>
                <a:latin typeface="Calibri"/>
                <a:cs typeface="Calibri"/>
              </a:rPr>
              <a:t>suis</a:t>
            </a:r>
            <a:r>
              <a:rPr sz="2300" spc="-5" dirty="0">
                <a:solidFill>
                  <a:srgbClr val="231F20"/>
                </a:solidFill>
                <a:latin typeface="Calibri"/>
                <a:cs typeface="Calibri"/>
              </a:rPr>
              <a:t> </a:t>
            </a:r>
            <a:r>
              <a:rPr sz="2300" spc="60" dirty="0">
                <a:solidFill>
                  <a:srgbClr val="231F20"/>
                </a:solidFill>
                <a:latin typeface="Calibri"/>
                <a:cs typeface="Calibri"/>
              </a:rPr>
              <a:t>pas</a:t>
            </a:r>
            <a:r>
              <a:rPr sz="2300" spc="-10" dirty="0">
                <a:solidFill>
                  <a:srgbClr val="231F20"/>
                </a:solidFill>
                <a:latin typeface="Calibri"/>
                <a:cs typeface="Calibri"/>
              </a:rPr>
              <a:t> </a:t>
            </a:r>
            <a:r>
              <a:rPr sz="2300" spc="50" dirty="0">
                <a:solidFill>
                  <a:srgbClr val="231F20"/>
                </a:solidFill>
                <a:latin typeface="Calibri"/>
                <a:cs typeface="Calibri"/>
              </a:rPr>
              <a:t>crédule</a:t>
            </a:r>
            <a:r>
              <a:rPr sz="2300" spc="-5" dirty="0">
                <a:solidFill>
                  <a:srgbClr val="231F20"/>
                </a:solidFill>
                <a:latin typeface="Calibri"/>
                <a:cs typeface="Calibri"/>
              </a:rPr>
              <a:t> </a:t>
            </a:r>
            <a:r>
              <a:rPr sz="2300" spc="65" dirty="0">
                <a:solidFill>
                  <a:srgbClr val="231F20"/>
                </a:solidFill>
                <a:latin typeface="Calibri"/>
                <a:cs typeface="Calibri"/>
              </a:rPr>
              <a:t>à</a:t>
            </a:r>
            <a:r>
              <a:rPr sz="2300" spc="-5" dirty="0">
                <a:solidFill>
                  <a:srgbClr val="231F20"/>
                </a:solidFill>
                <a:latin typeface="Calibri"/>
                <a:cs typeface="Calibri"/>
              </a:rPr>
              <a:t> </a:t>
            </a:r>
            <a:r>
              <a:rPr sz="2300" spc="50" dirty="0">
                <a:solidFill>
                  <a:srgbClr val="231F20"/>
                </a:solidFill>
                <a:latin typeface="Calibri"/>
                <a:cs typeface="Calibri"/>
              </a:rPr>
              <a:t>ce</a:t>
            </a:r>
            <a:r>
              <a:rPr sz="2300" spc="-5" dirty="0">
                <a:solidFill>
                  <a:srgbClr val="231F20"/>
                </a:solidFill>
                <a:latin typeface="Calibri"/>
                <a:cs typeface="Calibri"/>
              </a:rPr>
              <a:t> </a:t>
            </a:r>
            <a:r>
              <a:rPr sz="2300" spc="-20" dirty="0">
                <a:solidFill>
                  <a:srgbClr val="231F20"/>
                </a:solidFill>
                <a:latin typeface="Calibri"/>
                <a:cs typeface="Calibri"/>
              </a:rPr>
              <a:t>point</a:t>
            </a:r>
            <a:endParaRPr sz="2300">
              <a:latin typeface="Calibri"/>
              <a:cs typeface="Calibri"/>
            </a:endParaRPr>
          </a:p>
        </p:txBody>
      </p:sp>
      <p:pic>
        <p:nvPicPr>
          <p:cNvPr id="4" name="object 4"/>
          <p:cNvPicPr/>
          <p:nvPr/>
        </p:nvPicPr>
        <p:blipFill>
          <a:blip r:embed="rId2" cstate="print"/>
          <a:stretch>
            <a:fillRect/>
          </a:stretch>
        </p:blipFill>
        <p:spPr>
          <a:xfrm>
            <a:off x="10399400" y="1894329"/>
            <a:ext cx="4162868" cy="7683095"/>
          </a:xfrm>
          <a:prstGeom prst="rect">
            <a:avLst/>
          </a:prstGeom>
        </p:spPr>
      </p:pic>
      <p:pic>
        <p:nvPicPr>
          <p:cNvPr id="5" name="object 5"/>
          <p:cNvPicPr/>
          <p:nvPr/>
        </p:nvPicPr>
        <p:blipFill>
          <a:blip r:embed="rId3" cstate="print"/>
          <a:stretch>
            <a:fillRect/>
          </a:stretch>
        </p:blipFill>
        <p:spPr>
          <a:xfrm>
            <a:off x="14742864" y="1894329"/>
            <a:ext cx="4162873" cy="7683095"/>
          </a:xfrm>
          <a:prstGeom prst="rect">
            <a:avLst/>
          </a:prstGeom>
        </p:spPr>
      </p:pic>
      <p:grpSp>
        <p:nvGrpSpPr>
          <p:cNvPr id="6" name="object 6"/>
          <p:cNvGrpSpPr/>
          <p:nvPr/>
        </p:nvGrpSpPr>
        <p:grpSpPr>
          <a:xfrm>
            <a:off x="4391344" y="5143543"/>
            <a:ext cx="4872355" cy="5427980"/>
            <a:chOff x="4391344" y="5143543"/>
            <a:chExt cx="4872355" cy="5427980"/>
          </a:xfrm>
        </p:grpSpPr>
        <p:sp>
          <p:nvSpPr>
            <p:cNvPr id="7" name="object 7"/>
            <p:cNvSpPr/>
            <p:nvPr/>
          </p:nvSpPr>
          <p:spPr>
            <a:xfrm>
              <a:off x="4391344" y="9544619"/>
              <a:ext cx="2538095" cy="1026794"/>
            </a:xfrm>
            <a:custGeom>
              <a:avLst/>
              <a:gdLst/>
              <a:ahLst/>
              <a:cxnLst/>
              <a:rect l="l" t="t" r="r" b="b"/>
              <a:pathLst>
                <a:path w="2538095" h="1026795">
                  <a:moveTo>
                    <a:pt x="1268799" y="0"/>
                  </a:moveTo>
                  <a:lnTo>
                    <a:pt x="1201414" y="711"/>
                  </a:lnTo>
                  <a:lnTo>
                    <a:pt x="1134945" y="2823"/>
                  </a:lnTo>
                  <a:lnTo>
                    <a:pt x="1069480" y="6298"/>
                  </a:lnTo>
                  <a:lnTo>
                    <a:pt x="1005106" y="11102"/>
                  </a:lnTo>
                  <a:lnTo>
                    <a:pt x="941911" y="17200"/>
                  </a:lnTo>
                  <a:lnTo>
                    <a:pt x="879984" y="24555"/>
                  </a:lnTo>
                  <a:lnTo>
                    <a:pt x="819411" y="33132"/>
                  </a:lnTo>
                  <a:lnTo>
                    <a:pt x="760280" y="42896"/>
                  </a:lnTo>
                  <a:lnTo>
                    <a:pt x="702679" y="53811"/>
                  </a:lnTo>
                  <a:lnTo>
                    <a:pt x="646696" y="65841"/>
                  </a:lnTo>
                  <a:lnTo>
                    <a:pt x="592418" y="78952"/>
                  </a:lnTo>
                  <a:lnTo>
                    <a:pt x="539933" y="93107"/>
                  </a:lnTo>
                  <a:lnTo>
                    <a:pt x="489328" y="108272"/>
                  </a:lnTo>
                  <a:lnTo>
                    <a:pt x="440692" y="124410"/>
                  </a:lnTo>
                  <a:lnTo>
                    <a:pt x="394112" y="141486"/>
                  </a:lnTo>
                  <a:lnTo>
                    <a:pt x="349676" y="159465"/>
                  </a:lnTo>
                  <a:lnTo>
                    <a:pt x="307471" y="178312"/>
                  </a:lnTo>
                  <a:lnTo>
                    <a:pt x="267585" y="197989"/>
                  </a:lnTo>
                  <a:lnTo>
                    <a:pt x="230106" y="218463"/>
                  </a:lnTo>
                  <a:lnTo>
                    <a:pt x="195121" y="239698"/>
                  </a:lnTo>
                  <a:lnTo>
                    <a:pt x="162718" y="261657"/>
                  </a:lnTo>
                  <a:lnTo>
                    <a:pt x="106010" y="307610"/>
                  </a:lnTo>
                  <a:lnTo>
                    <a:pt x="60683" y="356037"/>
                  </a:lnTo>
                  <a:lnTo>
                    <a:pt x="27437" y="406654"/>
                  </a:lnTo>
                  <a:lnTo>
                    <a:pt x="6976" y="459178"/>
                  </a:lnTo>
                  <a:lnTo>
                    <a:pt x="0" y="513324"/>
                  </a:lnTo>
                  <a:lnTo>
                    <a:pt x="1758" y="540581"/>
                  </a:lnTo>
                  <a:lnTo>
                    <a:pt x="15565" y="593950"/>
                  </a:lnTo>
                  <a:lnTo>
                    <a:pt x="42506" y="645555"/>
                  </a:lnTo>
                  <a:lnTo>
                    <a:pt x="81880" y="695111"/>
                  </a:lnTo>
                  <a:lnTo>
                    <a:pt x="132985" y="742335"/>
                  </a:lnTo>
                  <a:lnTo>
                    <a:pt x="195121" y="786943"/>
                  </a:lnTo>
                  <a:lnTo>
                    <a:pt x="230106" y="808177"/>
                  </a:lnTo>
                  <a:lnTo>
                    <a:pt x="267585" y="828651"/>
                  </a:lnTo>
                  <a:lnTo>
                    <a:pt x="307471" y="848328"/>
                  </a:lnTo>
                  <a:lnTo>
                    <a:pt x="349676" y="867174"/>
                  </a:lnTo>
                  <a:lnTo>
                    <a:pt x="394112" y="885153"/>
                  </a:lnTo>
                  <a:lnTo>
                    <a:pt x="440692" y="902229"/>
                  </a:lnTo>
                  <a:lnTo>
                    <a:pt x="489328" y="918367"/>
                  </a:lnTo>
                  <a:lnTo>
                    <a:pt x="539933" y="933531"/>
                  </a:lnTo>
                  <a:lnTo>
                    <a:pt x="592418" y="947686"/>
                  </a:lnTo>
                  <a:lnTo>
                    <a:pt x="646696" y="960797"/>
                  </a:lnTo>
                  <a:lnTo>
                    <a:pt x="702679" y="972828"/>
                  </a:lnTo>
                  <a:lnTo>
                    <a:pt x="760280" y="983743"/>
                  </a:lnTo>
                  <a:lnTo>
                    <a:pt x="819411" y="993506"/>
                  </a:lnTo>
                  <a:lnTo>
                    <a:pt x="879984" y="1002083"/>
                  </a:lnTo>
                  <a:lnTo>
                    <a:pt x="941911" y="1009438"/>
                  </a:lnTo>
                  <a:lnTo>
                    <a:pt x="1005106" y="1015536"/>
                  </a:lnTo>
                  <a:lnTo>
                    <a:pt x="1069480" y="1020340"/>
                  </a:lnTo>
                  <a:lnTo>
                    <a:pt x="1134945" y="1023815"/>
                  </a:lnTo>
                  <a:lnTo>
                    <a:pt x="1201414" y="1025927"/>
                  </a:lnTo>
                  <a:lnTo>
                    <a:pt x="1268799" y="1026638"/>
                  </a:lnTo>
                  <a:lnTo>
                    <a:pt x="1336184" y="1025927"/>
                  </a:lnTo>
                  <a:lnTo>
                    <a:pt x="1402652" y="1023815"/>
                  </a:lnTo>
                  <a:lnTo>
                    <a:pt x="1468118" y="1020340"/>
                  </a:lnTo>
                  <a:lnTo>
                    <a:pt x="1532491" y="1015536"/>
                  </a:lnTo>
                  <a:lnTo>
                    <a:pt x="1595686" y="1009438"/>
                  </a:lnTo>
                  <a:lnTo>
                    <a:pt x="1657613" y="1002083"/>
                  </a:lnTo>
                  <a:lnTo>
                    <a:pt x="1718186" y="993506"/>
                  </a:lnTo>
                  <a:lnTo>
                    <a:pt x="1777317" y="983743"/>
                  </a:lnTo>
                  <a:lnTo>
                    <a:pt x="1834918" y="972828"/>
                  </a:lnTo>
                  <a:lnTo>
                    <a:pt x="1890901" y="960797"/>
                  </a:lnTo>
                  <a:lnTo>
                    <a:pt x="1945179" y="947686"/>
                  </a:lnTo>
                  <a:lnTo>
                    <a:pt x="1997664" y="933531"/>
                  </a:lnTo>
                  <a:lnTo>
                    <a:pt x="2048269" y="918367"/>
                  </a:lnTo>
                  <a:lnTo>
                    <a:pt x="2096905" y="902229"/>
                  </a:lnTo>
                  <a:lnTo>
                    <a:pt x="2143485" y="885153"/>
                  </a:lnTo>
                  <a:lnTo>
                    <a:pt x="2187921" y="867174"/>
                  </a:lnTo>
                  <a:lnTo>
                    <a:pt x="2230126" y="848328"/>
                  </a:lnTo>
                  <a:lnTo>
                    <a:pt x="2270012" y="828651"/>
                  </a:lnTo>
                  <a:lnTo>
                    <a:pt x="2307492" y="808177"/>
                  </a:lnTo>
                  <a:lnTo>
                    <a:pt x="2342476" y="786943"/>
                  </a:lnTo>
                  <a:lnTo>
                    <a:pt x="2374879" y="764984"/>
                  </a:lnTo>
                  <a:lnTo>
                    <a:pt x="2431587" y="719032"/>
                  </a:lnTo>
                  <a:lnTo>
                    <a:pt x="2476914" y="670607"/>
                  </a:lnTo>
                  <a:lnTo>
                    <a:pt x="2510160" y="619991"/>
                  </a:lnTo>
                  <a:lnTo>
                    <a:pt x="2530621" y="567468"/>
                  </a:lnTo>
                  <a:lnTo>
                    <a:pt x="2537598" y="513324"/>
                  </a:lnTo>
                  <a:lnTo>
                    <a:pt x="2535839" y="486066"/>
                  </a:lnTo>
                  <a:lnTo>
                    <a:pt x="2522032" y="432696"/>
                  </a:lnTo>
                  <a:lnTo>
                    <a:pt x="2495091" y="381089"/>
                  </a:lnTo>
                  <a:lnTo>
                    <a:pt x="2455717" y="331532"/>
                  </a:lnTo>
                  <a:lnTo>
                    <a:pt x="2404612" y="284306"/>
                  </a:lnTo>
                  <a:lnTo>
                    <a:pt x="2342476" y="239698"/>
                  </a:lnTo>
                  <a:lnTo>
                    <a:pt x="2307492" y="218463"/>
                  </a:lnTo>
                  <a:lnTo>
                    <a:pt x="2270012" y="197989"/>
                  </a:lnTo>
                  <a:lnTo>
                    <a:pt x="2230126" y="178312"/>
                  </a:lnTo>
                  <a:lnTo>
                    <a:pt x="2187921" y="159465"/>
                  </a:lnTo>
                  <a:lnTo>
                    <a:pt x="2143485" y="141486"/>
                  </a:lnTo>
                  <a:lnTo>
                    <a:pt x="2096905" y="124410"/>
                  </a:lnTo>
                  <a:lnTo>
                    <a:pt x="2048269" y="108272"/>
                  </a:lnTo>
                  <a:lnTo>
                    <a:pt x="1997664" y="93107"/>
                  </a:lnTo>
                  <a:lnTo>
                    <a:pt x="1945179" y="78952"/>
                  </a:lnTo>
                  <a:lnTo>
                    <a:pt x="1890901" y="65841"/>
                  </a:lnTo>
                  <a:lnTo>
                    <a:pt x="1834918" y="53811"/>
                  </a:lnTo>
                  <a:lnTo>
                    <a:pt x="1777317" y="42896"/>
                  </a:lnTo>
                  <a:lnTo>
                    <a:pt x="1718186" y="33132"/>
                  </a:lnTo>
                  <a:lnTo>
                    <a:pt x="1657613" y="24555"/>
                  </a:lnTo>
                  <a:lnTo>
                    <a:pt x="1595686" y="17200"/>
                  </a:lnTo>
                  <a:lnTo>
                    <a:pt x="1532491" y="11102"/>
                  </a:lnTo>
                  <a:lnTo>
                    <a:pt x="1468118" y="6298"/>
                  </a:lnTo>
                  <a:lnTo>
                    <a:pt x="1402652" y="2823"/>
                  </a:lnTo>
                  <a:lnTo>
                    <a:pt x="1336184" y="711"/>
                  </a:lnTo>
                  <a:lnTo>
                    <a:pt x="1268799" y="0"/>
                  </a:lnTo>
                  <a:close/>
                </a:path>
              </a:pathLst>
            </a:custGeom>
            <a:solidFill>
              <a:srgbClr val="EFE0F7"/>
            </a:solidFill>
          </p:spPr>
          <p:txBody>
            <a:bodyPr wrap="square" lIns="0" tIns="0" rIns="0" bIns="0" rtlCol="0"/>
            <a:lstStyle/>
            <a:p>
              <a:endParaRPr/>
            </a:p>
          </p:txBody>
        </p:sp>
        <p:sp>
          <p:nvSpPr>
            <p:cNvPr id="8" name="object 8"/>
            <p:cNvSpPr/>
            <p:nvPr/>
          </p:nvSpPr>
          <p:spPr>
            <a:xfrm>
              <a:off x="4601273" y="7433074"/>
              <a:ext cx="2454275" cy="2961005"/>
            </a:xfrm>
            <a:custGeom>
              <a:avLst/>
              <a:gdLst/>
              <a:ahLst/>
              <a:cxnLst/>
              <a:rect l="l" t="t" r="r" b="b"/>
              <a:pathLst>
                <a:path w="2454275" h="2961004">
                  <a:moveTo>
                    <a:pt x="2453652" y="493382"/>
                  </a:moveTo>
                  <a:lnTo>
                    <a:pt x="2446375" y="460565"/>
                  </a:lnTo>
                  <a:lnTo>
                    <a:pt x="2447277" y="457974"/>
                  </a:lnTo>
                  <a:lnTo>
                    <a:pt x="2425471" y="403390"/>
                  </a:lnTo>
                  <a:lnTo>
                    <a:pt x="2411222" y="399046"/>
                  </a:lnTo>
                  <a:lnTo>
                    <a:pt x="2414270" y="413296"/>
                  </a:lnTo>
                  <a:lnTo>
                    <a:pt x="2380234" y="394055"/>
                  </a:lnTo>
                  <a:lnTo>
                    <a:pt x="1102169" y="4495"/>
                  </a:lnTo>
                  <a:lnTo>
                    <a:pt x="1056868" y="0"/>
                  </a:lnTo>
                  <a:lnTo>
                    <a:pt x="1013764" y="13220"/>
                  </a:lnTo>
                  <a:lnTo>
                    <a:pt x="976503" y="41351"/>
                  </a:lnTo>
                  <a:lnTo>
                    <a:pt x="948702" y="81648"/>
                  </a:lnTo>
                  <a:lnTo>
                    <a:pt x="35687" y="2408936"/>
                  </a:lnTo>
                  <a:lnTo>
                    <a:pt x="13055" y="2350592"/>
                  </a:lnTo>
                  <a:lnTo>
                    <a:pt x="0" y="2418308"/>
                  </a:lnTo>
                  <a:lnTo>
                    <a:pt x="26733" y="2487206"/>
                  </a:lnTo>
                  <a:lnTo>
                    <a:pt x="31051" y="2507716"/>
                  </a:lnTo>
                  <a:lnTo>
                    <a:pt x="56286" y="2542476"/>
                  </a:lnTo>
                  <a:lnTo>
                    <a:pt x="96748" y="2566809"/>
                  </a:lnTo>
                  <a:lnTo>
                    <a:pt x="1374787" y="2956382"/>
                  </a:lnTo>
                  <a:lnTo>
                    <a:pt x="1420787" y="2960992"/>
                  </a:lnTo>
                  <a:lnTo>
                    <a:pt x="1465059" y="2947974"/>
                  </a:lnTo>
                  <a:lnTo>
                    <a:pt x="1502549" y="2919869"/>
                  </a:lnTo>
                  <a:lnTo>
                    <a:pt x="1528254" y="2879217"/>
                  </a:lnTo>
                  <a:lnTo>
                    <a:pt x="2445829" y="540334"/>
                  </a:lnTo>
                  <a:lnTo>
                    <a:pt x="2453652" y="493382"/>
                  </a:lnTo>
                  <a:close/>
                </a:path>
              </a:pathLst>
            </a:custGeom>
            <a:solidFill>
              <a:srgbClr val="1C0F21"/>
            </a:solidFill>
          </p:spPr>
          <p:txBody>
            <a:bodyPr wrap="square" lIns="0" tIns="0" rIns="0" bIns="0" rtlCol="0"/>
            <a:lstStyle/>
            <a:p>
              <a:endParaRPr/>
            </a:p>
          </p:txBody>
        </p:sp>
        <p:sp>
          <p:nvSpPr>
            <p:cNvPr id="9" name="object 9"/>
            <p:cNvSpPr/>
            <p:nvPr/>
          </p:nvSpPr>
          <p:spPr>
            <a:xfrm>
              <a:off x="4594283" y="7348543"/>
              <a:ext cx="2431415" cy="2961005"/>
            </a:xfrm>
            <a:custGeom>
              <a:avLst/>
              <a:gdLst/>
              <a:ahLst/>
              <a:cxnLst/>
              <a:rect l="l" t="t" r="r" b="b"/>
              <a:pathLst>
                <a:path w="2431415" h="2961004">
                  <a:moveTo>
                    <a:pt x="1034232" y="0"/>
                  </a:moveTo>
                  <a:lnTo>
                    <a:pt x="991129" y="13217"/>
                  </a:lnTo>
                  <a:lnTo>
                    <a:pt x="953853" y="41357"/>
                  </a:lnTo>
                  <a:lnTo>
                    <a:pt x="926047" y="81638"/>
                  </a:lnTo>
                  <a:lnTo>
                    <a:pt x="8494" y="2420519"/>
                  </a:lnTo>
                  <a:lnTo>
                    <a:pt x="0" y="2466197"/>
                  </a:lnTo>
                  <a:lnTo>
                    <a:pt x="9426" y="2508438"/>
                  </a:lnTo>
                  <a:lnTo>
                    <a:pt x="34786" y="2543297"/>
                  </a:lnTo>
                  <a:lnTo>
                    <a:pt x="74094" y="2566829"/>
                  </a:lnTo>
                  <a:lnTo>
                    <a:pt x="1352160" y="2956367"/>
                  </a:lnTo>
                  <a:lnTo>
                    <a:pt x="1398150" y="2960977"/>
                  </a:lnTo>
                  <a:lnTo>
                    <a:pt x="1442415" y="2947970"/>
                  </a:lnTo>
                  <a:lnTo>
                    <a:pt x="1479913" y="2919872"/>
                  </a:lnTo>
                  <a:lnTo>
                    <a:pt x="1505600" y="2879207"/>
                  </a:lnTo>
                  <a:lnTo>
                    <a:pt x="2423185" y="540357"/>
                  </a:lnTo>
                  <a:lnTo>
                    <a:pt x="2430999" y="493380"/>
                  </a:lnTo>
                  <a:lnTo>
                    <a:pt x="2421499" y="450522"/>
                  </a:lnTo>
                  <a:lnTo>
                    <a:pt x="2396442" y="416004"/>
                  </a:lnTo>
                  <a:lnTo>
                    <a:pt x="2357585" y="394047"/>
                  </a:lnTo>
                  <a:lnTo>
                    <a:pt x="1079519" y="4488"/>
                  </a:lnTo>
                  <a:lnTo>
                    <a:pt x="1034232" y="0"/>
                  </a:lnTo>
                  <a:close/>
                </a:path>
              </a:pathLst>
            </a:custGeom>
            <a:solidFill>
              <a:srgbClr val="C9CEE2"/>
            </a:solidFill>
          </p:spPr>
          <p:txBody>
            <a:bodyPr wrap="square" lIns="0" tIns="0" rIns="0" bIns="0" rtlCol="0"/>
            <a:lstStyle/>
            <a:p>
              <a:endParaRPr/>
            </a:p>
          </p:txBody>
        </p:sp>
        <p:sp>
          <p:nvSpPr>
            <p:cNvPr id="10" name="object 10"/>
            <p:cNvSpPr/>
            <p:nvPr/>
          </p:nvSpPr>
          <p:spPr>
            <a:xfrm>
              <a:off x="6183717" y="7652338"/>
              <a:ext cx="33020" cy="35560"/>
            </a:xfrm>
            <a:custGeom>
              <a:avLst/>
              <a:gdLst/>
              <a:ahLst/>
              <a:cxnLst/>
              <a:rect l="l" t="t" r="r" b="b"/>
              <a:pathLst>
                <a:path w="33020" h="35559">
                  <a:moveTo>
                    <a:pt x="18575" y="0"/>
                  </a:moveTo>
                  <a:lnTo>
                    <a:pt x="3727" y="8565"/>
                  </a:lnTo>
                  <a:lnTo>
                    <a:pt x="0" y="17957"/>
                  </a:lnTo>
                  <a:lnTo>
                    <a:pt x="2816" y="25266"/>
                  </a:lnTo>
                  <a:lnTo>
                    <a:pt x="5643" y="32574"/>
                  </a:lnTo>
                  <a:lnTo>
                    <a:pt x="13936" y="35025"/>
                  </a:lnTo>
                  <a:lnTo>
                    <a:pt x="28773" y="26449"/>
                  </a:lnTo>
                  <a:lnTo>
                    <a:pt x="32512" y="17057"/>
                  </a:lnTo>
                  <a:lnTo>
                    <a:pt x="26878" y="2450"/>
                  </a:lnTo>
                  <a:lnTo>
                    <a:pt x="18575" y="0"/>
                  </a:lnTo>
                  <a:close/>
                </a:path>
              </a:pathLst>
            </a:custGeom>
            <a:solidFill>
              <a:srgbClr val="8C96B5"/>
            </a:solidFill>
          </p:spPr>
          <p:txBody>
            <a:bodyPr wrap="square" lIns="0" tIns="0" rIns="0" bIns="0" rtlCol="0"/>
            <a:lstStyle/>
            <a:p>
              <a:endParaRPr/>
            </a:p>
          </p:txBody>
        </p:sp>
        <p:sp>
          <p:nvSpPr>
            <p:cNvPr id="11" name="object 11"/>
            <p:cNvSpPr/>
            <p:nvPr/>
          </p:nvSpPr>
          <p:spPr>
            <a:xfrm>
              <a:off x="4746498" y="7611966"/>
              <a:ext cx="2098040" cy="2416175"/>
            </a:xfrm>
            <a:custGeom>
              <a:avLst/>
              <a:gdLst/>
              <a:ahLst/>
              <a:cxnLst/>
              <a:rect l="l" t="t" r="r" b="b"/>
              <a:pathLst>
                <a:path w="2098040" h="2416175">
                  <a:moveTo>
                    <a:pt x="2089429" y="452310"/>
                  </a:moveTo>
                  <a:lnTo>
                    <a:pt x="164388" y="1563662"/>
                  </a:lnTo>
                  <a:lnTo>
                    <a:pt x="1714" y="1975802"/>
                  </a:lnTo>
                  <a:lnTo>
                    <a:pt x="0" y="1987753"/>
                  </a:lnTo>
                  <a:lnTo>
                    <a:pt x="2717" y="2000288"/>
                  </a:lnTo>
                  <a:lnTo>
                    <a:pt x="8877" y="2010867"/>
                  </a:lnTo>
                  <a:lnTo>
                    <a:pt x="17487" y="2016899"/>
                  </a:lnTo>
                  <a:lnTo>
                    <a:pt x="1318806" y="2415921"/>
                  </a:lnTo>
                  <a:lnTo>
                    <a:pt x="1324089" y="2412898"/>
                  </a:lnTo>
                  <a:lnTo>
                    <a:pt x="2089429" y="452310"/>
                  </a:lnTo>
                  <a:close/>
                </a:path>
                <a:path w="2098040" h="2416175">
                  <a:moveTo>
                    <a:pt x="2097697" y="423494"/>
                  </a:moveTo>
                  <a:lnTo>
                    <a:pt x="2094953" y="410972"/>
                  </a:lnTo>
                  <a:lnTo>
                    <a:pt x="2088794" y="400431"/>
                  </a:lnTo>
                  <a:lnTo>
                    <a:pt x="2080183" y="394423"/>
                  </a:lnTo>
                  <a:lnTo>
                    <a:pt x="785583" y="0"/>
                  </a:lnTo>
                  <a:lnTo>
                    <a:pt x="780338" y="2997"/>
                  </a:lnTo>
                  <a:lnTo>
                    <a:pt x="777709" y="9702"/>
                  </a:lnTo>
                  <a:lnTo>
                    <a:pt x="164388" y="1563649"/>
                  </a:lnTo>
                  <a:lnTo>
                    <a:pt x="2089429" y="452310"/>
                  </a:lnTo>
                  <a:lnTo>
                    <a:pt x="2096008" y="435432"/>
                  </a:lnTo>
                  <a:lnTo>
                    <a:pt x="2097697" y="423494"/>
                  </a:lnTo>
                  <a:close/>
                </a:path>
              </a:pathLst>
            </a:custGeom>
            <a:solidFill>
              <a:srgbClr val="602177"/>
            </a:solidFill>
          </p:spPr>
          <p:txBody>
            <a:bodyPr wrap="square" lIns="0" tIns="0" rIns="0" bIns="0" rtlCol="0"/>
            <a:lstStyle/>
            <a:p>
              <a:endParaRPr/>
            </a:p>
          </p:txBody>
        </p:sp>
        <p:pic>
          <p:nvPicPr>
            <p:cNvPr id="12" name="object 12"/>
            <p:cNvPicPr/>
            <p:nvPr/>
          </p:nvPicPr>
          <p:blipFill>
            <a:blip r:embed="rId4" cstate="print"/>
            <a:stretch>
              <a:fillRect/>
            </a:stretch>
          </p:blipFill>
          <p:spPr>
            <a:xfrm>
              <a:off x="5250115" y="9878215"/>
              <a:ext cx="149475" cy="166913"/>
            </a:xfrm>
            <a:prstGeom prst="rect">
              <a:avLst/>
            </a:prstGeom>
          </p:spPr>
        </p:pic>
        <p:pic>
          <p:nvPicPr>
            <p:cNvPr id="13" name="object 13"/>
            <p:cNvPicPr/>
            <p:nvPr/>
          </p:nvPicPr>
          <p:blipFill>
            <a:blip r:embed="rId5" cstate="print"/>
            <a:stretch>
              <a:fillRect/>
            </a:stretch>
          </p:blipFill>
          <p:spPr>
            <a:xfrm>
              <a:off x="5151075" y="5143543"/>
              <a:ext cx="4112557" cy="4539654"/>
            </a:xfrm>
            <a:prstGeom prst="rect">
              <a:avLst/>
            </a:prstGeom>
          </p:spPr>
        </p:pic>
      </p:grpSp>
      <p:sp>
        <p:nvSpPr>
          <p:cNvPr id="34" name="object 13">
            <a:extLst>
              <a:ext uri="{FF2B5EF4-FFF2-40B4-BE49-F238E27FC236}">
                <a16:creationId xmlns:a16="http://schemas.microsoft.com/office/drawing/2014/main" id="{18643090-CA5A-DB64-CE17-EA200930C32C}"/>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5" name="object 15">
            <a:extLst>
              <a:ext uri="{FF2B5EF4-FFF2-40B4-BE49-F238E27FC236}">
                <a16:creationId xmlns:a16="http://schemas.microsoft.com/office/drawing/2014/main" id="{68CC495D-1DB9-04B7-8E0D-37438AB4D1D0}"/>
              </a:ext>
            </a:extLst>
          </p:cNvPr>
          <p:cNvGrpSpPr/>
          <p:nvPr/>
        </p:nvGrpSpPr>
        <p:grpSpPr>
          <a:xfrm>
            <a:off x="717524" y="611775"/>
            <a:ext cx="18580100" cy="436245"/>
            <a:chOff x="717524" y="611775"/>
            <a:chExt cx="18580100" cy="436245"/>
          </a:xfrm>
        </p:grpSpPr>
        <p:sp>
          <p:nvSpPr>
            <p:cNvPr id="36" name="object 16">
              <a:extLst>
                <a:ext uri="{FF2B5EF4-FFF2-40B4-BE49-F238E27FC236}">
                  <a16:creationId xmlns:a16="http://schemas.microsoft.com/office/drawing/2014/main" id="{BC3F1946-8302-4883-B546-F1CC40D2C11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7" name="object 17">
              <a:extLst>
                <a:ext uri="{FF2B5EF4-FFF2-40B4-BE49-F238E27FC236}">
                  <a16:creationId xmlns:a16="http://schemas.microsoft.com/office/drawing/2014/main" id="{307178C2-CE6E-5692-DDD7-561412BC72A2}"/>
                </a:ext>
              </a:extLst>
            </p:cNvPr>
            <p:cNvPicPr/>
            <p:nvPr/>
          </p:nvPicPr>
          <p:blipFill>
            <a:blip r:embed="rId6" cstate="print"/>
            <a:stretch>
              <a:fillRect/>
            </a:stretch>
          </p:blipFill>
          <p:spPr>
            <a:xfrm>
              <a:off x="10231913" y="804489"/>
              <a:ext cx="101850" cy="104708"/>
            </a:xfrm>
            <a:prstGeom prst="rect">
              <a:avLst/>
            </a:prstGeom>
          </p:spPr>
        </p:pic>
        <p:sp>
          <p:nvSpPr>
            <p:cNvPr id="38" name="object 18">
              <a:extLst>
                <a:ext uri="{FF2B5EF4-FFF2-40B4-BE49-F238E27FC236}">
                  <a16:creationId xmlns:a16="http://schemas.microsoft.com/office/drawing/2014/main" id="{F5D4198F-97AA-C54A-DF1F-39FA3A45E9E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9" name="object 19">
              <a:extLst>
                <a:ext uri="{FF2B5EF4-FFF2-40B4-BE49-F238E27FC236}">
                  <a16:creationId xmlns:a16="http://schemas.microsoft.com/office/drawing/2014/main" id="{B970B94F-17D1-CD74-8726-2C63D47A024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0" name="object 20">
              <a:extLst>
                <a:ext uri="{FF2B5EF4-FFF2-40B4-BE49-F238E27FC236}">
                  <a16:creationId xmlns:a16="http://schemas.microsoft.com/office/drawing/2014/main" id="{801E2373-D87E-2979-53BA-BEED89F6A6C7}"/>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1" name="object 21">
              <a:extLst>
                <a:ext uri="{FF2B5EF4-FFF2-40B4-BE49-F238E27FC236}">
                  <a16:creationId xmlns:a16="http://schemas.microsoft.com/office/drawing/2014/main" id="{F966D9D3-D177-F314-9B71-59242E7A0648}"/>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2" name="object 22">
              <a:extLst>
                <a:ext uri="{FF2B5EF4-FFF2-40B4-BE49-F238E27FC236}">
                  <a16:creationId xmlns:a16="http://schemas.microsoft.com/office/drawing/2014/main" id="{4A13E3C5-99CD-7533-4849-0B963966C33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3" name="object 23">
              <a:extLst>
                <a:ext uri="{FF2B5EF4-FFF2-40B4-BE49-F238E27FC236}">
                  <a16:creationId xmlns:a16="http://schemas.microsoft.com/office/drawing/2014/main" id="{481D1657-4DDA-679C-39DC-EA963B3539E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4" name="object 24">
              <a:extLst>
                <a:ext uri="{FF2B5EF4-FFF2-40B4-BE49-F238E27FC236}">
                  <a16:creationId xmlns:a16="http://schemas.microsoft.com/office/drawing/2014/main" id="{3C6232CA-EE89-FDFF-28C0-569EEB13CB74}"/>
                </a:ext>
              </a:extLst>
            </p:cNvPr>
            <p:cNvPicPr/>
            <p:nvPr/>
          </p:nvPicPr>
          <p:blipFill>
            <a:blip r:embed="rId7" cstate="print"/>
            <a:stretch>
              <a:fillRect/>
            </a:stretch>
          </p:blipFill>
          <p:spPr>
            <a:xfrm>
              <a:off x="908206" y="665402"/>
              <a:ext cx="90711" cy="160393"/>
            </a:xfrm>
            <a:prstGeom prst="rect">
              <a:avLst/>
            </a:prstGeom>
          </p:spPr>
        </p:pic>
        <p:sp>
          <p:nvSpPr>
            <p:cNvPr id="45" name="object 25">
              <a:extLst>
                <a:ext uri="{FF2B5EF4-FFF2-40B4-BE49-F238E27FC236}">
                  <a16:creationId xmlns:a16="http://schemas.microsoft.com/office/drawing/2014/main" id="{0DAC3D19-C02D-3AF4-E4F6-D5BA515D5B1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6" name="object 26">
              <a:extLst>
                <a:ext uri="{FF2B5EF4-FFF2-40B4-BE49-F238E27FC236}">
                  <a16:creationId xmlns:a16="http://schemas.microsoft.com/office/drawing/2014/main" id="{2CEA6C7A-6972-232E-7531-94B807C8DEB7}"/>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7" name="object 27">
              <a:extLst>
                <a:ext uri="{FF2B5EF4-FFF2-40B4-BE49-F238E27FC236}">
                  <a16:creationId xmlns:a16="http://schemas.microsoft.com/office/drawing/2014/main" id="{1452E3C7-1E2F-494B-755D-ADD5F23CE69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BF9BBE1-AC0D-9E54-5035-3897B6307481}"/>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9" name="object 29">
              <a:extLst>
                <a:ext uri="{FF2B5EF4-FFF2-40B4-BE49-F238E27FC236}">
                  <a16:creationId xmlns:a16="http://schemas.microsoft.com/office/drawing/2014/main" id="{55543956-993E-E8C6-D00D-64B41DC820B0}"/>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0" name="object 30">
              <a:extLst>
                <a:ext uri="{FF2B5EF4-FFF2-40B4-BE49-F238E27FC236}">
                  <a16:creationId xmlns:a16="http://schemas.microsoft.com/office/drawing/2014/main" id="{08A996A3-6F55-DCB6-3F95-52E53AFC3294}"/>
                </a:ext>
              </a:extLst>
            </p:cNvPr>
            <p:cNvPicPr/>
            <p:nvPr/>
          </p:nvPicPr>
          <p:blipFill>
            <a:blip r:embed="rId8" cstate="print"/>
            <a:stretch>
              <a:fillRect/>
            </a:stretch>
          </p:blipFill>
          <p:spPr>
            <a:xfrm>
              <a:off x="10152472" y="665402"/>
              <a:ext cx="90718" cy="160393"/>
            </a:xfrm>
            <a:prstGeom prst="rect">
              <a:avLst/>
            </a:prstGeom>
          </p:spPr>
        </p:pic>
      </p:grpSp>
      <p:sp>
        <p:nvSpPr>
          <p:cNvPr id="51" name="object 77">
            <a:extLst>
              <a:ext uri="{FF2B5EF4-FFF2-40B4-BE49-F238E27FC236}">
                <a16:creationId xmlns:a16="http://schemas.microsoft.com/office/drawing/2014/main" id="{3DCAEBC5-5374-2616-6205-EB2468091E94}"/>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93692" y="6044757"/>
            <a:ext cx="7455534" cy="3100705"/>
          </a:xfrm>
          <a:custGeom>
            <a:avLst/>
            <a:gdLst/>
            <a:ahLst/>
            <a:cxnLst/>
            <a:rect l="l" t="t" r="r" b="b"/>
            <a:pathLst>
              <a:path w="7455534" h="3100704">
                <a:moveTo>
                  <a:pt x="5274320" y="0"/>
                </a:moveTo>
                <a:lnTo>
                  <a:pt x="4446652" y="2012"/>
                </a:lnTo>
                <a:lnTo>
                  <a:pt x="95198" y="28124"/>
                </a:lnTo>
                <a:lnTo>
                  <a:pt x="40029" y="66787"/>
                </a:lnTo>
                <a:lnTo>
                  <a:pt x="22926" y="107418"/>
                </a:lnTo>
                <a:lnTo>
                  <a:pt x="15944" y="157147"/>
                </a:lnTo>
                <a:lnTo>
                  <a:pt x="10050" y="462833"/>
                </a:lnTo>
                <a:lnTo>
                  <a:pt x="5509" y="768582"/>
                </a:lnTo>
                <a:lnTo>
                  <a:pt x="2320" y="1074378"/>
                </a:lnTo>
                <a:lnTo>
                  <a:pt x="483" y="1380205"/>
                </a:lnTo>
                <a:lnTo>
                  <a:pt x="0" y="1686046"/>
                </a:lnTo>
                <a:lnTo>
                  <a:pt x="869" y="1991885"/>
                </a:lnTo>
                <a:lnTo>
                  <a:pt x="3091" y="2297705"/>
                </a:lnTo>
                <a:lnTo>
                  <a:pt x="6666" y="2603491"/>
                </a:lnTo>
                <a:lnTo>
                  <a:pt x="7617" y="2653750"/>
                </a:lnTo>
                <a:lnTo>
                  <a:pt x="9441" y="2704500"/>
                </a:lnTo>
                <a:lnTo>
                  <a:pt x="12687" y="2755008"/>
                </a:lnTo>
                <a:lnTo>
                  <a:pt x="17900" y="2804542"/>
                </a:lnTo>
                <a:lnTo>
                  <a:pt x="25628" y="2852371"/>
                </a:lnTo>
                <a:lnTo>
                  <a:pt x="36418" y="2897761"/>
                </a:lnTo>
                <a:lnTo>
                  <a:pt x="50815" y="2939980"/>
                </a:lnTo>
                <a:lnTo>
                  <a:pt x="69366" y="2978296"/>
                </a:lnTo>
                <a:lnTo>
                  <a:pt x="101344" y="3021973"/>
                </a:lnTo>
                <a:lnTo>
                  <a:pt x="138004" y="3053090"/>
                </a:lnTo>
                <a:lnTo>
                  <a:pt x="178105" y="3073944"/>
                </a:lnTo>
                <a:lnTo>
                  <a:pt x="220407" y="3086831"/>
                </a:lnTo>
                <a:lnTo>
                  <a:pt x="263672" y="3094045"/>
                </a:lnTo>
                <a:lnTo>
                  <a:pt x="306657" y="3097884"/>
                </a:lnTo>
                <a:lnTo>
                  <a:pt x="380216" y="3099784"/>
                </a:lnTo>
                <a:lnTo>
                  <a:pt x="594810" y="3100622"/>
                </a:lnTo>
                <a:lnTo>
                  <a:pt x="4026035" y="3085558"/>
                </a:lnTo>
                <a:lnTo>
                  <a:pt x="5291932" y="3084300"/>
                </a:lnTo>
                <a:lnTo>
                  <a:pt x="6159136" y="3086454"/>
                </a:lnTo>
                <a:lnTo>
                  <a:pt x="6808682" y="3090306"/>
                </a:lnTo>
                <a:lnTo>
                  <a:pt x="7308968" y="3095005"/>
                </a:lnTo>
                <a:lnTo>
                  <a:pt x="7345064" y="3089993"/>
                </a:lnTo>
                <a:lnTo>
                  <a:pt x="7384115" y="3072988"/>
                </a:lnTo>
                <a:lnTo>
                  <a:pt x="7419709" y="3042131"/>
                </a:lnTo>
                <a:lnTo>
                  <a:pt x="7445431" y="2995561"/>
                </a:lnTo>
                <a:lnTo>
                  <a:pt x="7454869" y="2931418"/>
                </a:lnTo>
                <a:lnTo>
                  <a:pt x="7454249" y="2841387"/>
                </a:lnTo>
                <a:lnTo>
                  <a:pt x="7453798" y="2544655"/>
                </a:lnTo>
                <a:lnTo>
                  <a:pt x="7452524" y="370889"/>
                </a:lnTo>
                <a:lnTo>
                  <a:pt x="7454528" y="344185"/>
                </a:lnTo>
                <a:lnTo>
                  <a:pt x="7455254" y="316272"/>
                </a:lnTo>
                <a:lnTo>
                  <a:pt x="7450080" y="258406"/>
                </a:lnTo>
                <a:lnTo>
                  <a:pt x="7431419" y="200459"/>
                </a:lnTo>
                <a:lnTo>
                  <a:pt x="7393685" y="145598"/>
                </a:lnTo>
                <a:lnTo>
                  <a:pt x="7331296" y="96992"/>
                </a:lnTo>
                <a:lnTo>
                  <a:pt x="7289111" y="76025"/>
                </a:lnTo>
                <a:lnTo>
                  <a:pt x="7238667" y="57809"/>
                </a:lnTo>
                <a:lnTo>
                  <a:pt x="7179268" y="42741"/>
                </a:lnTo>
                <a:lnTo>
                  <a:pt x="7110214" y="31217"/>
                </a:lnTo>
                <a:lnTo>
                  <a:pt x="7030809" y="23632"/>
                </a:lnTo>
                <a:lnTo>
                  <a:pt x="6966159" y="20266"/>
                </a:lnTo>
                <a:lnTo>
                  <a:pt x="6893201" y="17199"/>
                </a:lnTo>
                <a:lnTo>
                  <a:pt x="6783525" y="13556"/>
                </a:lnTo>
                <a:lnTo>
                  <a:pt x="6627509" y="9687"/>
                </a:lnTo>
                <a:lnTo>
                  <a:pt x="6451778" y="6539"/>
                </a:lnTo>
                <a:lnTo>
                  <a:pt x="6175297" y="3252"/>
                </a:lnTo>
                <a:lnTo>
                  <a:pt x="5820289" y="953"/>
                </a:lnTo>
                <a:lnTo>
                  <a:pt x="5274320" y="0"/>
                </a:lnTo>
                <a:close/>
              </a:path>
            </a:pathLst>
          </a:custGeom>
          <a:solidFill>
            <a:srgbClr val="EFE0F7"/>
          </a:solidFill>
        </p:spPr>
        <p:txBody>
          <a:bodyPr wrap="square" lIns="0" tIns="0" rIns="0" bIns="0" rtlCol="0"/>
          <a:lstStyle/>
          <a:p>
            <a:endParaRPr/>
          </a:p>
        </p:txBody>
      </p:sp>
      <p:grpSp>
        <p:nvGrpSpPr>
          <p:cNvPr id="3" name="object 3"/>
          <p:cNvGrpSpPr/>
          <p:nvPr/>
        </p:nvGrpSpPr>
        <p:grpSpPr>
          <a:xfrm>
            <a:off x="9353329" y="3444347"/>
            <a:ext cx="10751185" cy="7864475"/>
            <a:chOff x="9353329" y="3444347"/>
            <a:chExt cx="10751185" cy="7864475"/>
          </a:xfrm>
        </p:grpSpPr>
        <p:sp>
          <p:nvSpPr>
            <p:cNvPr id="4" name="object 4"/>
            <p:cNvSpPr/>
            <p:nvPr/>
          </p:nvSpPr>
          <p:spPr>
            <a:xfrm>
              <a:off x="9353329" y="3444347"/>
              <a:ext cx="7455534" cy="3100705"/>
            </a:xfrm>
            <a:custGeom>
              <a:avLst/>
              <a:gdLst/>
              <a:ahLst/>
              <a:cxnLst/>
              <a:rect l="l" t="t" r="r" b="b"/>
              <a:pathLst>
                <a:path w="7455534" h="3100704">
                  <a:moveTo>
                    <a:pt x="5274320" y="0"/>
                  </a:moveTo>
                  <a:lnTo>
                    <a:pt x="4446652" y="2012"/>
                  </a:lnTo>
                  <a:lnTo>
                    <a:pt x="95198" y="28124"/>
                  </a:lnTo>
                  <a:lnTo>
                    <a:pt x="40029" y="66787"/>
                  </a:lnTo>
                  <a:lnTo>
                    <a:pt x="22926" y="107418"/>
                  </a:lnTo>
                  <a:lnTo>
                    <a:pt x="15944" y="157147"/>
                  </a:lnTo>
                  <a:lnTo>
                    <a:pt x="10050" y="462833"/>
                  </a:lnTo>
                  <a:lnTo>
                    <a:pt x="5509" y="768582"/>
                  </a:lnTo>
                  <a:lnTo>
                    <a:pt x="2320" y="1074378"/>
                  </a:lnTo>
                  <a:lnTo>
                    <a:pt x="483" y="1380205"/>
                  </a:lnTo>
                  <a:lnTo>
                    <a:pt x="0" y="1686046"/>
                  </a:lnTo>
                  <a:lnTo>
                    <a:pt x="869" y="1991885"/>
                  </a:lnTo>
                  <a:lnTo>
                    <a:pt x="3091" y="2297705"/>
                  </a:lnTo>
                  <a:lnTo>
                    <a:pt x="6666" y="2603491"/>
                  </a:lnTo>
                  <a:lnTo>
                    <a:pt x="7617" y="2653750"/>
                  </a:lnTo>
                  <a:lnTo>
                    <a:pt x="9441" y="2704500"/>
                  </a:lnTo>
                  <a:lnTo>
                    <a:pt x="12687" y="2755008"/>
                  </a:lnTo>
                  <a:lnTo>
                    <a:pt x="17900" y="2804542"/>
                  </a:lnTo>
                  <a:lnTo>
                    <a:pt x="25628" y="2852371"/>
                  </a:lnTo>
                  <a:lnTo>
                    <a:pt x="36418" y="2897761"/>
                  </a:lnTo>
                  <a:lnTo>
                    <a:pt x="50815" y="2939980"/>
                  </a:lnTo>
                  <a:lnTo>
                    <a:pt x="69366" y="2978296"/>
                  </a:lnTo>
                  <a:lnTo>
                    <a:pt x="101344" y="3021973"/>
                  </a:lnTo>
                  <a:lnTo>
                    <a:pt x="138004" y="3053090"/>
                  </a:lnTo>
                  <a:lnTo>
                    <a:pt x="178105" y="3073944"/>
                  </a:lnTo>
                  <a:lnTo>
                    <a:pt x="220407" y="3086831"/>
                  </a:lnTo>
                  <a:lnTo>
                    <a:pt x="263672" y="3094045"/>
                  </a:lnTo>
                  <a:lnTo>
                    <a:pt x="306657" y="3097884"/>
                  </a:lnTo>
                  <a:lnTo>
                    <a:pt x="380216" y="3099784"/>
                  </a:lnTo>
                  <a:lnTo>
                    <a:pt x="594810" y="3100622"/>
                  </a:lnTo>
                  <a:lnTo>
                    <a:pt x="4026035" y="3085558"/>
                  </a:lnTo>
                  <a:lnTo>
                    <a:pt x="5291932" y="3084300"/>
                  </a:lnTo>
                  <a:lnTo>
                    <a:pt x="6159136" y="3086454"/>
                  </a:lnTo>
                  <a:lnTo>
                    <a:pt x="6808682" y="3090306"/>
                  </a:lnTo>
                  <a:lnTo>
                    <a:pt x="7308968" y="3095005"/>
                  </a:lnTo>
                  <a:lnTo>
                    <a:pt x="7345064" y="3089993"/>
                  </a:lnTo>
                  <a:lnTo>
                    <a:pt x="7384115" y="3072988"/>
                  </a:lnTo>
                  <a:lnTo>
                    <a:pt x="7419709" y="3042131"/>
                  </a:lnTo>
                  <a:lnTo>
                    <a:pt x="7445431" y="2995561"/>
                  </a:lnTo>
                  <a:lnTo>
                    <a:pt x="7454869" y="2931418"/>
                  </a:lnTo>
                  <a:lnTo>
                    <a:pt x="7454249" y="2841387"/>
                  </a:lnTo>
                  <a:lnTo>
                    <a:pt x="7453798" y="2544655"/>
                  </a:lnTo>
                  <a:lnTo>
                    <a:pt x="7452524" y="370889"/>
                  </a:lnTo>
                  <a:lnTo>
                    <a:pt x="7454528" y="344185"/>
                  </a:lnTo>
                  <a:lnTo>
                    <a:pt x="7455254" y="316272"/>
                  </a:lnTo>
                  <a:lnTo>
                    <a:pt x="7450080" y="258406"/>
                  </a:lnTo>
                  <a:lnTo>
                    <a:pt x="7431419" y="200459"/>
                  </a:lnTo>
                  <a:lnTo>
                    <a:pt x="7393685" y="145598"/>
                  </a:lnTo>
                  <a:lnTo>
                    <a:pt x="7331296" y="96992"/>
                  </a:lnTo>
                  <a:lnTo>
                    <a:pt x="7289111" y="76025"/>
                  </a:lnTo>
                  <a:lnTo>
                    <a:pt x="7238667" y="57809"/>
                  </a:lnTo>
                  <a:lnTo>
                    <a:pt x="7179268" y="42741"/>
                  </a:lnTo>
                  <a:lnTo>
                    <a:pt x="7110214" y="31217"/>
                  </a:lnTo>
                  <a:lnTo>
                    <a:pt x="7030809" y="23632"/>
                  </a:lnTo>
                  <a:lnTo>
                    <a:pt x="6966159" y="20266"/>
                  </a:lnTo>
                  <a:lnTo>
                    <a:pt x="6893201" y="17199"/>
                  </a:lnTo>
                  <a:lnTo>
                    <a:pt x="6783525" y="13556"/>
                  </a:lnTo>
                  <a:lnTo>
                    <a:pt x="6627509" y="9687"/>
                  </a:lnTo>
                  <a:lnTo>
                    <a:pt x="6451778" y="6539"/>
                  </a:lnTo>
                  <a:lnTo>
                    <a:pt x="6175297" y="3252"/>
                  </a:lnTo>
                  <a:lnTo>
                    <a:pt x="5820289" y="953"/>
                  </a:lnTo>
                  <a:lnTo>
                    <a:pt x="5274320" y="0"/>
                  </a:lnTo>
                  <a:close/>
                </a:path>
              </a:pathLst>
            </a:custGeom>
            <a:solidFill>
              <a:srgbClr val="EFE0F7"/>
            </a:solidFill>
          </p:spPr>
          <p:txBody>
            <a:bodyPr wrap="square" lIns="0" tIns="0" rIns="0" bIns="0" rtlCol="0"/>
            <a:lstStyle/>
            <a:p>
              <a:endParaRPr/>
            </a:p>
          </p:txBody>
        </p:sp>
        <p:sp>
          <p:nvSpPr>
            <p:cNvPr id="5" name="object 5"/>
            <p:cNvSpPr/>
            <p:nvPr/>
          </p:nvSpPr>
          <p:spPr>
            <a:xfrm>
              <a:off x="9517846" y="3581943"/>
              <a:ext cx="7138670" cy="2844800"/>
            </a:xfrm>
            <a:custGeom>
              <a:avLst/>
              <a:gdLst/>
              <a:ahLst/>
              <a:cxnLst/>
              <a:rect l="l" t="t" r="r" b="b"/>
              <a:pathLst>
                <a:path w="7138669" h="2844800">
                  <a:moveTo>
                    <a:pt x="7138306" y="0"/>
                  </a:moveTo>
                  <a:lnTo>
                    <a:pt x="0" y="0"/>
                  </a:lnTo>
                  <a:lnTo>
                    <a:pt x="0" y="2844238"/>
                  </a:lnTo>
                  <a:lnTo>
                    <a:pt x="7138306" y="2844238"/>
                  </a:lnTo>
                  <a:lnTo>
                    <a:pt x="7138306" y="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9517846" y="3663568"/>
              <a:ext cx="7138306" cy="2762613"/>
            </a:xfrm>
            <a:prstGeom prst="rect">
              <a:avLst/>
            </a:prstGeom>
          </p:spPr>
        </p:pic>
        <p:sp>
          <p:nvSpPr>
            <p:cNvPr id="7" name="object 7"/>
            <p:cNvSpPr/>
            <p:nvPr/>
          </p:nvSpPr>
          <p:spPr>
            <a:xfrm>
              <a:off x="11078236" y="5187952"/>
              <a:ext cx="9025890" cy="6120765"/>
            </a:xfrm>
            <a:custGeom>
              <a:avLst/>
              <a:gdLst/>
              <a:ahLst/>
              <a:cxnLst/>
              <a:rect l="l" t="t" r="r" b="b"/>
              <a:pathLst>
                <a:path w="9025890" h="6120765">
                  <a:moveTo>
                    <a:pt x="6691527" y="0"/>
                  </a:moveTo>
                  <a:lnTo>
                    <a:pt x="120035" y="50088"/>
                  </a:lnTo>
                  <a:lnTo>
                    <a:pt x="70475" y="83071"/>
                  </a:lnTo>
                  <a:lnTo>
                    <a:pt x="50467" y="118939"/>
                  </a:lnTo>
                  <a:lnTo>
                    <a:pt x="34813" y="165034"/>
                  </a:lnTo>
                  <a:lnTo>
                    <a:pt x="24391" y="219337"/>
                  </a:lnTo>
                  <a:lnTo>
                    <a:pt x="20079" y="279829"/>
                  </a:lnTo>
                  <a:lnTo>
                    <a:pt x="19492" y="319022"/>
                  </a:lnTo>
                  <a:lnTo>
                    <a:pt x="18343" y="399281"/>
                  </a:lnTo>
                  <a:lnTo>
                    <a:pt x="17229" y="481960"/>
                  </a:lnTo>
                  <a:lnTo>
                    <a:pt x="16150" y="566970"/>
                  </a:lnTo>
                  <a:lnTo>
                    <a:pt x="15106" y="654219"/>
                  </a:lnTo>
                  <a:lnTo>
                    <a:pt x="14096" y="743614"/>
                  </a:lnTo>
                  <a:lnTo>
                    <a:pt x="13122" y="835066"/>
                  </a:lnTo>
                  <a:lnTo>
                    <a:pt x="12182" y="928481"/>
                  </a:lnTo>
                  <a:lnTo>
                    <a:pt x="11277" y="1023771"/>
                  </a:lnTo>
                  <a:lnTo>
                    <a:pt x="9984" y="1170017"/>
                  </a:lnTo>
                  <a:lnTo>
                    <a:pt x="8771" y="1319964"/>
                  </a:lnTo>
                  <a:lnTo>
                    <a:pt x="7635" y="1473303"/>
                  </a:lnTo>
                  <a:lnTo>
                    <a:pt x="6578" y="1629727"/>
                  </a:lnTo>
                  <a:lnTo>
                    <a:pt x="5599" y="1788926"/>
                  </a:lnTo>
                  <a:lnTo>
                    <a:pt x="4698" y="1950594"/>
                  </a:lnTo>
                  <a:lnTo>
                    <a:pt x="3876" y="2114420"/>
                  </a:lnTo>
                  <a:lnTo>
                    <a:pt x="3132" y="2280097"/>
                  </a:lnTo>
                  <a:lnTo>
                    <a:pt x="2466" y="2447318"/>
                  </a:lnTo>
                  <a:lnTo>
                    <a:pt x="1879" y="2615772"/>
                  </a:lnTo>
                  <a:lnTo>
                    <a:pt x="1370" y="2785153"/>
                  </a:lnTo>
                  <a:lnTo>
                    <a:pt x="939" y="2955151"/>
                  </a:lnTo>
                  <a:lnTo>
                    <a:pt x="587" y="3125459"/>
                  </a:lnTo>
                  <a:lnTo>
                    <a:pt x="313" y="3295768"/>
                  </a:lnTo>
                  <a:lnTo>
                    <a:pt x="117" y="3465769"/>
                  </a:lnTo>
                  <a:lnTo>
                    <a:pt x="0" y="3970849"/>
                  </a:lnTo>
                  <a:lnTo>
                    <a:pt x="117" y="4136539"/>
                  </a:lnTo>
                  <a:lnTo>
                    <a:pt x="313" y="4300380"/>
                  </a:lnTo>
                  <a:lnTo>
                    <a:pt x="587" y="4462065"/>
                  </a:lnTo>
                  <a:lnTo>
                    <a:pt x="939" y="4621284"/>
                  </a:lnTo>
                  <a:lnTo>
                    <a:pt x="1370" y="4777729"/>
                  </a:lnTo>
                  <a:lnTo>
                    <a:pt x="1879" y="4931093"/>
                  </a:lnTo>
                  <a:lnTo>
                    <a:pt x="2467" y="5081066"/>
                  </a:lnTo>
                  <a:lnTo>
                    <a:pt x="3132" y="5227341"/>
                  </a:lnTo>
                  <a:lnTo>
                    <a:pt x="3876" y="5369609"/>
                  </a:lnTo>
                  <a:lnTo>
                    <a:pt x="4699" y="5507562"/>
                  </a:lnTo>
                  <a:lnTo>
                    <a:pt x="5599" y="5640892"/>
                  </a:lnTo>
                  <a:lnTo>
                    <a:pt x="6243" y="5727057"/>
                  </a:lnTo>
                  <a:lnTo>
                    <a:pt x="6922" y="5810939"/>
                  </a:lnTo>
                  <a:lnTo>
                    <a:pt x="7635" y="5892447"/>
                  </a:lnTo>
                  <a:lnTo>
                    <a:pt x="8383" y="5971489"/>
                  </a:lnTo>
                  <a:lnTo>
                    <a:pt x="12807" y="6022429"/>
                  </a:lnTo>
                  <a:lnTo>
                    <a:pt x="24457" y="6073566"/>
                  </a:lnTo>
                  <a:lnTo>
                    <a:pt x="41092" y="6120603"/>
                  </a:lnTo>
                  <a:lnTo>
                    <a:pt x="9025863" y="6120603"/>
                  </a:lnTo>
                  <a:lnTo>
                    <a:pt x="9025863" y="68787"/>
                  </a:lnTo>
                  <a:lnTo>
                    <a:pt x="9000769" y="62289"/>
                  </a:lnTo>
                  <a:lnTo>
                    <a:pt x="8937227" y="50511"/>
                  </a:lnTo>
                  <a:lnTo>
                    <a:pt x="8867485" y="42098"/>
                  </a:lnTo>
                  <a:lnTo>
                    <a:pt x="8756944" y="34257"/>
                  </a:lnTo>
                  <a:lnTo>
                    <a:pt x="8542502" y="23621"/>
                  </a:lnTo>
                  <a:lnTo>
                    <a:pt x="7988118" y="8789"/>
                  </a:lnTo>
                  <a:lnTo>
                    <a:pt x="6691527" y="0"/>
                  </a:lnTo>
                  <a:close/>
                </a:path>
              </a:pathLst>
            </a:custGeom>
            <a:solidFill>
              <a:srgbClr val="E0C1F2"/>
            </a:solidFill>
          </p:spPr>
          <p:txBody>
            <a:bodyPr wrap="square" lIns="0" tIns="0" rIns="0" bIns="0" rtlCol="0"/>
            <a:lstStyle/>
            <a:p>
              <a:endParaRPr/>
            </a:p>
          </p:txBody>
        </p:sp>
      </p:grpSp>
      <p:sp>
        <p:nvSpPr>
          <p:cNvPr id="8" name="object 8"/>
          <p:cNvSpPr txBox="1"/>
          <p:nvPr/>
        </p:nvSpPr>
        <p:spPr>
          <a:xfrm>
            <a:off x="1180980" y="1571340"/>
            <a:ext cx="7490459" cy="4239895"/>
          </a:xfrm>
          <a:prstGeom prst="rect">
            <a:avLst/>
          </a:prstGeom>
        </p:spPr>
        <p:txBody>
          <a:bodyPr vert="horz" wrap="square" lIns="0" tIns="12065" rIns="0" bIns="0" rtlCol="0">
            <a:spAutoFit/>
          </a:bodyPr>
          <a:lstStyle/>
          <a:p>
            <a:pPr marL="12700" marR="5080" algn="just">
              <a:lnSpc>
                <a:spcPct val="120200"/>
              </a:lnSpc>
              <a:spcBef>
                <a:spcPts val="95"/>
              </a:spcBef>
            </a:pPr>
            <a:r>
              <a:rPr sz="2300" spc="80" dirty="0">
                <a:solidFill>
                  <a:srgbClr val="231F20"/>
                </a:solidFill>
                <a:latin typeface="Calibri"/>
                <a:cs typeface="Calibri"/>
              </a:rPr>
              <a:t>Entre</a:t>
            </a:r>
            <a:r>
              <a:rPr sz="2300" spc="220" dirty="0">
                <a:solidFill>
                  <a:srgbClr val="231F20"/>
                </a:solidFill>
                <a:latin typeface="Calibri"/>
                <a:cs typeface="Calibri"/>
              </a:rPr>
              <a:t> </a:t>
            </a:r>
            <a:r>
              <a:rPr sz="2300" spc="55" dirty="0">
                <a:solidFill>
                  <a:srgbClr val="231F20"/>
                </a:solidFill>
                <a:latin typeface="Calibri"/>
                <a:cs typeface="Calibri"/>
              </a:rPr>
              <a:t>temps,</a:t>
            </a:r>
            <a:r>
              <a:rPr sz="2300" spc="220" dirty="0">
                <a:solidFill>
                  <a:srgbClr val="231F20"/>
                </a:solidFill>
                <a:latin typeface="Calibri"/>
                <a:cs typeface="Calibri"/>
              </a:rPr>
              <a:t> </a:t>
            </a:r>
            <a:r>
              <a:rPr sz="2300" spc="65" dirty="0">
                <a:solidFill>
                  <a:srgbClr val="231F20"/>
                </a:solidFill>
                <a:latin typeface="Calibri"/>
                <a:cs typeface="Calibri"/>
              </a:rPr>
              <a:t>je</a:t>
            </a:r>
            <a:r>
              <a:rPr sz="2300" spc="220" dirty="0">
                <a:solidFill>
                  <a:srgbClr val="231F20"/>
                </a:solidFill>
                <a:latin typeface="Calibri"/>
                <a:cs typeface="Calibri"/>
              </a:rPr>
              <a:t> </a:t>
            </a:r>
            <a:r>
              <a:rPr sz="2300" spc="65" dirty="0">
                <a:solidFill>
                  <a:srgbClr val="231F20"/>
                </a:solidFill>
                <a:latin typeface="Calibri"/>
                <a:cs typeface="Calibri"/>
              </a:rPr>
              <a:t>décide</a:t>
            </a:r>
            <a:r>
              <a:rPr sz="2300" spc="220" dirty="0">
                <a:solidFill>
                  <a:srgbClr val="231F20"/>
                </a:solidFill>
                <a:latin typeface="Calibri"/>
                <a:cs typeface="Calibri"/>
              </a:rPr>
              <a:t> </a:t>
            </a:r>
            <a:r>
              <a:rPr sz="2300" dirty="0">
                <a:solidFill>
                  <a:srgbClr val="231F20"/>
                </a:solidFill>
                <a:latin typeface="Calibri"/>
                <a:cs typeface="Calibri"/>
              </a:rPr>
              <a:t>de</a:t>
            </a:r>
            <a:r>
              <a:rPr sz="2300" spc="220" dirty="0">
                <a:solidFill>
                  <a:srgbClr val="231F20"/>
                </a:solidFill>
                <a:latin typeface="Calibri"/>
                <a:cs typeface="Calibri"/>
              </a:rPr>
              <a:t> </a:t>
            </a:r>
            <a:r>
              <a:rPr sz="2300" spc="65" dirty="0">
                <a:solidFill>
                  <a:srgbClr val="231F20"/>
                </a:solidFill>
                <a:latin typeface="Calibri"/>
                <a:cs typeface="Calibri"/>
              </a:rPr>
              <a:t>chercher</a:t>
            </a:r>
            <a:r>
              <a:rPr sz="2300" spc="220" dirty="0">
                <a:solidFill>
                  <a:srgbClr val="231F20"/>
                </a:solidFill>
                <a:latin typeface="Calibri"/>
                <a:cs typeface="Calibri"/>
              </a:rPr>
              <a:t> </a:t>
            </a:r>
            <a:r>
              <a:rPr sz="2300" spc="60" dirty="0">
                <a:solidFill>
                  <a:srgbClr val="231F20"/>
                </a:solidFill>
                <a:latin typeface="Calibri"/>
                <a:cs typeface="Calibri"/>
              </a:rPr>
              <a:t>un</a:t>
            </a:r>
            <a:r>
              <a:rPr sz="2300" spc="225" dirty="0">
                <a:solidFill>
                  <a:srgbClr val="231F20"/>
                </a:solidFill>
                <a:latin typeface="Calibri"/>
                <a:cs typeface="Calibri"/>
              </a:rPr>
              <a:t> </a:t>
            </a:r>
            <a:r>
              <a:rPr sz="2300" spc="55" dirty="0">
                <a:solidFill>
                  <a:srgbClr val="231F20"/>
                </a:solidFill>
                <a:latin typeface="Calibri"/>
                <a:cs typeface="Calibri"/>
              </a:rPr>
              <a:t>autre</a:t>
            </a:r>
            <a:r>
              <a:rPr sz="2300" spc="220" dirty="0">
                <a:solidFill>
                  <a:srgbClr val="231F20"/>
                </a:solidFill>
                <a:latin typeface="Calibri"/>
                <a:cs typeface="Calibri"/>
              </a:rPr>
              <a:t> </a:t>
            </a:r>
            <a:r>
              <a:rPr sz="2300" spc="90" dirty="0">
                <a:solidFill>
                  <a:srgbClr val="231F20"/>
                </a:solidFill>
                <a:latin typeface="Calibri"/>
                <a:cs typeface="Calibri"/>
              </a:rPr>
              <a:t>Blablacar,</a:t>
            </a:r>
            <a:r>
              <a:rPr sz="2300" spc="220" dirty="0">
                <a:solidFill>
                  <a:srgbClr val="231F20"/>
                </a:solidFill>
                <a:latin typeface="Calibri"/>
                <a:cs typeface="Calibri"/>
              </a:rPr>
              <a:t> </a:t>
            </a:r>
            <a:r>
              <a:rPr sz="2300" spc="-25" dirty="0">
                <a:solidFill>
                  <a:srgbClr val="231F20"/>
                </a:solidFill>
                <a:latin typeface="Calibri"/>
                <a:cs typeface="Calibri"/>
              </a:rPr>
              <a:t>et </a:t>
            </a:r>
            <a:r>
              <a:rPr sz="2300" spc="65" dirty="0">
                <a:solidFill>
                  <a:srgbClr val="231F20"/>
                </a:solidFill>
                <a:latin typeface="Calibri"/>
                <a:cs typeface="Calibri"/>
              </a:rPr>
              <a:t>je</a:t>
            </a:r>
            <a:r>
              <a:rPr sz="2300" spc="260" dirty="0">
                <a:solidFill>
                  <a:srgbClr val="231F20"/>
                </a:solidFill>
                <a:latin typeface="Calibri"/>
                <a:cs typeface="Calibri"/>
              </a:rPr>
              <a:t> </a:t>
            </a:r>
            <a:r>
              <a:rPr sz="2300" dirty="0">
                <a:solidFill>
                  <a:srgbClr val="231F20"/>
                </a:solidFill>
                <a:latin typeface="Calibri"/>
                <a:cs typeface="Calibri"/>
              </a:rPr>
              <a:t>tombe</a:t>
            </a:r>
            <a:r>
              <a:rPr sz="2300" spc="260" dirty="0">
                <a:solidFill>
                  <a:srgbClr val="231F20"/>
                </a:solidFill>
                <a:latin typeface="Calibri"/>
                <a:cs typeface="Calibri"/>
              </a:rPr>
              <a:t> </a:t>
            </a:r>
            <a:r>
              <a:rPr sz="2300" spc="100" dirty="0">
                <a:solidFill>
                  <a:srgbClr val="231F20"/>
                </a:solidFill>
                <a:latin typeface="Calibri"/>
                <a:cs typeface="Calibri"/>
              </a:rPr>
              <a:t>sur</a:t>
            </a:r>
            <a:r>
              <a:rPr sz="2300" spc="265" dirty="0">
                <a:solidFill>
                  <a:srgbClr val="231F20"/>
                </a:solidFill>
                <a:latin typeface="Calibri"/>
                <a:cs typeface="Calibri"/>
              </a:rPr>
              <a:t> </a:t>
            </a:r>
            <a:r>
              <a:rPr sz="2300" spc="70" dirty="0">
                <a:solidFill>
                  <a:srgbClr val="231F20"/>
                </a:solidFill>
                <a:latin typeface="Calibri"/>
                <a:cs typeface="Calibri"/>
              </a:rPr>
              <a:t>des</a:t>
            </a:r>
            <a:r>
              <a:rPr sz="2300" spc="265" dirty="0">
                <a:solidFill>
                  <a:srgbClr val="231F20"/>
                </a:solidFill>
                <a:latin typeface="Calibri"/>
                <a:cs typeface="Calibri"/>
              </a:rPr>
              <a:t> </a:t>
            </a:r>
            <a:r>
              <a:rPr sz="2300" spc="105" dirty="0">
                <a:solidFill>
                  <a:srgbClr val="231F20"/>
                </a:solidFill>
                <a:latin typeface="Calibri"/>
                <a:cs typeface="Calibri"/>
              </a:rPr>
              <a:t>détails</a:t>
            </a:r>
            <a:r>
              <a:rPr sz="2300" spc="270" dirty="0">
                <a:solidFill>
                  <a:srgbClr val="231F20"/>
                </a:solidFill>
                <a:latin typeface="Calibri"/>
                <a:cs typeface="Calibri"/>
              </a:rPr>
              <a:t> </a:t>
            </a:r>
            <a:r>
              <a:rPr sz="2300" spc="75" dirty="0">
                <a:solidFill>
                  <a:srgbClr val="231F20"/>
                </a:solidFill>
                <a:latin typeface="Calibri"/>
                <a:cs typeface="Calibri"/>
              </a:rPr>
              <a:t>très</a:t>
            </a:r>
            <a:r>
              <a:rPr sz="2300" spc="265" dirty="0">
                <a:solidFill>
                  <a:srgbClr val="231F20"/>
                </a:solidFill>
                <a:latin typeface="Calibri"/>
                <a:cs typeface="Calibri"/>
              </a:rPr>
              <a:t> </a:t>
            </a:r>
            <a:r>
              <a:rPr sz="2300" spc="90" dirty="0">
                <a:solidFill>
                  <a:srgbClr val="231F20"/>
                </a:solidFill>
                <a:latin typeface="Calibri"/>
                <a:cs typeface="Calibri"/>
              </a:rPr>
              <a:t>troublants.</a:t>
            </a:r>
            <a:r>
              <a:rPr sz="2300" spc="270" dirty="0">
                <a:solidFill>
                  <a:srgbClr val="231F20"/>
                </a:solidFill>
                <a:latin typeface="Calibri"/>
                <a:cs typeface="Calibri"/>
              </a:rPr>
              <a:t> </a:t>
            </a:r>
            <a:r>
              <a:rPr sz="2300" dirty="0">
                <a:solidFill>
                  <a:srgbClr val="231F20"/>
                </a:solidFill>
                <a:latin typeface="Calibri"/>
                <a:cs typeface="Calibri"/>
              </a:rPr>
              <a:t>Tout</a:t>
            </a:r>
            <a:r>
              <a:rPr sz="2300" spc="260" dirty="0">
                <a:solidFill>
                  <a:srgbClr val="231F20"/>
                </a:solidFill>
                <a:latin typeface="Calibri"/>
                <a:cs typeface="Calibri"/>
              </a:rPr>
              <a:t> </a:t>
            </a:r>
            <a:r>
              <a:rPr sz="2300" spc="55" dirty="0">
                <a:solidFill>
                  <a:srgbClr val="231F20"/>
                </a:solidFill>
                <a:latin typeface="Calibri"/>
                <a:cs typeface="Calibri"/>
              </a:rPr>
              <a:t>d’abord,</a:t>
            </a:r>
            <a:r>
              <a:rPr sz="2300" spc="270" dirty="0">
                <a:solidFill>
                  <a:srgbClr val="231F20"/>
                </a:solidFill>
                <a:latin typeface="Calibri"/>
                <a:cs typeface="Calibri"/>
              </a:rPr>
              <a:t> </a:t>
            </a:r>
            <a:r>
              <a:rPr sz="2300" spc="65" dirty="0">
                <a:solidFill>
                  <a:srgbClr val="231F20"/>
                </a:solidFill>
                <a:latin typeface="Calibri"/>
                <a:cs typeface="Calibri"/>
              </a:rPr>
              <a:t>je remarque</a:t>
            </a:r>
            <a:r>
              <a:rPr sz="2300" spc="265" dirty="0">
                <a:solidFill>
                  <a:srgbClr val="231F20"/>
                </a:solidFill>
                <a:latin typeface="Calibri"/>
                <a:cs typeface="Calibri"/>
              </a:rPr>
              <a:t> </a:t>
            </a:r>
            <a:r>
              <a:rPr sz="2300" spc="95" dirty="0">
                <a:solidFill>
                  <a:srgbClr val="231F20"/>
                </a:solidFill>
                <a:latin typeface="Calibri"/>
                <a:cs typeface="Calibri"/>
              </a:rPr>
              <a:t>le</a:t>
            </a:r>
            <a:r>
              <a:rPr sz="2300" spc="265" dirty="0">
                <a:solidFill>
                  <a:srgbClr val="231F20"/>
                </a:solidFill>
                <a:latin typeface="Calibri"/>
                <a:cs typeface="Calibri"/>
              </a:rPr>
              <a:t> </a:t>
            </a:r>
            <a:r>
              <a:rPr sz="2300" spc="90" dirty="0">
                <a:solidFill>
                  <a:srgbClr val="231F20"/>
                </a:solidFill>
                <a:latin typeface="Calibri"/>
                <a:cs typeface="Calibri"/>
              </a:rPr>
              <a:t>trajet</a:t>
            </a:r>
            <a:r>
              <a:rPr sz="2300" spc="270" dirty="0">
                <a:solidFill>
                  <a:srgbClr val="231F20"/>
                </a:solidFill>
                <a:latin typeface="Calibri"/>
                <a:cs typeface="Calibri"/>
              </a:rPr>
              <a:t> </a:t>
            </a:r>
            <a:r>
              <a:rPr sz="2300" spc="60" dirty="0">
                <a:solidFill>
                  <a:srgbClr val="231F20"/>
                </a:solidFill>
                <a:latin typeface="Calibri"/>
                <a:cs typeface="Calibri"/>
              </a:rPr>
              <a:t>proposé</a:t>
            </a:r>
            <a:r>
              <a:rPr sz="2300" spc="265" dirty="0">
                <a:solidFill>
                  <a:srgbClr val="231F20"/>
                </a:solidFill>
                <a:latin typeface="Calibri"/>
                <a:cs typeface="Calibri"/>
              </a:rPr>
              <a:t> </a:t>
            </a:r>
            <a:r>
              <a:rPr sz="2300" spc="75" dirty="0">
                <a:solidFill>
                  <a:srgbClr val="231F20"/>
                </a:solidFill>
                <a:latin typeface="Calibri"/>
                <a:cs typeface="Calibri"/>
              </a:rPr>
              <a:t>par</a:t>
            </a:r>
            <a:r>
              <a:rPr sz="2300" spc="270" dirty="0">
                <a:solidFill>
                  <a:srgbClr val="231F20"/>
                </a:solidFill>
                <a:latin typeface="Calibri"/>
                <a:cs typeface="Calibri"/>
              </a:rPr>
              <a:t> </a:t>
            </a:r>
            <a:r>
              <a:rPr sz="2300" spc="130" dirty="0">
                <a:solidFill>
                  <a:srgbClr val="231F20"/>
                </a:solidFill>
                <a:latin typeface="Calibri"/>
                <a:cs typeface="Calibri"/>
              </a:rPr>
              <a:t>Karina,</a:t>
            </a:r>
            <a:r>
              <a:rPr sz="2300" spc="265" dirty="0">
                <a:solidFill>
                  <a:srgbClr val="231F20"/>
                </a:solidFill>
                <a:latin typeface="Calibri"/>
                <a:cs typeface="Calibri"/>
              </a:rPr>
              <a:t> </a:t>
            </a:r>
            <a:r>
              <a:rPr sz="2300" spc="85" dirty="0">
                <a:solidFill>
                  <a:srgbClr val="231F20"/>
                </a:solidFill>
                <a:latin typeface="Calibri"/>
                <a:cs typeface="Calibri"/>
              </a:rPr>
              <a:t>qui</a:t>
            </a:r>
            <a:r>
              <a:rPr sz="2300" spc="270" dirty="0">
                <a:solidFill>
                  <a:srgbClr val="231F20"/>
                </a:solidFill>
                <a:latin typeface="Calibri"/>
                <a:cs typeface="Calibri"/>
              </a:rPr>
              <a:t> </a:t>
            </a:r>
            <a:r>
              <a:rPr sz="2300" spc="105" dirty="0">
                <a:solidFill>
                  <a:srgbClr val="231F20"/>
                </a:solidFill>
                <a:latin typeface="Calibri"/>
                <a:cs typeface="Calibri"/>
              </a:rPr>
              <a:t>elle</a:t>
            </a:r>
            <a:r>
              <a:rPr sz="2300" spc="265" dirty="0">
                <a:solidFill>
                  <a:srgbClr val="231F20"/>
                </a:solidFill>
                <a:latin typeface="Calibri"/>
                <a:cs typeface="Calibri"/>
              </a:rPr>
              <a:t> </a:t>
            </a:r>
            <a:r>
              <a:rPr sz="2300" spc="65" dirty="0">
                <a:solidFill>
                  <a:srgbClr val="231F20"/>
                </a:solidFill>
                <a:latin typeface="Calibri"/>
                <a:cs typeface="Calibri"/>
              </a:rPr>
              <a:t>non</a:t>
            </a:r>
            <a:r>
              <a:rPr sz="2300" spc="265" dirty="0">
                <a:solidFill>
                  <a:srgbClr val="231F20"/>
                </a:solidFill>
                <a:latin typeface="Calibri"/>
                <a:cs typeface="Calibri"/>
              </a:rPr>
              <a:t> </a:t>
            </a:r>
            <a:r>
              <a:rPr sz="2300" spc="100" dirty="0">
                <a:solidFill>
                  <a:srgbClr val="231F20"/>
                </a:solidFill>
                <a:latin typeface="Calibri"/>
                <a:cs typeface="Calibri"/>
              </a:rPr>
              <a:t>plus </a:t>
            </a:r>
            <a:r>
              <a:rPr sz="2300" spc="75" dirty="0">
                <a:solidFill>
                  <a:srgbClr val="231F20"/>
                </a:solidFill>
                <a:latin typeface="Calibri"/>
                <a:cs typeface="Calibri"/>
              </a:rPr>
              <a:t>n’a</a:t>
            </a:r>
            <a:r>
              <a:rPr sz="2300" spc="315" dirty="0">
                <a:solidFill>
                  <a:srgbClr val="231F20"/>
                </a:solidFill>
                <a:latin typeface="Calibri"/>
                <a:cs typeface="Calibri"/>
              </a:rPr>
              <a:t> </a:t>
            </a:r>
            <a:r>
              <a:rPr sz="2300" spc="130" dirty="0">
                <a:solidFill>
                  <a:srgbClr val="231F20"/>
                </a:solidFill>
                <a:latin typeface="Calibri"/>
                <a:cs typeface="Calibri"/>
              </a:rPr>
              <a:t>jamais</a:t>
            </a:r>
            <a:r>
              <a:rPr sz="2300" spc="315" dirty="0">
                <a:solidFill>
                  <a:srgbClr val="231F20"/>
                </a:solidFill>
                <a:latin typeface="Calibri"/>
                <a:cs typeface="Calibri"/>
              </a:rPr>
              <a:t> </a:t>
            </a:r>
            <a:r>
              <a:rPr sz="2300" spc="60" dirty="0">
                <a:solidFill>
                  <a:srgbClr val="231F20"/>
                </a:solidFill>
                <a:latin typeface="Calibri"/>
                <a:cs typeface="Calibri"/>
              </a:rPr>
              <a:t>été</a:t>
            </a:r>
            <a:r>
              <a:rPr sz="2300" spc="315" dirty="0">
                <a:solidFill>
                  <a:srgbClr val="231F20"/>
                </a:solidFill>
                <a:latin typeface="Calibri"/>
                <a:cs typeface="Calibri"/>
              </a:rPr>
              <a:t> </a:t>
            </a:r>
            <a:r>
              <a:rPr sz="2300" spc="75" dirty="0">
                <a:solidFill>
                  <a:srgbClr val="231F20"/>
                </a:solidFill>
                <a:latin typeface="Calibri"/>
                <a:cs typeface="Calibri"/>
              </a:rPr>
              <a:t>notée.</a:t>
            </a:r>
            <a:r>
              <a:rPr sz="2300" spc="315" dirty="0">
                <a:solidFill>
                  <a:srgbClr val="231F20"/>
                </a:solidFill>
                <a:latin typeface="Calibri"/>
                <a:cs typeface="Calibri"/>
              </a:rPr>
              <a:t> </a:t>
            </a:r>
            <a:r>
              <a:rPr sz="2300" spc="190" dirty="0">
                <a:solidFill>
                  <a:srgbClr val="231F20"/>
                </a:solidFill>
                <a:latin typeface="Calibri"/>
                <a:cs typeface="Calibri"/>
              </a:rPr>
              <a:t>Je</a:t>
            </a:r>
            <a:r>
              <a:rPr sz="2300" spc="315" dirty="0">
                <a:solidFill>
                  <a:srgbClr val="231F20"/>
                </a:solidFill>
                <a:latin typeface="Calibri"/>
                <a:cs typeface="Calibri"/>
              </a:rPr>
              <a:t> </a:t>
            </a:r>
            <a:r>
              <a:rPr sz="2300" spc="145" dirty="0">
                <a:solidFill>
                  <a:srgbClr val="231F20"/>
                </a:solidFill>
                <a:latin typeface="Calibri"/>
                <a:cs typeface="Calibri"/>
              </a:rPr>
              <a:t>suis</a:t>
            </a:r>
            <a:r>
              <a:rPr sz="2300" spc="315" dirty="0">
                <a:solidFill>
                  <a:srgbClr val="231F20"/>
                </a:solidFill>
                <a:latin typeface="Calibri"/>
                <a:cs typeface="Calibri"/>
              </a:rPr>
              <a:t> </a:t>
            </a:r>
            <a:r>
              <a:rPr sz="2300" spc="120" dirty="0">
                <a:solidFill>
                  <a:srgbClr val="231F20"/>
                </a:solidFill>
                <a:latin typeface="Calibri"/>
                <a:cs typeface="Calibri"/>
              </a:rPr>
              <a:t>loin</a:t>
            </a:r>
            <a:r>
              <a:rPr sz="2300" spc="315" dirty="0">
                <a:solidFill>
                  <a:srgbClr val="231F20"/>
                </a:solidFill>
                <a:latin typeface="Calibri"/>
                <a:cs typeface="Calibri"/>
              </a:rPr>
              <a:t> </a:t>
            </a:r>
            <a:r>
              <a:rPr sz="2300" spc="55" dirty="0">
                <a:solidFill>
                  <a:srgbClr val="231F20"/>
                </a:solidFill>
                <a:latin typeface="Calibri"/>
                <a:cs typeface="Calibri"/>
              </a:rPr>
              <a:t>d’être</a:t>
            </a:r>
            <a:r>
              <a:rPr sz="2300" spc="315" dirty="0">
                <a:solidFill>
                  <a:srgbClr val="231F20"/>
                </a:solidFill>
                <a:latin typeface="Calibri"/>
                <a:cs typeface="Calibri"/>
              </a:rPr>
              <a:t> </a:t>
            </a:r>
            <a:r>
              <a:rPr sz="2300" spc="85" dirty="0">
                <a:solidFill>
                  <a:srgbClr val="231F20"/>
                </a:solidFill>
                <a:latin typeface="Calibri"/>
                <a:cs typeface="Calibri"/>
              </a:rPr>
              <a:t>un</a:t>
            </a:r>
            <a:r>
              <a:rPr sz="2300" spc="315" dirty="0">
                <a:solidFill>
                  <a:srgbClr val="231F20"/>
                </a:solidFill>
                <a:latin typeface="Calibri"/>
                <a:cs typeface="Calibri"/>
              </a:rPr>
              <a:t> </a:t>
            </a:r>
            <a:r>
              <a:rPr sz="2300" spc="100" dirty="0">
                <a:solidFill>
                  <a:srgbClr val="231F20"/>
                </a:solidFill>
                <a:latin typeface="Calibri"/>
                <a:cs typeface="Calibri"/>
              </a:rPr>
              <a:t>expert</a:t>
            </a:r>
            <a:r>
              <a:rPr sz="2300" spc="315" dirty="0">
                <a:solidFill>
                  <a:srgbClr val="231F20"/>
                </a:solidFill>
                <a:latin typeface="Calibri"/>
                <a:cs typeface="Calibri"/>
              </a:rPr>
              <a:t> </a:t>
            </a:r>
            <a:r>
              <a:rPr sz="2300" spc="60" dirty="0">
                <a:solidFill>
                  <a:srgbClr val="231F20"/>
                </a:solidFill>
                <a:latin typeface="Calibri"/>
                <a:cs typeface="Calibri"/>
              </a:rPr>
              <a:t>et</a:t>
            </a:r>
            <a:r>
              <a:rPr sz="2300" spc="315" dirty="0">
                <a:solidFill>
                  <a:srgbClr val="231F20"/>
                </a:solidFill>
                <a:latin typeface="Calibri"/>
                <a:cs typeface="Calibri"/>
              </a:rPr>
              <a:t> </a:t>
            </a:r>
            <a:r>
              <a:rPr sz="2300" spc="95" dirty="0">
                <a:solidFill>
                  <a:srgbClr val="231F20"/>
                </a:solidFill>
                <a:latin typeface="Calibri"/>
                <a:cs typeface="Calibri"/>
              </a:rPr>
              <a:t>je </a:t>
            </a:r>
            <a:r>
              <a:rPr sz="2300" spc="60" dirty="0">
                <a:solidFill>
                  <a:srgbClr val="231F20"/>
                </a:solidFill>
                <a:latin typeface="Calibri"/>
                <a:cs typeface="Calibri"/>
              </a:rPr>
              <a:t>peux</a:t>
            </a:r>
            <a:r>
              <a:rPr sz="2300" spc="290" dirty="0">
                <a:solidFill>
                  <a:srgbClr val="231F20"/>
                </a:solidFill>
                <a:latin typeface="Calibri"/>
                <a:cs typeface="Calibri"/>
              </a:rPr>
              <a:t> </a:t>
            </a:r>
            <a:r>
              <a:rPr sz="2300" dirty="0">
                <a:solidFill>
                  <a:srgbClr val="231F20"/>
                </a:solidFill>
                <a:latin typeface="Calibri"/>
                <a:cs typeface="Calibri"/>
              </a:rPr>
              <a:t>me</a:t>
            </a:r>
            <a:r>
              <a:rPr sz="2300" spc="295" dirty="0">
                <a:solidFill>
                  <a:srgbClr val="231F20"/>
                </a:solidFill>
                <a:latin typeface="Calibri"/>
                <a:cs typeface="Calibri"/>
              </a:rPr>
              <a:t> </a:t>
            </a:r>
            <a:r>
              <a:rPr sz="2300" dirty="0">
                <a:solidFill>
                  <a:srgbClr val="231F20"/>
                </a:solidFill>
                <a:latin typeface="Calibri"/>
                <a:cs typeface="Calibri"/>
              </a:rPr>
              <a:t>tromper,</a:t>
            </a:r>
            <a:r>
              <a:rPr sz="2300" spc="295" dirty="0">
                <a:solidFill>
                  <a:srgbClr val="231F20"/>
                </a:solidFill>
                <a:latin typeface="Calibri"/>
                <a:cs typeface="Calibri"/>
              </a:rPr>
              <a:t> </a:t>
            </a:r>
            <a:r>
              <a:rPr sz="2300" spc="110" dirty="0">
                <a:solidFill>
                  <a:srgbClr val="231F20"/>
                </a:solidFill>
                <a:latin typeface="Calibri"/>
                <a:cs typeface="Calibri"/>
              </a:rPr>
              <a:t>mais</a:t>
            </a:r>
            <a:r>
              <a:rPr sz="2300" spc="295" dirty="0">
                <a:solidFill>
                  <a:srgbClr val="231F20"/>
                </a:solidFill>
                <a:latin typeface="Calibri"/>
                <a:cs typeface="Calibri"/>
              </a:rPr>
              <a:t> </a:t>
            </a:r>
            <a:r>
              <a:rPr sz="2300" spc="50" dirty="0">
                <a:solidFill>
                  <a:srgbClr val="231F20"/>
                </a:solidFill>
                <a:latin typeface="Calibri"/>
                <a:cs typeface="Calibri"/>
              </a:rPr>
              <a:t>comme</a:t>
            </a:r>
            <a:r>
              <a:rPr sz="2300" spc="295" dirty="0">
                <a:solidFill>
                  <a:srgbClr val="231F20"/>
                </a:solidFill>
                <a:latin typeface="Calibri"/>
                <a:cs typeface="Calibri"/>
              </a:rPr>
              <a:t> </a:t>
            </a:r>
            <a:r>
              <a:rPr sz="2300" spc="95" dirty="0">
                <a:solidFill>
                  <a:srgbClr val="231F20"/>
                </a:solidFill>
                <a:latin typeface="Calibri"/>
                <a:cs typeface="Calibri"/>
              </a:rPr>
              <a:t>j’écris</a:t>
            </a:r>
            <a:r>
              <a:rPr sz="2300" spc="295" dirty="0">
                <a:solidFill>
                  <a:srgbClr val="231F20"/>
                </a:solidFill>
                <a:latin typeface="Calibri"/>
                <a:cs typeface="Calibri"/>
              </a:rPr>
              <a:t> </a:t>
            </a:r>
            <a:r>
              <a:rPr sz="2300" spc="65" dirty="0">
                <a:solidFill>
                  <a:srgbClr val="231F20"/>
                </a:solidFill>
                <a:latin typeface="Calibri"/>
                <a:cs typeface="Calibri"/>
              </a:rPr>
              <a:t>un</a:t>
            </a:r>
            <a:r>
              <a:rPr sz="2300" spc="295" dirty="0">
                <a:solidFill>
                  <a:srgbClr val="231F20"/>
                </a:solidFill>
                <a:latin typeface="Calibri"/>
                <a:cs typeface="Calibri"/>
              </a:rPr>
              <a:t> </a:t>
            </a:r>
            <a:r>
              <a:rPr sz="2300" spc="50" dirty="0">
                <a:solidFill>
                  <a:srgbClr val="231F20"/>
                </a:solidFill>
                <a:latin typeface="Calibri"/>
                <a:cs typeface="Calibri"/>
              </a:rPr>
              <a:t>peu</a:t>
            </a:r>
            <a:r>
              <a:rPr sz="2300" spc="295" dirty="0">
                <a:solidFill>
                  <a:srgbClr val="231F20"/>
                </a:solidFill>
                <a:latin typeface="Calibri"/>
                <a:cs typeface="Calibri"/>
              </a:rPr>
              <a:t> </a:t>
            </a:r>
            <a:r>
              <a:rPr sz="2300" spc="100" dirty="0">
                <a:solidFill>
                  <a:srgbClr val="231F20"/>
                </a:solidFill>
                <a:latin typeface="Calibri"/>
                <a:cs typeface="Calibri"/>
              </a:rPr>
              <a:t>sur</a:t>
            </a:r>
            <a:r>
              <a:rPr sz="2300" spc="295" dirty="0">
                <a:solidFill>
                  <a:srgbClr val="231F20"/>
                </a:solidFill>
                <a:latin typeface="Calibri"/>
                <a:cs typeface="Calibri"/>
              </a:rPr>
              <a:t> </a:t>
            </a:r>
            <a:r>
              <a:rPr sz="2300" spc="135" dirty="0">
                <a:solidFill>
                  <a:srgbClr val="231F20"/>
                </a:solidFill>
                <a:latin typeface="Calibri"/>
                <a:cs typeface="Calibri"/>
              </a:rPr>
              <a:t>la</a:t>
            </a:r>
            <a:r>
              <a:rPr sz="2300" spc="295" dirty="0">
                <a:solidFill>
                  <a:srgbClr val="231F20"/>
                </a:solidFill>
                <a:latin typeface="Calibri"/>
                <a:cs typeface="Calibri"/>
              </a:rPr>
              <a:t> </a:t>
            </a:r>
            <a:r>
              <a:rPr sz="2300" spc="70" dirty="0">
                <a:solidFill>
                  <a:srgbClr val="231F20"/>
                </a:solidFill>
                <a:latin typeface="Calibri"/>
                <a:cs typeface="Calibri"/>
              </a:rPr>
              <a:t>tech </a:t>
            </a:r>
            <a:r>
              <a:rPr sz="2300" spc="55" dirty="0">
                <a:solidFill>
                  <a:srgbClr val="231F20"/>
                </a:solidFill>
                <a:latin typeface="Calibri"/>
                <a:cs typeface="Calibri"/>
              </a:rPr>
              <a:t>et</a:t>
            </a:r>
            <a:r>
              <a:rPr sz="2300" spc="290" dirty="0">
                <a:solidFill>
                  <a:srgbClr val="231F20"/>
                </a:solidFill>
                <a:latin typeface="Calibri"/>
                <a:cs typeface="Calibri"/>
              </a:rPr>
              <a:t> </a:t>
            </a:r>
            <a:r>
              <a:rPr sz="2300" spc="140" dirty="0">
                <a:solidFill>
                  <a:srgbClr val="231F20"/>
                </a:solidFill>
                <a:latin typeface="Calibri"/>
                <a:cs typeface="Calibri"/>
              </a:rPr>
              <a:t>la</a:t>
            </a:r>
            <a:r>
              <a:rPr sz="2300" spc="295" dirty="0">
                <a:solidFill>
                  <a:srgbClr val="231F20"/>
                </a:solidFill>
                <a:latin typeface="Calibri"/>
                <a:cs typeface="Calibri"/>
              </a:rPr>
              <a:t> </a:t>
            </a:r>
            <a:r>
              <a:rPr sz="2300" spc="70" dirty="0">
                <a:solidFill>
                  <a:srgbClr val="231F20"/>
                </a:solidFill>
                <a:latin typeface="Calibri"/>
                <a:cs typeface="Calibri"/>
              </a:rPr>
              <a:t>cyber,</a:t>
            </a:r>
            <a:r>
              <a:rPr sz="2300" spc="295" dirty="0">
                <a:solidFill>
                  <a:srgbClr val="231F20"/>
                </a:solidFill>
                <a:latin typeface="Calibri"/>
                <a:cs typeface="Calibri"/>
              </a:rPr>
              <a:t> </a:t>
            </a:r>
            <a:r>
              <a:rPr sz="2300" spc="120" dirty="0">
                <a:solidFill>
                  <a:srgbClr val="231F20"/>
                </a:solidFill>
                <a:latin typeface="Calibri"/>
                <a:cs typeface="Calibri"/>
              </a:rPr>
              <a:t>sa</a:t>
            </a:r>
            <a:r>
              <a:rPr sz="2300" spc="295" dirty="0">
                <a:solidFill>
                  <a:srgbClr val="231F20"/>
                </a:solidFill>
                <a:latin typeface="Calibri"/>
                <a:cs typeface="Calibri"/>
              </a:rPr>
              <a:t> </a:t>
            </a:r>
            <a:r>
              <a:rPr sz="2300" spc="55" dirty="0">
                <a:solidFill>
                  <a:srgbClr val="231F20"/>
                </a:solidFill>
                <a:latin typeface="Calibri"/>
                <a:cs typeface="Calibri"/>
              </a:rPr>
              <a:t>photo</a:t>
            </a:r>
            <a:r>
              <a:rPr sz="2300" spc="290" dirty="0">
                <a:solidFill>
                  <a:srgbClr val="231F20"/>
                </a:solidFill>
                <a:latin typeface="Calibri"/>
                <a:cs typeface="Calibri"/>
              </a:rPr>
              <a:t> </a:t>
            </a:r>
            <a:r>
              <a:rPr sz="2300" spc="50" dirty="0">
                <a:solidFill>
                  <a:srgbClr val="231F20"/>
                </a:solidFill>
                <a:latin typeface="Calibri"/>
                <a:cs typeface="Calibri"/>
              </a:rPr>
              <a:t>m’a</a:t>
            </a:r>
            <a:r>
              <a:rPr sz="2300" spc="295" dirty="0">
                <a:solidFill>
                  <a:srgbClr val="231F20"/>
                </a:solidFill>
                <a:latin typeface="Calibri"/>
                <a:cs typeface="Calibri"/>
              </a:rPr>
              <a:t> </a:t>
            </a:r>
            <a:r>
              <a:rPr sz="2300" spc="114" dirty="0">
                <a:solidFill>
                  <a:srgbClr val="231F20"/>
                </a:solidFill>
                <a:latin typeface="Calibri"/>
                <a:cs typeface="Calibri"/>
              </a:rPr>
              <a:t>fait</a:t>
            </a:r>
            <a:r>
              <a:rPr sz="2300" spc="295" dirty="0">
                <a:solidFill>
                  <a:srgbClr val="231F20"/>
                </a:solidFill>
                <a:latin typeface="Calibri"/>
                <a:cs typeface="Calibri"/>
              </a:rPr>
              <a:t> </a:t>
            </a:r>
            <a:r>
              <a:rPr sz="2300" spc="85" dirty="0">
                <a:solidFill>
                  <a:srgbClr val="231F20"/>
                </a:solidFill>
                <a:latin typeface="Calibri"/>
                <a:cs typeface="Calibri"/>
              </a:rPr>
              <a:t>immédiatement</a:t>
            </a:r>
            <a:r>
              <a:rPr sz="2300" spc="295" dirty="0">
                <a:solidFill>
                  <a:srgbClr val="231F20"/>
                </a:solidFill>
                <a:latin typeface="Calibri"/>
                <a:cs typeface="Calibri"/>
              </a:rPr>
              <a:t> </a:t>
            </a:r>
            <a:r>
              <a:rPr sz="2300" spc="85" dirty="0">
                <a:solidFill>
                  <a:srgbClr val="231F20"/>
                </a:solidFill>
                <a:latin typeface="Calibri"/>
                <a:cs typeface="Calibri"/>
              </a:rPr>
              <a:t>penser</a:t>
            </a:r>
            <a:r>
              <a:rPr sz="2300" spc="295" dirty="0">
                <a:solidFill>
                  <a:srgbClr val="231F20"/>
                </a:solidFill>
                <a:latin typeface="Calibri"/>
                <a:cs typeface="Calibri"/>
              </a:rPr>
              <a:t> </a:t>
            </a:r>
            <a:r>
              <a:rPr sz="2300" spc="90" dirty="0">
                <a:solidFill>
                  <a:srgbClr val="231F20"/>
                </a:solidFill>
                <a:latin typeface="Calibri"/>
                <a:cs typeface="Calibri"/>
              </a:rPr>
              <a:t>au </a:t>
            </a:r>
            <a:r>
              <a:rPr sz="2300" spc="140" dirty="0">
                <a:solidFill>
                  <a:srgbClr val="231F20"/>
                </a:solidFill>
                <a:latin typeface="Calibri"/>
                <a:cs typeface="Calibri"/>
              </a:rPr>
              <a:t>site</a:t>
            </a:r>
            <a:r>
              <a:rPr sz="2300" spc="409" dirty="0">
                <a:solidFill>
                  <a:srgbClr val="231F20"/>
                </a:solidFill>
                <a:latin typeface="Calibri"/>
                <a:cs typeface="Calibri"/>
              </a:rPr>
              <a:t> </a:t>
            </a:r>
            <a:r>
              <a:rPr sz="2300" u="sng" spc="160" dirty="0">
                <a:solidFill>
                  <a:srgbClr val="7C2D9B"/>
                </a:solidFill>
                <a:uFill>
                  <a:solidFill>
                    <a:srgbClr val="7C2D9B"/>
                  </a:solidFill>
                </a:uFill>
                <a:latin typeface="Calibri"/>
                <a:cs typeface="Calibri"/>
                <a:hlinkClick r:id="rId3"/>
              </a:rPr>
              <a:t>thispersondoesnotexist.com</a:t>
            </a:r>
            <a:r>
              <a:rPr sz="2300" spc="160" dirty="0">
                <a:solidFill>
                  <a:srgbClr val="231F20"/>
                </a:solidFill>
                <a:latin typeface="Calibri"/>
                <a:cs typeface="Calibri"/>
              </a:rPr>
              <a:t>,</a:t>
            </a:r>
            <a:r>
              <a:rPr sz="2300" spc="409" dirty="0">
                <a:solidFill>
                  <a:srgbClr val="231F20"/>
                </a:solidFill>
                <a:latin typeface="Calibri"/>
                <a:cs typeface="Calibri"/>
              </a:rPr>
              <a:t> </a:t>
            </a:r>
            <a:r>
              <a:rPr sz="2300" spc="75" dirty="0">
                <a:solidFill>
                  <a:srgbClr val="231F20"/>
                </a:solidFill>
                <a:latin typeface="Calibri"/>
                <a:cs typeface="Calibri"/>
              </a:rPr>
              <a:t>où</a:t>
            </a:r>
            <a:r>
              <a:rPr sz="2300" spc="409" dirty="0">
                <a:solidFill>
                  <a:srgbClr val="231F20"/>
                </a:solidFill>
                <a:latin typeface="Calibri"/>
                <a:cs typeface="Calibri"/>
              </a:rPr>
              <a:t> </a:t>
            </a:r>
            <a:r>
              <a:rPr sz="2300" spc="110" dirty="0">
                <a:solidFill>
                  <a:srgbClr val="231F20"/>
                </a:solidFill>
                <a:latin typeface="Calibri"/>
                <a:cs typeface="Calibri"/>
              </a:rPr>
              <a:t>une</a:t>
            </a:r>
            <a:r>
              <a:rPr sz="2300" spc="409" dirty="0">
                <a:solidFill>
                  <a:srgbClr val="231F20"/>
                </a:solidFill>
                <a:latin typeface="Calibri"/>
                <a:cs typeface="Calibri"/>
              </a:rPr>
              <a:t> </a:t>
            </a:r>
            <a:r>
              <a:rPr sz="2300" spc="160" dirty="0">
                <a:solidFill>
                  <a:srgbClr val="231F20"/>
                </a:solidFill>
                <a:latin typeface="Calibri"/>
                <a:cs typeface="Calibri"/>
              </a:rPr>
              <a:t>intelligence </a:t>
            </a:r>
            <a:r>
              <a:rPr sz="2300" spc="165" dirty="0">
                <a:solidFill>
                  <a:srgbClr val="231F20"/>
                </a:solidFill>
                <a:latin typeface="Calibri"/>
                <a:cs typeface="Calibri"/>
              </a:rPr>
              <a:t>artificielle</a:t>
            </a:r>
            <a:r>
              <a:rPr sz="2300" spc="325" dirty="0">
                <a:solidFill>
                  <a:srgbClr val="231F20"/>
                </a:solidFill>
                <a:latin typeface="Calibri"/>
                <a:cs typeface="Calibri"/>
              </a:rPr>
              <a:t> </a:t>
            </a:r>
            <a:r>
              <a:rPr sz="2300" b="1" spc="105" dirty="0">
                <a:solidFill>
                  <a:srgbClr val="231F20"/>
                </a:solidFill>
                <a:latin typeface="Calibri"/>
                <a:cs typeface="Calibri"/>
              </a:rPr>
              <a:t>crée</a:t>
            </a:r>
            <a:r>
              <a:rPr sz="2300" b="1" spc="325" dirty="0">
                <a:solidFill>
                  <a:srgbClr val="231F20"/>
                </a:solidFill>
                <a:latin typeface="Calibri"/>
                <a:cs typeface="Calibri"/>
              </a:rPr>
              <a:t> </a:t>
            </a:r>
            <a:r>
              <a:rPr sz="2300" b="1" spc="100" dirty="0">
                <a:solidFill>
                  <a:srgbClr val="231F20"/>
                </a:solidFill>
                <a:latin typeface="Calibri"/>
                <a:cs typeface="Calibri"/>
              </a:rPr>
              <a:t>des</a:t>
            </a:r>
            <a:r>
              <a:rPr sz="2300" b="1" spc="325" dirty="0">
                <a:solidFill>
                  <a:srgbClr val="231F20"/>
                </a:solidFill>
                <a:latin typeface="Calibri"/>
                <a:cs typeface="Calibri"/>
              </a:rPr>
              <a:t> </a:t>
            </a:r>
            <a:r>
              <a:rPr sz="2300" b="1" spc="160" dirty="0">
                <a:solidFill>
                  <a:srgbClr val="231F20"/>
                </a:solidFill>
                <a:latin typeface="Calibri"/>
                <a:cs typeface="Calibri"/>
              </a:rPr>
              <a:t>visages</a:t>
            </a:r>
            <a:r>
              <a:rPr sz="2300" b="1" spc="325" dirty="0">
                <a:solidFill>
                  <a:srgbClr val="231F20"/>
                </a:solidFill>
                <a:latin typeface="Calibri"/>
                <a:cs typeface="Calibri"/>
              </a:rPr>
              <a:t> </a:t>
            </a:r>
            <a:r>
              <a:rPr sz="2300" b="1" spc="130" dirty="0">
                <a:solidFill>
                  <a:srgbClr val="231F20"/>
                </a:solidFill>
                <a:latin typeface="Calibri"/>
                <a:cs typeface="Calibri"/>
              </a:rPr>
              <a:t>qui</a:t>
            </a:r>
            <a:r>
              <a:rPr sz="2300" b="1" spc="325" dirty="0">
                <a:solidFill>
                  <a:srgbClr val="231F20"/>
                </a:solidFill>
                <a:latin typeface="Calibri"/>
                <a:cs typeface="Calibri"/>
              </a:rPr>
              <a:t> </a:t>
            </a:r>
            <a:r>
              <a:rPr sz="2300" b="1" spc="125" dirty="0">
                <a:solidFill>
                  <a:srgbClr val="231F20"/>
                </a:solidFill>
                <a:latin typeface="Calibri"/>
                <a:cs typeface="Calibri"/>
              </a:rPr>
              <a:t>n’existent</a:t>
            </a:r>
            <a:r>
              <a:rPr sz="2300" b="1" spc="325" dirty="0">
                <a:solidFill>
                  <a:srgbClr val="231F20"/>
                </a:solidFill>
                <a:latin typeface="Calibri"/>
                <a:cs typeface="Calibri"/>
              </a:rPr>
              <a:t> </a:t>
            </a:r>
            <a:r>
              <a:rPr sz="2300" b="1" spc="125" dirty="0">
                <a:solidFill>
                  <a:srgbClr val="231F20"/>
                </a:solidFill>
                <a:latin typeface="Calibri"/>
                <a:cs typeface="Calibri"/>
              </a:rPr>
              <a:t>pas</a:t>
            </a:r>
            <a:r>
              <a:rPr sz="2300" spc="125" dirty="0">
                <a:solidFill>
                  <a:srgbClr val="231F20"/>
                </a:solidFill>
                <a:latin typeface="Calibri"/>
                <a:cs typeface="Calibri"/>
              </a:rPr>
              <a:t>.</a:t>
            </a:r>
            <a:r>
              <a:rPr sz="2300" spc="325" dirty="0">
                <a:solidFill>
                  <a:srgbClr val="231F20"/>
                </a:solidFill>
                <a:latin typeface="Calibri"/>
                <a:cs typeface="Calibri"/>
              </a:rPr>
              <a:t> </a:t>
            </a:r>
            <a:r>
              <a:rPr sz="2300" spc="110" dirty="0">
                <a:solidFill>
                  <a:srgbClr val="231F20"/>
                </a:solidFill>
                <a:latin typeface="Calibri"/>
                <a:cs typeface="Calibri"/>
              </a:rPr>
              <a:t>Encore </a:t>
            </a:r>
            <a:r>
              <a:rPr sz="2300" spc="65" dirty="0">
                <a:solidFill>
                  <a:srgbClr val="231F20"/>
                </a:solidFill>
                <a:latin typeface="Calibri"/>
                <a:cs typeface="Calibri"/>
              </a:rPr>
              <a:t>une</a:t>
            </a:r>
            <a:r>
              <a:rPr sz="2300" spc="254" dirty="0">
                <a:solidFill>
                  <a:srgbClr val="231F20"/>
                </a:solidFill>
                <a:latin typeface="Calibri"/>
                <a:cs typeface="Calibri"/>
              </a:rPr>
              <a:t> </a:t>
            </a:r>
            <a:r>
              <a:rPr sz="2300" spc="100" dirty="0">
                <a:solidFill>
                  <a:srgbClr val="231F20"/>
                </a:solidFill>
                <a:latin typeface="Calibri"/>
                <a:cs typeface="Calibri"/>
              </a:rPr>
              <a:t>fois</a:t>
            </a:r>
            <a:r>
              <a:rPr sz="2300" spc="254" dirty="0">
                <a:solidFill>
                  <a:srgbClr val="231F20"/>
                </a:solidFill>
                <a:latin typeface="Calibri"/>
                <a:cs typeface="Calibri"/>
              </a:rPr>
              <a:t> </a:t>
            </a:r>
            <a:r>
              <a:rPr sz="2300" spc="70" dirty="0">
                <a:solidFill>
                  <a:srgbClr val="231F20"/>
                </a:solidFill>
                <a:latin typeface="Calibri"/>
                <a:cs typeface="Calibri"/>
              </a:rPr>
              <a:t>je</a:t>
            </a:r>
            <a:r>
              <a:rPr sz="2300" spc="254" dirty="0">
                <a:solidFill>
                  <a:srgbClr val="231F20"/>
                </a:solidFill>
                <a:latin typeface="Calibri"/>
                <a:cs typeface="Calibri"/>
              </a:rPr>
              <a:t> </a:t>
            </a:r>
            <a:r>
              <a:rPr sz="2300" spc="55" dirty="0">
                <a:solidFill>
                  <a:srgbClr val="231F20"/>
                </a:solidFill>
                <a:latin typeface="Calibri"/>
                <a:cs typeface="Calibri"/>
              </a:rPr>
              <a:t>ne</a:t>
            </a:r>
            <a:r>
              <a:rPr sz="2300" spc="260" dirty="0">
                <a:solidFill>
                  <a:srgbClr val="231F20"/>
                </a:solidFill>
                <a:latin typeface="Calibri"/>
                <a:cs typeface="Calibri"/>
              </a:rPr>
              <a:t> </a:t>
            </a:r>
            <a:r>
              <a:rPr sz="2300" spc="125" dirty="0">
                <a:solidFill>
                  <a:srgbClr val="231F20"/>
                </a:solidFill>
                <a:latin typeface="Calibri"/>
                <a:cs typeface="Calibri"/>
              </a:rPr>
              <a:t>suis</a:t>
            </a:r>
            <a:r>
              <a:rPr sz="2300" spc="260" dirty="0">
                <a:solidFill>
                  <a:srgbClr val="231F20"/>
                </a:solidFill>
                <a:latin typeface="Calibri"/>
                <a:cs typeface="Calibri"/>
              </a:rPr>
              <a:t> </a:t>
            </a:r>
            <a:r>
              <a:rPr sz="2300" spc="90" dirty="0">
                <a:solidFill>
                  <a:srgbClr val="231F20"/>
                </a:solidFill>
                <a:latin typeface="Calibri"/>
                <a:cs typeface="Calibri"/>
              </a:rPr>
              <a:t>pas</a:t>
            </a:r>
            <a:r>
              <a:rPr sz="2300" spc="254" dirty="0">
                <a:solidFill>
                  <a:srgbClr val="231F20"/>
                </a:solidFill>
                <a:latin typeface="Calibri"/>
                <a:cs typeface="Calibri"/>
              </a:rPr>
              <a:t> </a:t>
            </a:r>
            <a:r>
              <a:rPr sz="2300" spc="105" dirty="0">
                <a:solidFill>
                  <a:srgbClr val="231F20"/>
                </a:solidFill>
                <a:latin typeface="Calibri"/>
                <a:cs typeface="Calibri"/>
              </a:rPr>
              <a:t>sûr</a:t>
            </a:r>
            <a:r>
              <a:rPr sz="2300" spc="254" dirty="0">
                <a:solidFill>
                  <a:srgbClr val="231F20"/>
                </a:solidFill>
                <a:latin typeface="Calibri"/>
                <a:cs typeface="Calibri"/>
              </a:rPr>
              <a:t> </a:t>
            </a:r>
            <a:r>
              <a:rPr sz="2300" spc="65" dirty="0">
                <a:solidFill>
                  <a:srgbClr val="231F20"/>
                </a:solidFill>
                <a:latin typeface="Calibri"/>
                <a:cs typeface="Calibri"/>
              </a:rPr>
              <a:t>à</a:t>
            </a:r>
            <a:r>
              <a:rPr sz="2300" spc="260" dirty="0">
                <a:solidFill>
                  <a:srgbClr val="231F20"/>
                </a:solidFill>
                <a:latin typeface="Calibri"/>
                <a:cs typeface="Calibri"/>
              </a:rPr>
              <a:t> </a:t>
            </a:r>
            <a:r>
              <a:rPr sz="2300" spc="195" dirty="0">
                <a:solidFill>
                  <a:srgbClr val="231F20"/>
                </a:solidFill>
                <a:latin typeface="Calibri"/>
                <a:cs typeface="Calibri"/>
              </a:rPr>
              <a:t>100%,</a:t>
            </a:r>
            <a:r>
              <a:rPr sz="2300" spc="260" dirty="0">
                <a:solidFill>
                  <a:srgbClr val="231F20"/>
                </a:solidFill>
                <a:latin typeface="Calibri"/>
                <a:cs typeface="Calibri"/>
              </a:rPr>
              <a:t> </a:t>
            </a:r>
            <a:r>
              <a:rPr sz="2300" spc="110" dirty="0">
                <a:solidFill>
                  <a:srgbClr val="231F20"/>
                </a:solidFill>
                <a:latin typeface="Calibri"/>
                <a:cs typeface="Calibri"/>
              </a:rPr>
              <a:t>mais</a:t>
            </a:r>
            <a:r>
              <a:rPr sz="2300" spc="260" dirty="0">
                <a:solidFill>
                  <a:srgbClr val="231F20"/>
                </a:solidFill>
                <a:latin typeface="Calibri"/>
                <a:cs typeface="Calibri"/>
              </a:rPr>
              <a:t> </a:t>
            </a:r>
            <a:r>
              <a:rPr sz="2300" spc="150" dirty="0">
                <a:solidFill>
                  <a:srgbClr val="231F20"/>
                </a:solidFill>
                <a:latin typeface="Calibri"/>
                <a:cs typeface="Calibri"/>
              </a:rPr>
              <a:t>il</a:t>
            </a:r>
            <a:r>
              <a:rPr sz="2300" spc="265" dirty="0">
                <a:solidFill>
                  <a:srgbClr val="231F20"/>
                </a:solidFill>
                <a:latin typeface="Calibri"/>
                <a:cs typeface="Calibri"/>
              </a:rPr>
              <a:t> </a:t>
            </a:r>
            <a:r>
              <a:rPr sz="2300" spc="50" dirty="0">
                <a:solidFill>
                  <a:srgbClr val="231F20"/>
                </a:solidFill>
                <a:latin typeface="Calibri"/>
                <a:cs typeface="Calibri"/>
              </a:rPr>
              <a:t>y</a:t>
            </a:r>
            <a:r>
              <a:rPr sz="2300" spc="260" dirty="0">
                <a:solidFill>
                  <a:srgbClr val="231F20"/>
                </a:solidFill>
                <a:latin typeface="Calibri"/>
                <a:cs typeface="Calibri"/>
              </a:rPr>
              <a:t> </a:t>
            </a:r>
            <a:r>
              <a:rPr sz="2300" spc="65" dirty="0">
                <a:solidFill>
                  <a:srgbClr val="231F20"/>
                </a:solidFill>
                <a:latin typeface="Calibri"/>
                <a:cs typeface="Calibri"/>
              </a:rPr>
              <a:t>a</a:t>
            </a:r>
            <a:r>
              <a:rPr sz="2300" spc="260" dirty="0">
                <a:solidFill>
                  <a:srgbClr val="231F20"/>
                </a:solidFill>
                <a:latin typeface="Calibri"/>
                <a:cs typeface="Calibri"/>
              </a:rPr>
              <a:t> </a:t>
            </a:r>
            <a:r>
              <a:rPr sz="2300" spc="105" dirty="0">
                <a:solidFill>
                  <a:srgbClr val="231F20"/>
                </a:solidFill>
                <a:latin typeface="Calibri"/>
                <a:cs typeface="Calibri"/>
              </a:rPr>
              <a:t>plusieurs </a:t>
            </a:r>
            <a:r>
              <a:rPr sz="2300" dirty="0">
                <a:solidFill>
                  <a:srgbClr val="231F20"/>
                </a:solidFill>
                <a:latin typeface="Calibri"/>
                <a:cs typeface="Calibri"/>
              </a:rPr>
              <a:t>éléments</a:t>
            </a:r>
            <a:r>
              <a:rPr sz="2300" spc="340" dirty="0">
                <a:solidFill>
                  <a:srgbClr val="231F20"/>
                </a:solidFill>
                <a:latin typeface="Calibri"/>
                <a:cs typeface="Calibri"/>
              </a:rPr>
              <a:t> </a:t>
            </a:r>
            <a:r>
              <a:rPr sz="2300" spc="-10" dirty="0">
                <a:solidFill>
                  <a:srgbClr val="231F20"/>
                </a:solidFill>
                <a:latin typeface="Calibri"/>
                <a:cs typeface="Calibri"/>
              </a:rPr>
              <a:t>douteux...</a:t>
            </a:r>
            <a:endParaRPr sz="2300" dirty="0">
              <a:latin typeface="Calibri"/>
              <a:cs typeface="Calibri"/>
            </a:endParaRPr>
          </a:p>
        </p:txBody>
      </p:sp>
      <p:sp>
        <p:nvSpPr>
          <p:cNvPr id="9" name="object 9"/>
          <p:cNvSpPr txBox="1"/>
          <p:nvPr/>
        </p:nvSpPr>
        <p:spPr>
          <a:xfrm>
            <a:off x="9340615" y="1571340"/>
            <a:ext cx="7483475" cy="1711325"/>
          </a:xfrm>
          <a:prstGeom prst="rect">
            <a:avLst/>
          </a:prstGeom>
        </p:spPr>
        <p:txBody>
          <a:bodyPr vert="horz" wrap="square" lIns="0" tIns="12065" rIns="0" bIns="0" rtlCol="0">
            <a:spAutoFit/>
          </a:bodyPr>
          <a:lstStyle/>
          <a:p>
            <a:pPr marL="12700" marR="5080" algn="just">
              <a:lnSpc>
                <a:spcPct val="120200"/>
              </a:lnSpc>
              <a:spcBef>
                <a:spcPts val="95"/>
              </a:spcBef>
            </a:pPr>
            <a:r>
              <a:rPr sz="2300" spc="65" dirty="0">
                <a:solidFill>
                  <a:srgbClr val="231F20"/>
                </a:solidFill>
                <a:latin typeface="Calibri"/>
                <a:cs typeface="Calibri"/>
              </a:rPr>
              <a:t>Bye</a:t>
            </a:r>
            <a:r>
              <a:rPr sz="2300" spc="254" dirty="0">
                <a:solidFill>
                  <a:srgbClr val="231F20"/>
                </a:solidFill>
                <a:latin typeface="Calibri"/>
                <a:cs typeface="Calibri"/>
              </a:rPr>
              <a:t> </a:t>
            </a:r>
            <a:r>
              <a:rPr sz="2300" dirty="0">
                <a:solidFill>
                  <a:srgbClr val="231F20"/>
                </a:solidFill>
                <a:latin typeface="Calibri"/>
                <a:cs typeface="Calibri"/>
              </a:rPr>
              <a:t>bye</a:t>
            </a:r>
            <a:r>
              <a:rPr sz="2300" spc="260" dirty="0">
                <a:solidFill>
                  <a:srgbClr val="231F20"/>
                </a:solidFill>
                <a:latin typeface="Calibri"/>
                <a:cs typeface="Calibri"/>
              </a:rPr>
              <a:t> </a:t>
            </a:r>
            <a:r>
              <a:rPr sz="2300" spc="110" dirty="0">
                <a:solidFill>
                  <a:srgbClr val="231F20"/>
                </a:solidFill>
                <a:latin typeface="Calibri"/>
                <a:cs typeface="Calibri"/>
              </a:rPr>
              <a:t>Karina,</a:t>
            </a:r>
            <a:r>
              <a:rPr sz="2300" spc="254" dirty="0">
                <a:solidFill>
                  <a:srgbClr val="231F20"/>
                </a:solidFill>
                <a:latin typeface="Calibri"/>
                <a:cs typeface="Calibri"/>
              </a:rPr>
              <a:t> </a:t>
            </a:r>
            <a:r>
              <a:rPr sz="2300" spc="60" dirty="0">
                <a:solidFill>
                  <a:srgbClr val="231F20"/>
                </a:solidFill>
                <a:latin typeface="Calibri"/>
                <a:cs typeface="Calibri"/>
              </a:rPr>
              <a:t>je</a:t>
            </a:r>
            <a:r>
              <a:rPr sz="2300" spc="260" dirty="0">
                <a:solidFill>
                  <a:srgbClr val="231F20"/>
                </a:solidFill>
                <a:latin typeface="Calibri"/>
                <a:cs typeface="Calibri"/>
              </a:rPr>
              <a:t> </a:t>
            </a:r>
            <a:r>
              <a:rPr sz="2300" dirty="0">
                <a:solidFill>
                  <a:srgbClr val="231F20"/>
                </a:solidFill>
                <a:latin typeface="Calibri"/>
                <a:cs typeface="Calibri"/>
              </a:rPr>
              <a:t>tombe</a:t>
            </a:r>
            <a:r>
              <a:rPr sz="2300" spc="254" dirty="0">
                <a:solidFill>
                  <a:srgbClr val="231F20"/>
                </a:solidFill>
                <a:latin typeface="Calibri"/>
                <a:cs typeface="Calibri"/>
              </a:rPr>
              <a:t> </a:t>
            </a:r>
            <a:r>
              <a:rPr sz="2300" spc="70" dirty="0">
                <a:solidFill>
                  <a:srgbClr val="231F20"/>
                </a:solidFill>
                <a:latin typeface="Calibri"/>
                <a:cs typeface="Calibri"/>
              </a:rPr>
              <a:t>ensuite</a:t>
            </a:r>
            <a:r>
              <a:rPr sz="2300" spc="260" dirty="0">
                <a:solidFill>
                  <a:srgbClr val="231F20"/>
                </a:solidFill>
                <a:latin typeface="Calibri"/>
                <a:cs typeface="Calibri"/>
              </a:rPr>
              <a:t> </a:t>
            </a:r>
            <a:r>
              <a:rPr sz="2300" spc="90" dirty="0">
                <a:solidFill>
                  <a:srgbClr val="231F20"/>
                </a:solidFill>
                <a:latin typeface="Calibri"/>
                <a:cs typeface="Calibri"/>
              </a:rPr>
              <a:t>sur</a:t>
            </a:r>
            <a:r>
              <a:rPr sz="2300" spc="254" dirty="0">
                <a:solidFill>
                  <a:srgbClr val="231F20"/>
                </a:solidFill>
                <a:latin typeface="Calibri"/>
                <a:cs typeface="Calibri"/>
              </a:rPr>
              <a:t> </a:t>
            </a:r>
            <a:r>
              <a:rPr sz="2300" b="1" spc="75" dirty="0">
                <a:solidFill>
                  <a:srgbClr val="231F20"/>
                </a:solidFill>
                <a:latin typeface="Calibri"/>
                <a:cs typeface="Calibri"/>
              </a:rPr>
              <a:t>Monica</a:t>
            </a:r>
            <a:r>
              <a:rPr sz="2300" spc="75" dirty="0">
                <a:solidFill>
                  <a:srgbClr val="231F20"/>
                </a:solidFill>
                <a:latin typeface="Calibri"/>
                <a:cs typeface="Calibri"/>
              </a:rPr>
              <a:t>.</a:t>
            </a:r>
            <a:r>
              <a:rPr sz="2300" spc="260" dirty="0">
                <a:solidFill>
                  <a:srgbClr val="231F20"/>
                </a:solidFill>
                <a:latin typeface="Calibri"/>
                <a:cs typeface="Calibri"/>
              </a:rPr>
              <a:t> </a:t>
            </a:r>
            <a:r>
              <a:rPr sz="2300" spc="80" dirty="0">
                <a:solidFill>
                  <a:srgbClr val="231F20"/>
                </a:solidFill>
                <a:latin typeface="Calibri"/>
                <a:cs typeface="Calibri"/>
              </a:rPr>
              <a:t>Image</a:t>
            </a:r>
            <a:r>
              <a:rPr sz="2300" spc="254" dirty="0">
                <a:solidFill>
                  <a:srgbClr val="231F20"/>
                </a:solidFill>
                <a:latin typeface="Calibri"/>
                <a:cs typeface="Calibri"/>
              </a:rPr>
              <a:t> </a:t>
            </a:r>
            <a:r>
              <a:rPr sz="2300" spc="80" dirty="0">
                <a:solidFill>
                  <a:srgbClr val="231F20"/>
                </a:solidFill>
                <a:latin typeface="Calibri"/>
                <a:cs typeface="Calibri"/>
              </a:rPr>
              <a:t>plus </a:t>
            </a:r>
            <a:r>
              <a:rPr sz="2300" spc="85" dirty="0">
                <a:solidFill>
                  <a:srgbClr val="231F20"/>
                </a:solidFill>
                <a:latin typeface="Calibri"/>
                <a:cs typeface="Calibri"/>
              </a:rPr>
              <a:t>floue</a:t>
            </a:r>
            <a:r>
              <a:rPr sz="2300" spc="254" dirty="0">
                <a:solidFill>
                  <a:srgbClr val="231F20"/>
                </a:solidFill>
                <a:latin typeface="Calibri"/>
                <a:cs typeface="Calibri"/>
              </a:rPr>
              <a:t> </a:t>
            </a:r>
            <a:r>
              <a:rPr sz="2300" spc="105" dirty="0">
                <a:solidFill>
                  <a:srgbClr val="231F20"/>
                </a:solidFill>
                <a:latin typeface="Calibri"/>
                <a:cs typeface="Calibri"/>
              </a:rPr>
              <a:t>mais</a:t>
            </a:r>
            <a:r>
              <a:rPr sz="2300" spc="260" dirty="0">
                <a:solidFill>
                  <a:srgbClr val="231F20"/>
                </a:solidFill>
                <a:latin typeface="Calibri"/>
                <a:cs typeface="Calibri"/>
              </a:rPr>
              <a:t> </a:t>
            </a:r>
            <a:r>
              <a:rPr sz="2300" spc="75" dirty="0">
                <a:solidFill>
                  <a:srgbClr val="231F20"/>
                </a:solidFill>
                <a:latin typeface="Calibri"/>
                <a:cs typeface="Calibri"/>
              </a:rPr>
              <a:t>très</a:t>
            </a:r>
            <a:r>
              <a:rPr sz="2300" spc="260" dirty="0">
                <a:solidFill>
                  <a:srgbClr val="231F20"/>
                </a:solidFill>
                <a:latin typeface="Calibri"/>
                <a:cs typeface="Calibri"/>
              </a:rPr>
              <a:t> </a:t>
            </a:r>
            <a:r>
              <a:rPr sz="2300" spc="95" dirty="0">
                <a:solidFill>
                  <a:srgbClr val="231F20"/>
                </a:solidFill>
                <a:latin typeface="Calibri"/>
                <a:cs typeface="Calibri"/>
              </a:rPr>
              <a:t>suspecte</a:t>
            </a:r>
            <a:r>
              <a:rPr sz="2300" spc="260" dirty="0">
                <a:solidFill>
                  <a:srgbClr val="231F20"/>
                </a:solidFill>
                <a:latin typeface="Calibri"/>
                <a:cs typeface="Calibri"/>
              </a:rPr>
              <a:t> </a:t>
            </a:r>
            <a:r>
              <a:rPr sz="2300" spc="100" dirty="0">
                <a:solidFill>
                  <a:srgbClr val="231F20"/>
                </a:solidFill>
                <a:latin typeface="Calibri"/>
                <a:cs typeface="Calibri"/>
              </a:rPr>
              <a:t>elle</a:t>
            </a:r>
            <a:r>
              <a:rPr sz="2300" spc="260" dirty="0">
                <a:solidFill>
                  <a:srgbClr val="231F20"/>
                </a:solidFill>
                <a:latin typeface="Calibri"/>
                <a:cs typeface="Calibri"/>
              </a:rPr>
              <a:t> </a:t>
            </a:r>
            <a:r>
              <a:rPr sz="2300" spc="114" dirty="0">
                <a:solidFill>
                  <a:srgbClr val="231F20"/>
                </a:solidFill>
                <a:latin typeface="Calibri"/>
                <a:cs typeface="Calibri"/>
              </a:rPr>
              <a:t>aussi.</a:t>
            </a:r>
            <a:r>
              <a:rPr sz="2300" spc="254" dirty="0">
                <a:solidFill>
                  <a:srgbClr val="231F20"/>
                </a:solidFill>
                <a:latin typeface="Calibri"/>
                <a:cs typeface="Calibri"/>
              </a:rPr>
              <a:t> </a:t>
            </a:r>
            <a:r>
              <a:rPr sz="2300" spc="105" dirty="0">
                <a:solidFill>
                  <a:srgbClr val="231F20"/>
                </a:solidFill>
                <a:latin typeface="Calibri"/>
                <a:cs typeface="Calibri"/>
              </a:rPr>
              <a:t>D’ailleurs,</a:t>
            </a:r>
            <a:r>
              <a:rPr sz="2300" spc="260" dirty="0">
                <a:solidFill>
                  <a:srgbClr val="231F20"/>
                </a:solidFill>
                <a:latin typeface="Calibri"/>
                <a:cs typeface="Calibri"/>
              </a:rPr>
              <a:t> </a:t>
            </a:r>
            <a:r>
              <a:rPr sz="2300" spc="70" dirty="0">
                <a:solidFill>
                  <a:srgbClr val="231F20"/>
                </a:solidFill>
                <a:latin typeface="Calibri"/>
                <a:cs typeface="Calibri"/>
              </a:rPr>
              <a:t>l’annonce </a:t>
            </a:r>
            <a:r>
              <a:rPr sz="2300" spc="65" dirty="0">
                <a:solidFill>
                  <a:srgbClr val="231F20"/>
                </a:solidFill>
                <a:latin typeface="Calibri"/>
                <a:cs typeface="Calibri"/>
              </a:rPr>
              <a:t>a</a:t>
            </a:r>
            <a:r>
              <a:rPr sz="2300" spc="275" dirty="0">
                <a:solidFill>
                  <a:srgbClr val="231F20"/>
                </a:solidFill>
                <a:latin typeface="Calibri"/>
                <a:cs typeface="Calibri"/>
              </a:rPr>
              <a:t> </a:t>
            </a:r>
            <a:r>
              <a:rPr sz="2300" spc="45" dirty="0">
                <a:solidFill>
                  <a:srgbClr val="231F20"/>
                </a:solidFill>
                <a:latin typeface="Calibri"/>
                <a:cs typeface="Calibri"/>
              </a:rPr>
              <a:t>rapidement</a:t>
            </a:r>
            <a:r>
              <a:rPr sz="2300" spc="280" dirty="0">
                <a:solidFill>
                  <a:srgbClr val="231F20"/>
                </a:solidFill>
                <a:latin typeface="Calibri"/>
                <a:cs typeface="Calibri"/>
              </a:rPr>
              <a:t> </a:t>
            </a:r>
            <a:r>
              <a:rPr sz="2300" dirty="0">
                <a:solidFill>
                  <a:srgbClr val="231F20"/>
                </a:solidFill>
                <a:latin typeface="Calibri"/>
                <a:cs typeface="Calibri"/>
              </a:rPr>
              <a:t>été</a:t>
            </a:r>
            <a:r>
              <a:rPr sz="2300" spc="275" dirty="0">
                <a:solidFill>
                  <a:srgbClr val="231F20"/>
                </a:solidFill>
                <a:latin typeface="Calibri"/>
                <a:cs typeface="Calibri"/>
              </a:rPr>
              <a:t> </a:t>
            </a:r>
            <a:r>
              <a:rPr sz="2300" spc="60" dirty="0">
                <a:solidFill>
                  <a:srgbClr val="231F20"/>
                </a:solidFill>
                <a:latin typeface="Calibri"/>
                <a:cs typeface="Calibri"/>
              </a:rPr>
              <a:t>supprimée</a:t>
            </a:r>
            <a:r>
              <a:rPr sz="2300" spc="280" dirty="0">
                <a:solidFill>
                  <a:srgbClr val="231F20"/>
                </a:solidFill>
                <a:latin typeface="Calibri"/>
                <a:cs typeface="Calibri"/>
              </a:rPr>
              <a:t> </a:t>
            </a:r>
            <a:r>
              <a:rPr sz="2300" spc="55" dirty="0">
                <a:solidFill>
                  <a:srgbClr val="231F20"/>
                </a:solidFill>
                <a:latin typeface="Calibri"/>
                <a:cs typeface="Calibri"/>
              </a:rPr>
              <a:t>après</a:t>
            </a:r>
            <a:r>
              <a:rPr sz="2300" spc="275" dirty="0">
                <a:solidFill>
                  <a:srgbClr val="231F20"/>
                </a:solidFill>
                <a:latin typeface="Calibri"/>
                <a:cs typeface="Calibri"/>
              </a:rPr>
              <a:t> </a:t>
            </a:r>
            <a:r>
              <a:rPr sz="2300" dirty="0">
                <a:solidFill>
                  <a:srgbClr val="231F20"/>
                </a:solidFill>
                <a:latin typeface="Calibri"/>
                <a:cs typeface="Calibri"/>
              </a:rPr>
              <a:t>que</a:t>
            </a:r>
            <a:r>
              <a:rPr sz="2300" spc="280" dirty="0">
                <a:solidFill>
                  <a:srgbClr val="231F20"/>
                </a:solidFill>
                <a:latin typeface="Calibri"/>
                <a:cs typeface="Calibri"/>
              </a:rPr>
              <a:t> </a:t>
            </a:r>
            <a:r>
              <a:rPr sz="2300" spc="70" dirty="0">
                <a:solidFill>
                  <a:srgbClr val="231F20"/>
                </a:solidFill>
                <a:latin typeface="Calibri"/>
                <a:cs typeface="Calibri"/>
              </a:rPr>
              <a:t>j’ai</a:t>
            </a:r>
            <a:r>
              <a:rPr sz="2300" spc="275" dirty="0">
                <a:solidFill>
                  <a:srgbClr val="231F20"/>
                </a:solidFill>
                <a:latin typeface="Calibri"/>
                <a:cs typeface="Calibri"/>
              </a:rPr>
              <a:t> </a:t>
            </a:r>
            <a:r>
              <a:rPr sz="2300" dirty="0">
                <a:solidFill>
                  <a:srgbClr val="231F20"/>
                </a:solidFill>
                <a:latin typeface="Calibri"/>
                <a:cs typeface="Calibri"/>
              </a:rPr>
              <a:t>mentionné</a:t>
            </a:r>
            <a:r>
              <a:rPr sz="2300" spc="280" dirty="0">
                <a:solidFill>
                  <a:srgbClr val="231F20"/>
                </a:solidFill>
                <a:latin typeface="Calibri"/>
                <a:cs typeface="Calibri"/>
              </a:rPr>
              <a:t> </a:t>
            </a:r>
            <a:r>
              <a:rPr sz="2300" spc="35" dirty="0">
                <a:solidFill>
                  <a:srgbClr val="231F20"/>
                </a:solidFill>
                <a:latin typeface="Calibri"/>
                <a:cs typeface="Calibri"/>
              </a:rPr>
              <a:t>son </a:t>
            </a:r>
            <a:r>
              <a:rPr sz="2300" dirty="0">
                <a:solidFill>
                  <a:srgbClr val="231F20"/>
                </a:solidFill>
                <a:latin typeface="Calibri"/>
                <a:cs typeface="Calibri"/>
              </a:rPr>
              <a:t>nom</a:t>
            </a:r>
            <a:r>
              <a:rPr sz="2300" spc="80" dirty="0">
                <a:solidFill>
                  <a:srgbClr val="231F20"/>
                </a:solidFill>
                <a:latin typeface="Calibri"/>
                <a:cs typeface="Calibri"/>
              </a:rPr>
              <a:t> </a:t>
            </a:r>
            <a:r>
              <a:rPr sz="2300" dirty="0">
                <a:solidFill>
                  <a:srgbClr val="231F20"/>
                </a:solidFill>
                <a:latin typeface="Calibri"/>
                <a:cs typeface="Calibri"/>
              </a:rPr>
              <a:t>auprès</a:t>
            </a:r>
            <a:r>
              <a:rPr sz="2300" spc="8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spc="65" dirty="0">
                <a:solidFill>
                  <a:srgbClr val="231F20"/>
                </a:solidFill>
                <a:latin typeface="Calibri"/>
                <a:cs typeface="Calibri"/>
              </a:rPr>
              <a:t>“Sophia”</a:t>
            </a:r>
            <a:r>
              <a:rPr sz="2300" spc="80"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p:txBody>
      </p:sp>
      <p:pic>
        <p:nvPicPr>
          <p:cNvPr id="10" name="object 10"/>
          <p:cNvPicPr/>
          <p:nvPr/>
        </p:nvPicPr>
        <p:blipFill>
          <a:blip r:embed="rId4" cstate="print"/>
          <a:stretch>
            <a:fillRect/>
          </a:stretch>
        </p:blipFill>
        <p:spPr>
          <a:xfrm>
            <a:off x="1358214" y="6182356"/>
            <a:ext cx="7138291" cy="2844238"/>
          </a:xfrm>
          <a:prstGeom prst="rect">
            <a:avLst/>
          </a:prstGeom>
        </p:spPr>
      </p:pic>
      <p:sp>
        <p:nvSpPr>
          <p:cNvPr id="11" name="object 11"/>
          <p:cNvSpPr txBox="1"/>
          <p:nvPr/>
        </p:nvSpPr>
        <p:spPr>
          <a:xfrm>
            <a:off x="11651866" y="5569190"/>
            <a:ext cx="7491095" cy="5082540"/>
          </a:xfrm>
          <a:prstGeom prst="rect">
            <a:avLst/>
          </a:prstGeom>
        </p:spPr>
        <p:txBody>
          <a:bodyPr vert="horz" wrap="square" lIns="0" tIns="12065" rIns="0" bIns="0" rtlCol="0">
            <a:spAutoFit/>
          </a:bodyPr>
          <a:lstStyle/>
          <a:p>
            <a:pPr marL="12700" marR="5080">
              <a:lnSpc>
                <a:spcPct val="120200"/>
              </a:lnSpc>
              <a:spcBef>
                <a:spcPts val="95"/>
              </a:spcBef>
            </a:pPr>
            <a:r>
              <a:rPr sz="2300" spc="55" dirty="0">
                <a:solidFill>
                  <a:srgbClr val="231F20"/>
                </a:solidFill>
                <a:latin typeface="Calibri"/>
                <a:cs typeface="Calibri"/>
              </a:rPr>
              <a:t>Quelques</a:t>
            </a:r>
            <a:r>
              <a:rPr sz="2300" spc="225" dirty="0">
                <a:solidFill>
                  <a:srgbClr val="231F20"/>
                </a:solidFill>
                <a:latin typeface="Calibri"/>
                <a:cs typeface="Calibri"/>
              </a:rPr>
              <a:t> </a:t>
            </a:r>
            <a:r>
              <a:rPr sz="2300" spc="80" dirty="0">
                <a:solidFill>
                  <a:srgbClr val="231F20"/>
                </a:solidFill>
                <a:latin typeface="Calibri"/>
                <a:cs typeface="Calibri"/>
              </a:rPr>
              <a:t>précisions</a:t>
            </a:r>
            <a:r>
              <a:rPr sz="2300" spc="229" dirty="0">
                <a:solidFill>
                  <a:srgbClr val="231F20"/>
                </a:solidFill>
                <a:latin typeface="Calibri"/>
                <a:cs typeface="Calibri"/>
              </a:rPr>
              <a:t> </a:t>
            </a:r>
            <a:r>
              <a:rPr sz="2300" dirty="0">
                <a:solidFill>
                  <a:srgbClr val="231F20"/>
                </a:solidFill>
                <a:latin typeface="Calibri"/>
                <a:cs typeface="Calibri"/>
              </a:rPr>
              <a:t>:</a:t>
            </a:r>
            <a:r>
              <a:rPr sz="2300" spc="229" dirty="0">
                <a:solidFill>
                  <a:srgbClr val="231F20"/>
                </a:solidFill>
                <a:latin typeface="Calibri"/>
                <a:cs typeface="Calibri"/>
              </a:rPr>
              <a:t> </a:t>
            </a:r>
            <a:r>
              <a:rPr sz="2300" spc="135" dirty="0">
                <a:solidFill>
                  <a:srgbClr val="231F20"/>
                </a:solidFill>
                <a:latin typeface="Calibri"/>
                <a:cs typeface="Calibri"/>
              </a:rPr>
              <a:t>il</a:t>
            </a:r>
            <a:r>
              <a:rPr sz="2300" spc="225" dirty="0">
                <a:solidFill>
                  <a:srgbClr val="231F20"/>
                </a:solidFill>
                <a:latin typeface="Calibri"/>
                <a:cs typeface="Calibri"/>
              </a:rPr>
              <a:t> </a:t>
            </a:r>
            <a:r>
              <a:rPr sz="2300" dirty="0">
                <a:solidFill>
                  <a:srgbClr val="231F20"/>
                </a:solidFill>
                <a:latin typeface="Calibri"/>
                <a:cs typeface="Calibri"/>
              </a:rPr>
              <a:t>ne</a:t>
            </a:r>
            <a:r>
              <a:rPr sz="2300" spc="229" dirty="0">
                <a:solidFill>
                  <a:srgbClr val="231F20"/>
                </a:solidFill>
                <a:latin typeface="Calibri"/>
                <a:cs typeface="Calibri"/>
              </a:rPr>
              <a:t> </a:t>
            </a:r>
            <a:r>
              <a:rPr sz="2300" spc="95" dirty="0">
                <a:solidFill>
                  <a:srgbClr val="231F20"/>
                </a:solidFill>
                <a:latin typeface="Calibri"/>
                <a:cs typeface="Calibri"/>
              </a:rPr>
              <a:t>s’agissait</a:t>
            </a:r>
            <a:r>
              <a:rPr sz="2300" spc="229" dirty="0">
                <a:solidFill>
                  <a:srgbClr val="231F20"/>
                </a:solidFill>
                <a:latin typeface="Calibri"/>
                <a:cs typeface="Calibri"/>
              </a:rPr>
              <a:t> </a:t>
            </a:r>
            <a:r>
              <a:rPr sz="2300" spc="75" dirty="0">
                <a:solidFill>
                  <a:srgbClr val="231F20"/>
                </a:solidFill>
                <a:latin typeface="Calibri"/>
                <a:cs typeface="Calibri"/>
              </a:rPr>
              <a:t>pas</a:t>
            </a:r>
            <a:r>
              <a:rPr sz="2300" spc="229" dirty="0">
                <a:solidFill>
                  <a:srgbClr val="231F20"/>
                </a:solidFill>
                <a:latin typeface="Calibri"/>
                <a:cs typeface="Calibri"/>
              </a:rPr>
              <a:t> </a:t>
            </a:r>
            <a:r>
              <a:rPr sz="2300" dirty="0">
                <a:solidFill>
                  <a:srgbClr val="231F20"/>
                </a:solidFill>
                <a:latin typeface="Calibri"/>
                <a:cs typeface="Calibri"/>
              </a:rPr>
              <a:t>d’un</a:t>
            </a:r>
            <a:r>
              <a:rPr sz="2300" spc="225" dirty="0">
                <a:solidFill>
                  <a:srgbClr val="231F20"/>
                </a:solidFill>
                <a:latin typeface="Calibri"/>
                <a:cs typeface="Calibri"/>
              </a:rPr>
              <a:t> </a:t>
            </a:r>
            <a:r>
              <a:rPr sz="2300" spc="70" dirty="0">
                <a:solidFill>
                  <a:srgbClr val="231F20"/>
                </a:solidFill>
                <a:latin typeface="Calibri"/>
                <a:cs typeface="Calibri"/>
              </a:rPr>
              <a:t>piratage</a:t>
            </a:r>
            <a:r>
              <a:rPr sz="2300" spc="229" dirty="0">
                <a:solidFill>
                  <a:srgbClr val="231F20"/>
                </a:solidFill>
                <a:latin typeface="Calibri"/>
                <a:cs typeface="Calibri"/>
              </a:rPr>
              <a:t> </a:t>
            </a:r>
            <a:r>
              <a:rPr sz="2300" spc="45" dirty="0">
                <a:solidFill>
                  <a:srgbClr val="231F20"/>
                </a:solidFill>
                <a:latin typeface="Calibri"/>
                <a:cs typeface="Calibri"/>
              </a:rPr>
              <a:t>au </a:t>
            </a:r>
            <a:r>
              <a:rPr sz="2300" spc="60" dirty="0">
                <a:solidFill>
                  <a:srgbClr val="231F20"/>
                </a:solidFill>
                <a:latin typeface="Calibri"/>
                <a:cs typeface="Calibri"/>
              </a:rPr>
              <a:t>sens</a:t>
            </a:r>
            <a:r>
              <a:rPr sz="2300" spc="-35" dirty="0">
                <a:solidFill>
                  <a:srgbClr val="231F20"/>
                </a:solidFill>
                <a:latin typeface="Calibri"/>
                <a:cs typeface="Calibri"/>
              </a:rPr>
              <a:t> </a:t>
            </a:r>
            <a:r>
              <a:rPr sz="2300" dirty="0">
                <a:solidFill>
                  <a:srgbClr val="231F20"/>
                </a:solidFill>
                <a:latin typeface="Calibri"/>
                <a:cs typeface="Calibri"/>
              </a:rPr>
              <a:t>propre</a:t>
            </a:r>
            <a:r>
              <a:rPr sz="2300" spc="-25" dirty="0">
                <a:solidFill>
                  <a:srgbClr val="231F20"/>
                </a:solidFill>
                <a:latin typeface="Calibri"/>
                <a:cs typeface="Calibri"/>
              </a:rPr>
              <a:t> </a:t>
            </a:r>
            <a:r>
              <a:rPr sz="2300" spc="65" dirty="0">
                <a:solidFill>
                  <a:srgbClr val="231F20"/>
                </a:solidFill>
                <a:latin typeface="Calibri"/>
                <a:cs typeface="Calibri"/>
              </a:rPr>
              <a:t>mais</a:t>
            </a:r>
            <a:r>
              <a:rPr sz="2300" spc="-25" dirty="0">
                <a:solidFill>
                  <a:srgbClr val="231F20"/>
                </a:solidFill>
                <a:latin typeface="Calibri"/>
                <a:cs typeface="Calibri"/>
              </a:rPr>
              <a:t> </a:t>
            </a:r>
            <a:r>
              <a:rPr sz="2300" dirty="0">
                <a:solidFill>
                  <a:srgbClr val="231F20"/>
                </a:solidFill>
                <a:latin typeface="Calibri"/>
                <a:cs typeface="Calibri"/>
              </a:rPr>
              <a:t>d’une</a:t>
            </a:r>
            <a:r>
              <a:rPr sz="2300" spc="-25" dirty="0">
                <a:solidFill>
                  <a:srgbClr val="231F20"/>
                </a:solidFill>
                <a:latin typeface="Calibri"/>
                <a:cs typeface="Calibri"/>
              </a:rPr>
              <a:t> </a:t>
            </a:r>
            <a:r>
              <a:rPr sz="2300" b="1" spc="45" dirty="0">
                <a:solidFill>
                  <a:srgbClr val="231F20"/>
                </a:solidFill>
                <a:latin typeface="Calibri"/>
                <a:cs typeface="Calibri"/>
              </a:rPr>
              <a:t>tentative</a:t>
            </a:r>
            <a:r>
              <a:rPr sz="2300" b="1" spc="-25" dirty="0">
                <a:solidFill>
                  <a:srgbClr val="231F20"/>
                </a:solidFill>
                <a:latin typeface="Calibri"/>
                <a:cs typeface="Calibri"/>
              </a:rPr>
              <a:t> </a:t>
            </a:r>
            <a:r>
              <a:rPr sz="2300" b="1" dirty="0">
                <a:solidFill>
                  <a:srgbClr val="231F20"/>
                </a:solidFill>
                <a:latin typeface="Calibri"/>
                <a:cs typeface="Calibri"/>
              </a:rPr>
              <a:t>de</a:t>
            </a:r>
            <a:r>
              <a:rPr sz="2300" b="1" spc="-35" dirty="0">
                <a:solidFill>
                  <a:srgbClr val="231F20"/>
                </a:solidFill>
                <a:latin typeface="Calibri"/>
                <a:cs typeface="Calibri"/>
              </a:rPr>
              <a:t> </a:t>
            </a:r>
            <a:r>
              <a:rPr sz="2300" b="1" spc="85" dirty="0">
                <a:solidFill>
                  <a:srgbClr val="231F20"/>
                </a:solidFill>
                <a:latin typeface="Calibri"/>
                <a:cs typeface="Calibri"/>
              </a:rPr>
              <a:t>phishing</a:t>
            </a:r>
            <a:r>
              <a:rPr sz="2300" b="1" spc="-30" dirty="0">
                <a:solidFill>
                  <a:srgbClr val="231F20"/>
                </a:solidFill>
                <a:latin typeface="Calibri"/>
                <a:cs typeface="Calibri"/>
              </a:rPr>
              <a:t> </a:t>
            </a:r>
            <a:r>
              <a:rPr sz="2300" spc="-10" dirty="0">
                <a:solidFill>
                  <a:srgbClr val="231F20"/>
                </a:solidFill>
                <a:latin typeface="Calibri"/>
                <a:cs typeface="Calibri"/>
              </a:rPr>
              <a:t>(hameçonnage </a:t>
            </a:r>
            <a:r>
              <a:rPr sz="2300" spc="75" dirty="0">
                <a:solidFill>
                  <a:srgbClr val="231F20"/>
                </a:solidFill>
                <a:latin typeface="Calibri"/>
                <a:cs typeface="Calibri"/>
              </a:rPr>
              <a:t>en</a:t>
            </a:r>
            <a:r>
              <a:rPr sz="2300" spc="365" dirty="0">
                <a:solidFill>
                  <a:srgbClr val="231F20"/>
                </a:solidFill>
                <a:latin typeface="Calibri"/>
                <a:cs typeface="Calibri"/>
              </a:rPr>
              <a:t> </a:t>
            </a:r>
            <a:r>
              <a:rPr sz="2300" spc="165" dirty="0">
                <a:solidFill>
                  <a:srgbClr val="231F20"/>
                </a:solidFill>
                <a:latin typeface="Calibri"/>
                <a:cs typeface="Calibri"/>
              </a:rPr>
              <a:t>français),</a:t>
            </a:r>
            <a:r>
              <a:rPr sz="2300" spc="360" dirty="0">
                <a:solidFill>
                  <a:srgbClr val="231F20"/>
                </a:solidFill>
                <a:latin typeface="Calibri"/>
                <a:cs typeface="Calibri"/>
              </a:rPr>
              <a:t> </a:t>
            </a:r>
            <a:r>
              <a:rPr sz="2300" spc="95" dirty="0">
                <a:solidFill>
                  <a:srgbClr val="231F20"/>
                </a:solidFill>
                <a:latin typeface="Calibri"/>
                <a:cs typeface="Calibri"/>
              </a:rPr>
              <a:t>une</a:t>
            </a:r>
            <a:r>
              <a:rPr sz="2300" spc="370" dirty="0">
                <a:solidFill>
                  <a:srgbClr val="231F20"/>
                </a:solidFill>
                <a:latin typeface="Calibri"/>
                <a:cs typeface="Calibri"/>
              </a:rPr>
              <a:t> </a:t>
            </a:r>
            <a:r>
              <a:rPr sz="2300" spc="125" dirty="0">
                <a:solidFill>
                  <a:srgbClr val="231F20"/>
                </a:solidFill>
                <a:latin typeface="Calibri"/>
                <a:cs typeface="Calibri"/>
              </a:rPr>
              <a:t>pratique</a:t>
            </a:r>
            <a:r>
              <a:rPr sz="2300" spc="365" dirty="0">
                <a:solidFill>
                  <a:srgbClr val="231F20"/>
                </a:solidFill>
                <a:latin typeface="Calibri"/>
                <a:cs typeface="Calibri"/>
              </a:rPr>
              <a:t> </a:t>
            </a:r>
            <a:r>
              <a:rPr sz="2300" spc="150" dirty="0">
                <a:solidFill>
                  <a:srgbClr val="231F20"/>
                </a:solidFill>
                <a:latin typeface="Calibri"/>
                <a:cs typeface="Calibri"/>
              </a:rPr>
              <a:t>malveillante</a:t>
            </a:r>
            <a:r>
              <a:rPr sz="2300" spc="365" dirty="0">
                <a:solidFill>
                  <a:srgbClr val="231F20"/>
                </a:solidFill>
                <a:latin typeface="Calibri"/>
                <a:cs typeface="Calibri"/>
              </a:rPr>
              <a:t> </a:t>
            </a:r>
            <a:r>
              <a:rPr sz="2300" spc="120" dirty="0">
                <a:solidFill>
                  <a:srgbClr val="231F20"/>
                </a:solidFill>
                <a:latin typeface="Calibri"/>
                <a:cs typeface="Calibri"/>
              </a:rPr>
              <a:t>qui</a:t>
            </a:r>
            <a:r>
              <a:rPr sz="2300" spc="370" dirty="0">
                <a:solidFill>
                  <a:srgbClr val="231F20"/>
                </a:solidFill>
                <a:latin typeface="Calibri"/>
                <a:cs typeface="Calibri"/>
              </a:rPr>
              <a:t> </a:t>
            </a:r>
            <a:r>
              <a:rPr sz="2300" spc="150" dirty="0">
                <a:solidFill>
                  <a:srgbClr val="231F20"/>
                </a:solidFill>
                <a:latin typeface="Calibri"/>
                <a:cs typeface="Calibri"/>
              </a:rPr>
              <a:t>consiste</a:t>
            </a:r>
            <a:r>
              <a:rPr sz="2300" spc="365" dirty="0">
                <a:solidFill>
                  <a:srgbClr val="231F20"/>
                </a:solidFill>
                <a:latin typeface="Calibri"/>
                <a:cs typeface="Calibri"/>
              </a:rPr>
              <a:t> </a:t>
            </a:r>
            <a:r>
              <a:rPr sz="2300" spc="15" dirty="0">
                <a:solidFill>
                  <a:srgbClr val="231F20"/>
                </a:solidFill>
                <a:latin typeface="Calibri"/>
                <a:cs typeface="Calibri"/>
              </a:rPr>
              <a:t>à </a:t>
            </a:r>
            <a:r>
              <a:rPr sz="2300" spc="90" dirty="0">
                <a:solidFill>
                  <a:srgbClr val="231F20"/>
                </a:solidFill>
                <a:latin typeface="Calibri"/>
                <a:cs typeface="Calibri"/>
              </a:rPr>
              <a:t>tromper</a:t>
            </a:r>
            <a:r>
              <a:rPr sz="2300" spc="335" dirty="0">
                <a:solidFill>
                  <a:srgbClr val="231F20"/>
                </a:solidFill>
                <a:latin typeface="Calibri"/>
                <a:cs typeface="Calibri"/>
              </a:rPr>
              <a:t> </a:t>
            </a:r>
            <a:r>
              <a:rPr sz="2300" spc="120" dirty="0">
                <a:solidFill>
                  <a:srgbClr val="231F20"/>
                </a:solidFill>
                <a:latin typeface="Calibri"/>
                <a:cs typeface="Calibri"/>
              </a:rPr>
              <a:t>l’internaute</a:t>
            </a:r>
            <a:r>
              <a:rPr sz="2300" spc="335" dirty="0">
                <a:solidFill>
                  <a:srgbClr val="231F20"/>
                </a:solidFill>
                <a:latin typeface="Calibri"/>
                <a:cs typeface="Calibri"/>
              </a:rPr>
              <a:t> </a:t>
            </a:r>
            <a:r>
              <a:rPr sz="2300" spc="85" dirty="0">
                <a:solidFill>
                  <a:srgbClr val="231F20"/>
                </a:solidFill>
                <a:latin typeface="Calibri"/>
                <a:cs typeface="Calibri"/>
              </a:rPr>
              <a:t>pour</a:t>
            </a:r>
            <a:r>
              <a:rPr sz="2300" spc="335" dirty="0">
                <a:solidFill>
                  <a:srgbClr val="231F20"/>
                </a:solidFill>
                <a:latin typeface="Calibri"/>
                <a:cs typeface="Calibri"/>
              </a:rPr>
              <a:t> </a:t>
            </a:r>
            <a:r>
              <a:rPr sz="2300" spc="135" dirty="0">
                <a:solidFill>
                  <a:srgbClr val="231F20"/>
                </a:solidFill>
                <a:latin typeface="Calibri"/>
                <a:cs typeface="Calibri"/>
              </a:rPr>
              <a:t>l’inciter</a:t>
            </a:r>
            <a:r>
              <a:rPr sz="2300" spc="340" dirty="0">
                <a:solidFill>
                  <a:srgbClr val="231F20"/>
                </a:solidFill>
                <a:latin typeface="Calibri"/>
                <a:cs typeface="Calibri"/>
              </a:rPr>
              <a:t> </a:t>
            </a:r>
            <a:r>
              <a:rPr sz="2300" spc="65" dirty="0">
                <a:solidFill>
                  <a:srgbClr val="231F20"/>
                </a:solidFill>
                <a:latin typeface="Calibri"/>
                <a:cs typeface="Calibri"/>
              </a:rPr>
              <a:t>à</a:t>
            </a:r>
            <a:r>
              <a:rPr sz="2300" spc="335" dirty="0">
                <a:solidFill>
                  <a:srgbClr val="231F20"/>
                </a:solidFill>
                <a:latin typeface="Calibri"/>
                <a:cs typeface="Calibri"/>
              </a:rPr>
              <a:t> </a:t>
            </a:r>
            <a:r>
              <a:rPr sz="2300" b="1" spc="125" dirty="0">
                <a:solidFill>
                  <a:srgbClr val="231F20"/>
                </a:solidFill>
                <a:latin typeface="Calibri"/>
                <a:cs typeface="Calibri"/>
              </a:rPr>
              <a:t>communiquer</a:t>
            </a:r>
            <a:r>
              <a:rPr sz="2300" b="1" spc="335" dirty="0">
                <a:solidFill>
                  <a:srgbClr val="231F20"/>
                </a:solidFill>
                <a:latin typeface="Calibri"/>
                <a:cs typeface="Calibri"/>
              </a:rPr>
              <a:t> </a:t>
            </a:r>
            <a:r>
              <a:rPr sz="2300" b="1" spc="105" dirty="0">
                <a:solidFill>
                  <a:srgbClr val="231F20"/>
                </a:solidFill>
                <a:latin typeface="Calibri"/>
                <a:cs typeface="Calibri"/>
              </a:rPr>
              <a:t>des </a:t>
            </a:r>
            <a:r>
              <a:rPr sz="2300" b="1" dirty="0">
                <a:solidFill>
                  <a:srgbClr val="231F20"/>
                </a:solidFill>
                <a:latin typeface="Calibri"/>
                <a:cs typeface="Calibri"/>
              </a:rPr>
              <a:t>données</a:t>
            </a:r>
            <a:r>
              <a:rPr sz="2300" b="1" spc="260" dirty="0">
                <a:solidFill>
                  <a:srgbClr val="231F20"/>
                </a:solidFill>
                <a:latin typeface="Calibri"/>
                <a:cs typeface="Calibri"/>
              </a:rPr>
              <a:t> </a:t>
            </a:r>
            <a:r>
              <a:rPr sz="2300" b="1" spc="65" dirty="0">
                <a:solidFill>
                  <a:srgbClr val="231F20"/>
                </a:solidFill>
                <a:latin typeface="Calibri"/>
                <a:cs typeface="Calibri"/>
              </a:rPr>
              <a:t>personnelles</a:t>
            </a:r>
            <a:r>
              <a:rPr sz="2300" spc="270" dirty="0">
                <a:solidFill>
                  <a:srgbClr val="231F20"/>
                </a:solidFill>
                <a:latin typeface="Calibri"/>
                <a:cs typeface="Calibri"/>
              </a:rPr>
              <a:t> </a:t>
            </a:r>
            <a:r>
              <a:rPr sz="2300" spc="50" dirty="0">
                <a:solidFill>
                  <a:srgbClr val="231F20"/>
                </a:solidFill>
                <a:latin typeface="Calibri"/>
                <a:cs typeface="Calibri"/>
              </a:rPr>
              <a:t>(en</a:t>
            </a:r>
            <a:r>
              <a:rPr sz="2300" spc="270" dirty="0">
                <a:solidFill>
                  <a:srgbClr val="231F20"/>
                </a:solidFill>
                <a:latin typeface="Calibri"/>
                <a:cs typeface="Calibri"/>
              </a:rPr>
              <a:t> </a:t>
            </a:r>
            <a:r>
              <a:rPr sz="2300" spc="45" dirty="0">
                <a:solidFill>
                  <a:srgbClr val="231F20"/>
                </a:solidFill>
                <a:latin typeface="Calibri"/>
                <a:cs typeface="Calibri"/>
              </a:rPr>
              <a:t>l’occurrence,</a:t>
            </a:r>
            <a:r>
              <a:rPr sz="2300" spc="265" dirty="0">
                <a:solidFill>
                  <a:srgbClr val="231F20"/>
                </a:solidFill>
                <a:latin typeface="Calibri"/>
                <a:cs typeface="Calibri"/>
              </a:rPr>
              <a:t> </a:t>
            </a:r>
            <a:r>
              <a:rPr sz="2300" dirty="0">
                <a:solidFill>
                  <a:srgbClr val="231F20"/>
                </a:solidFill>
                <a:latin typeface="Calibri"/>
                <a:cs typeface="Calibri"/>
              </a:rPr>
              <a:t>des</a:t>
            </a:r>
            <a:r>
              <a:rPr sz="2300" spc="265" dirty="0">
                <a:solidFill>
                  <a:srgbClr val="231F20"/>
                </a:solidFill>
                <a:latin typeface="Calibri"/>
                <a:cs typeface="Calibri"/>
              </a:rPr>
              <a:t> </a:t>
            </a:r>
            <a:r>
              <a:rPr sz="2300" dirty="0">
                <a:solidFill>
                  <a:srgbClr val="231F20"/>
                </a:solidFill>
                <a:latin typeface="Calibri"/>
                <a:cs typeface="Calibri"/>
              </a:rPr>
              <a:t>codes</a:t>
            </a:r>
            <a:r>
              <a:rPr sz="2300" spc="265" dirty="0">
                <a:solidFill>
                  <a:srgbClr val="231F20"/>
                </a:solidFill>
                <a:latin typeface="Calibri"/>
                <a:cs typeface="Calibri"/>
              </a:rPr>
              <a:t> </a:t>
            </a:r>
            <a:r>
              <a:rPr sz="2300" dirty="0">
                <a:solidFill>
                  <a:srgbClr val="231F20"/>
                </a:solidFill>
                <a:latin typeface="Calibri"/>
                <a:cs typeface="Calibri"/>
              </a:rPr>
              <a:t>de</a:t>
            </a:r>
            <a:r>
              <a:rPr sz="2300" spc="265" dirty="0">
                <a:solidFill>
                  <a:srgbClr val="231F20"/>
                </a:solidFill>
                <a:latin typeface="Calibri"/>
                <a:cs typeface="Calibri"/>
              </a:rPr>
              <a:t> </a:t>
            </a:r>
            <a:r>
              <a:rPr sz="2300" spc="60" dirty="0">
                <a:solidFill>
                  <a:srgbClr val="231F20"/>
                </a:solidFill>
                <a:latin typeface="Calibri"/>
                <a:cs typeface="Calibri"/>
              </a:rPr>
              <a:t>carte </a:t>
            </a:r>
            <a:r>
              <a:rPr sz="2300" spc="45" dirty="0">
                <a:solidFill>
                  <a:srgbClr val="231F20"/>
                </a:solidFill>
                <a:latin typeface="Calibri"/>
                <a:cs typeface="Calibri"/>
              </a:rPr>
              <a:t>bleue).</a:t>
            </a:r>
            <a:r>
              <a:rPr sz="2300" spc="35" dirty="0">
                <a:solidFill>
                  <a:srgbClr val="231F20"/>
                </a:solidFill>
                <a:latin typeface="Calibri"/>
                <a:cs typeface="Calibri"/>
              </a:rPr>
              <a:t> </a:t>
            </a:r>
            <a:r>
              <a:rPr sz="2300" spc="70" dirty="0">
                <a:solidFill>
                  <a:srgbClr val="231F20"/>
                </a:solidFill>
                <a:latin typeface="Calibri"/>
                <a:cs typeface="Calibri"/>
              </a:rPr>
              <a:t>Dans</a:t>
            </a:r>
            <a:r>
              <a:rPr sz="2300" spc="40" dirty="0">
                <a:solidFill>
                  <a:srgbClr val="231F20"/>
                </a:solidFill>
                <a:latin typeface="Calibri"/>
                <a:cs typeface="Calibri"/>
              </a:rPr>
              <a:t> </a:t>
            </a:r>
            <a:r>
              <a:rPr sz="2300" spc="70" dirty="0">
                <a:solidFill>
                  <a:srgbClr val="231F20"/>
                </a:solidFill>
                <a:latin typeface="Calibri"/>
                <a:cs typeface="Calibri"/>
              </a:rPr>
              <a:t>le</a:t>
            </a:r>
            <a:r>
              <a:rPr sz="2300" spc="35" dirty="0">
                <a:solidFill>
                  <a:srgbClr val="231F20"/>
                </a:solidFill>
                <a:latin typeface="Calibri"/>
                <a:cs typeface="Calibri"/>
              </a:rPr>
              <a:t> </a:t>
            </a:r>
            <a:r>
              <a:rPr sz="2300" dirty="0">
                <a:solidFill>
                  <a:srgbClr val="231F20"/>
                </a:solidFill>
                <a:latin typeface="Calibri"/>
                <a:cs typeface="Calibri"/>
              </a:rPr>
              <a:t>doute,</a:t>
            </a:r>
            <a:r>
              <a:rPr sz="2300" spc="40" dirty="0">
                <a:solidFill>
                  <a:srgbClr val="231F20"/>
                </a:solidFill>
                <a:latin typeface="Calibri"/>
                <a:cs typeface="Calibri"/>
              </a:rPr>
              <a:t> </a:t>
            </a:r>
            <a:r>
              <a:rPr sz="2300" dirty="0">
                <a:solidFill>
                  <a:srgbClr val="231F20"/>
                </a:solidFill>
                <a:latin typeface="Calibri"/>
                <a:cs typeface="Calibri"/>
              </a:rPr>
              <a:t>une</a:t>
            </a:r>
            <a:r>
              <a:rPr sz="2300" spc="30" dirty="0">
                <a:solidFill>
                  <a:srgbClr val="231F20"/>
                </a:solidFill>
                <a:latin typeface="Calibri"/>
                <a:cs typeface="Calibri"/>
              </a:rPr>
              <a:t> </a:t>
            </a:r>
            <a:r>
              <a:rPr sz="2300" spc="60" dirty="0">
                <a:solidFill>
                  <a:srgbClr val="231F20"/>
                </a:solidFill>
                <a:latin typeface="Calibri"/>
                <a:cs typeface="Calibri"/>
              </a:rPr>
              <a:t>règle</a:t>
            </a:r>
            <a:r>
              <a:rPr sz="2300" spc="40" dirty="0">
                <a:solidFill>
                  <a:srgbClr val="231F20"/>
                </a:solidFill>
                <a:latin typeface="Calibri"/>
                <a:cs typeface="Calibri"/>
              </a:rPr>
              <a:t> </a:t>
            </a:r>
            <a:r>
              <a:rPr sz="2300" dirty="0">
                <a:solidFill>
                  <a:srgbClr val="231F20"/>
                </a:solidFill>
                <a:latin typeface="Calibri"/>
                <a:cs typeface="Calibri"/>
              </a:rPr>
              <a:t>d’or</a:t>
            </a:r>
            <a:r>
              <a:rPr sz="2300" spc="30" dirty="0">
                <a:solidFill>
                  <a:srgbClr val="231F20"/>
                </a:solidFill>
                <a:latin typeface="Calibri"/>
                <a:cs typeface="Calibri"/>
              </a:rPr>
              <a:t> </a:t>
            </a:r>
            <a:r>
              <a:rPr sz="2300" spc="65" dirty="0">
                <a:solidFill>
                  <a:srgbClr val="231F20"/>
                </a:solidFill>
                <a:latin typeface="Calibri"/>
                <a:cs typeface="Calibri"/>
              </a:rPr>
              <a:t>à</a:t>
            </a:r>
            <a:r>
              <a:rPr sz="2300" spc="40" dirty="0">
                <a:solidFill>
                  <a:srgbClr val="231F20"/>
                </a:solidFill>
                <a:latin typeface="Calibri"/>
                <a:cs typeface="Calibri"/>
              </a:rPr>
              <a:t> </a:t>
            </a:r>
            <a:r>
              <a:rPr sz="2300" dirty="0">
                <a:solidFill>
                  <a:srgbClr val="231F20"/>
                </a:solidFill>
                <a:latin typeface="Calibri"/>
                <a:cs typeface="Calibri"/>
              </a:rPr>
              <a:t>retenir</a:t>
            </a:r>
            <a:r>
              <a:rPr sz="2300" spc="40" dirty="0">
                <a:solidFill>
                  <a:srgbClr val="231F20"/>
                </a:solidFill>
                <a:latin typeface="Calibri"/>
                <a:cs typeface="Calibri"/>
              </a:rPr>
              <a:t> </a:t>
            </a:r>
            <a:r>
              <a:rPr sz="2300" dirty="0">
                <a:solidFill>
                  <a:srgbClr val="231F20"/>
                </a:solidFill>
                <a:latin typeface="Calibri"/>
                <a:cs typeface="Calibri"/>
              </a:rPr>
              <a:t>:</a:t>
            </a:r>
            <a:r>
              <a:rPr sz="2300" spc="40" dirty="0">
                <a:solidFill>
                  <a:srgbClr val="231F20"/>
                </a:solidFill>
                <a:latin typeface="Calibri"/>
                <a:cs typeface="Calibri"/>
              </a:rPr>
              <a:t> </a:t>
            </a:r>
            <a:r>
              <a:rPr sz="2300" b="1" dirty="0">
                <a:solidFill>
                  <a:srgbClr val="231F20"/>
                </a:solidFill>
                <a:latin typeface="Calibri"/>
                <a:cs typeface="Calibri"/>
              </a:rPr>
              <a:t>ne</a:t>
            </a:r>
            <a:r>
              <a:rPr sz="2300" b="1" spc="35" dirty="0">
                <a:solidFill>
                  <a:srgbClr val="231F20"/>
                </a:solidFill>
                <a:latin typeface="Calibri"/>
                <a:cs typeface="Calibri"/>
              </a:rPr>
              <a:t> </a:t>
            </a:r>
            <a:r>
              <a:rPr sz="2300" b="1" spc="85" dirty="0">
                <a:solidFill>
                  <a:srgbClr val="231F20"/>
                </a:solidFill>
                <a:latin typeface="Calibri"/>
                <a:cs typeface="Calibri"/>
              </a:rPr>
              <a:t>jamais cliquer</a:t>
            </a:r>
            <a:r>
              <a:rPr sz="2300" b="1" spc="25" dirty="0">
                <a:solidFill>
                  <a:srgbClr val="231F20"/>
                </a:solidFill>
                <a:latin typeface="Calibri"/>
                <a:cs typeface="Calibri"/>
              </a:rPr>
              <a:t> </a:t>
            </a:r>
            <a:r>
              <a:rPr sz="2300" b="1" spc="90" dirty="0">
                <a:solidFill>
                  <a:srgbClr val="231F20"/>
                </a:solidFill>
                <a:latin typeface="Calibri"/>
                <a:cs typeface="Calibri"/>
              </a:rPr>
              <a:t>sur</a:t>
            </a:r>
            <a:r>
              <a:rPr sz="2300" b="1" spc="20" dirty="0">
                <a:solidFill>
                  <a:srgbClr val="231F20"/>
                </a:solidFill>
                <a:latin typeface="Calibri"/>
                <a:cs typeface="Calibri"/>
              </a:rPr>
              <a:t> </a:t>
            </a:r>
            <a:r>
              <a:rPr sz="2300" b="1" spc="50" dirty="0">
                <a:solidFill>
                  <a:srgbClr val="231F20"/>
                </a:solidFill>
                <a:latin typeface="Calibri"/>
                <a:cs typeface="Calibri"/>
              </a:rPr>
              <a:t>des</a:t>
            </a:r>
            <a:r>
              <a:rPr sz="2300" b="1" spc="25" dirty="0">
                <a:solidFill>
                  <a:srgbClr val="231F20"/>
                </a:solidFill>
                <a:latin typeface="Calibri"/>
                <a:cs typeface="Calibri"/>
              </a:rPr>
              <a:t> </a:t>
            </a:r>
            <a:r>
              <a:rPr sz="2300" b="1" spc="95" dirty="0">
                <a:solidFill>
                  <a:srgbClr val="231F20"/>
                </a:solidFill>
                <a:latin typeface="Calibri"/>
                <a:cs typeface="Calibri"/>
              </a:rPr>
              <a:t>liens</a:t>
            </a:r>
            <a:r>
              <a:rPr sz="2300" b="1" spc="20" dirty="0">
                <a:solidFill>
                  <a:srgbClr val="231F20"/>
                </a:solidFill>
                <a:latin typeface="Calibri"/>
                <a:cs typeface="Calibri"/>
              </a:rPr>
              <a:t> </a:t>
            </a:r>
            <a:r>
              <a:rPr sz="2300" b="1" dirty="0">
                <a:solidFill>
                  <a:srgbClr val="231F20"/>
                </a:solidFill>
                <a:latin typeface="Calibri"/>
                <a:cs typeface="Calibri"/>
              </a:rPr>
              <a:t>envoyés</a:t>
            </a:r>
            <a:r>
              <a:rPr sz="2300" b="1" spc="30" dirty="0">
                <a:solidFill>
                  <a:srgbClr val="231F20"/>
                </a:solidFill>
                <a:latin typeface="Calibri"/>
                <a:cs typeface="Calibri"/>
              </a:rPr>
              <a:t> </a:t>
            </a:r>
            <a:r>
              <a:rPr sz="2300" b="1" spc="70" dirty="0">
                <a:solidFill>
                  <a:srgbClr val="231F20"/>
                </a:solidFill>
                <a:latin typeface="Calibri"/>
                <a:cs typeface="Calibri"/>
              </a:rPr>
              <a:t>par</a:t>
            </a:r>
            <a:r>
              <a:rPr sz="2300" b="1" spc="25" dirty="0">
                <a:solidFill>
                  <a:srgbClr val="231F20"/>
                </a:solidFill>
                <a:latin typeface="Calibri"/>
                <a:cs typeface="Calibri"/>
              </a:rPr>
              <a:t> </a:t>
            </a:r>
            <a:r>
              <a:rPr sz="2300" b="1" spc="50" dirty="0">
                <a:solidFill>
                  <a:srgbClr val="231F20"/>
                </a:solidFill>
                <a:latin typeface="Calibri"/>
                <a:cs typeface="Calibri"/>
              </a:rPr>
              <a:t>des</a:t>
            </a:r>
            <a:r>
              <a:rPr sz="2300" b="1" spc="25" dirty="0">
                <a:solidFill>
                  <a:srgbClr val="231F20"/>
                </a:solidFill>
                <a:latin typeface="Calibri"/>
                <a:cs typeface="Calibri"/>
              </a:rPr>
              <a:t> </a:t>
            </a:r>
            <a:r>
              <a:rPr sz="2300" b="1" spc="60" dirty="0">
                <a:solidFill>
                  <a:srgbClr val="231F20"/>
                </a:solidFill>
                <a:latin typeface="Calibri"/>
                <a:cs typeface="Calibri"/>
              </a:rPr>
              <a:t>inconnus</a:t>
            </a:r>
            <a:r>
              <a:rPr sz="2300" spc="60" dirty="0">
                <a:solidFill>
                  <a:srgbClr val="231F20"/>
                </a:solidFill>
                <a:latin typeface="Calibri"/>
                <a:cs typeface="Calibri"/>
              </a:rPr>
              <a:t>.</a:t>
            </a:r>
            <a:endParaRPr sz="2300" dirty="0">
              <a:latin typeface="Calibri"/>
              <a:cs typeface="Calibri"/>
            </a:endParaRPr>
          </a:p>
          <a:p>
            <a:pPr>
              <a:lnSpc>
                <a:spcPct val="100000"/>
              </a:lnSpc>
              <a:spcBef>
                <a:spcPts val="20"/>
              </a:spcBef>
            </a:pPr>
            <a:endParaRPr sz="2700" dirty="0">
              <a:latin typeface="Calibri"/>
              <a:cs typeface="Calibri"/>
            </a:endParaRPr>
          </a:p>
          <a:p>
            <a:pPr marL="12700" marR="15240" algn="just">
              <a:lnSpc>
                <a:spcPct val="120200"/>
              </a:lnSpc>
              <a:spcBef>
                <a:spcPts val="5"/>
              </a:spcBef>
            </a:pPr>
            <a:r>
              <a:rPr sz="2300" dirty="0">
                <a:solidFill>
                  <a:srgbClr val="231F20"/>
                </a:solidFill>
                <a:latin typeface="Calibri"/>
                <a:cs typeface="Calibri"/>
              </a:rPr>
              <a:t>Pourtant,</a:t>
            </a:r>
            <a:r>
              <a:rPr sz="2300" spc="185" dirty="0">
                <a:solidFill>
                  <a:srgbClr val="231F20"/>
                </a:solidFill>
                <a:latin typeface="Calibri"/>
                <a:cs typeface="Calibri"/>
              </a:rPr>
              <a:t> </a:t>
            </a:r>
            <a:r>
              <a:rPr sz="2300" dirty="0">
                <a:solidFill>
                  <a:srgbClr val="231F20"/>
                </a:solidFill>
                <a:latin typeface="Calibri"/>
                <a:cs typeface="Calibri"/>
              </a:rPr>
              <a:t>même</a:t>
            </a:r>
            <a:r>
              <a:rPr sz="2300" spc="185" dirty="0">
                <a:solidFill>
                  <a:srgbClr val="231F20"/>
                </a:solidFill>
                <a:latin typeface="Calibri"/>
                <a:cs typeface="Calibri"/>
              </a:rPr>
              <a:t> </a:t>
            </a:r>
            <a:r>
              <a:rPr sz="2300" spc="100" dirty="0">
                <a:solidFill>
                  <a:srgbClr val="231F20"/>
                </a:solidFill>
                <a:latin typeface="Calibri"/>
                <a:cs typeface="Calibri"/>
              </a:rPr>
              <a:t>si</a:t>
            </a:r>
            <a:r>
              <a:rPr sz="2300" spc="185" dirty="0">
                <a:solidFill>
                  <a:srgbClr val="231F20"/>
                </a:solidFill>
                <a:latin typeface="Calibri"/>
                <a:cs typeface="Calibri"/>
              </a:rPr>
              <a:t> </a:t>
            </a:r>
            <a:r>
              <a:rPr sz="2300" dirty="0">
                <a:solidFill>
                  <a:srgbClr val="231F20"/>
                </a:solidFill>
                <a:latin typeface="Calibri"/>
                <a:cs typeface="Calibri"/>
              </a:rPr>
              <a:t>je</a:t>
            </a:r>
            <a:r>
              <a:rPr sz="2300" spc="185" dirty="0">
                <a:solidFill>
                  <a:srgbClr val="231F20"/>
                </a:solidFill>
                <a:latin typeface="Calibri"/>
                <a:cs typeface="Calibri"/>
              </a:rPr>
              <a:t> </a:t>
            </a:r>
            <a:r>
              <a:rPr sz="2300" spc="55" dirty="0">
                <a:solidFill>
                  <a:srgbClr val="231F20"/>
                </a:solidFill>
                <a:latin typeface="Calibri"/>
                <a:cs typeface="Calibri"/>
              </a:rPr>
              <a:t>connaissais</a:t>
            </a:r>
            <a:r>
              <a:rPr sz="2300" spc="185" dirty="0">
                <a:solidFill>
                  <a:srgbClr val="231F20"/>
                </a:solidFill>
                <a:latin typeface="Calibri"/>
                <a:cs typeface="Calibri"/>
              </a:rPr>
              <a:t> </a:t>
            </a:r>
            <a:r>
              <a:rPr sz="2300" dirty="0">
                <a:solidFill>
                  <a:srgbClr val="231F20"/>
                </a:solidFill>
                <a:latin typeface="Calibri"/>
                <a:cs typeface="Calibri"/>
              </a:rPr>
              <a:t>déjà</a:t>
            </a:r>
            <a:r>
              <a:rPr sz="2300" spc="185" dirty="0">
                <a:solidFill>
                  <a:srgbClr val="231F20"/>
                </a:solidFill>
                <a:latin typeface="Calibri"/>
                <a:cs typeface="Calibri"/>
              </a:rPr>
              <a:t> </a:t>
            </a:r>
            <a:r>
              <a:rPr sz="2300" spc="65" dirty="0">
                <a:solidFill>
                  <a:srgbClr val="231F20"/>
                </a:solidFill>
                <a:latin typeface="Calibri"/>
                <a:cs typeface="Calibri"/>
              </a:rPr>
              <a:t>les</a:t>
            </a:r>
            <a:r>
              <a:rPr sz="2300" spc="190" dirty="0">
                <a:solidFill>
                  <a:srgbClr val="231F20"/>
                </a:solidFill>
                <a:latin typeface="Calibri"/>
                <a:cs typeface="Calibri"/>
              </a:rPr>
              <a:t> </a:t>
            </a:r>
            <a:r>
              <a:rPr sz="2300" dirty="0">
                <a:solidFill>
                  <a:srgbClr val="231F20"/>
                </a:solidFill>
                <a:latin typeface="Calibri"/>
                <a:cs typeface="Calibri"/>
              </a:rPr>
              <a:t>bonnes</a:t>
            </a:r>
            <a:r>
              <a:rPr sz="2300" spc="185" dirty="0">
                <a:solidFill>
                  <a:srgbClr val="231F20"/>
                </a:solidFill>
                <a:latin typeface="Calibri"/>
                <a:cs typeface="Calibri"/>
              </a:rPr>
              <a:t> </a:t>
            </a:r>
            <a:r>
              <a:rPr sz="2300" spc="-10" dirty="0">
                <a:solidFill>
                  <a:srgbClr val="231F20"/>
                </a:solidFill>
                <a:latin typeface="Calibri"/>
                <a:cs typeface="Calibri"/>
              </a:rPr>
              <a:t>pratiques, </a:t>
            </a:r>
            <a:r>
              <a:rPr sz="2300" dirty="0">
                <a:solidFill>
                  <a:srgbClr val="231F20"/>
                </a:solidFill>
                <a:latin typeface="Calibri"/>
                <a:cs typeface="Calibri"/>
              </a:rPr>
              <a:t>je</a:t>
            </a:r>
            <a:r>
              <a:rPr sz="2300" spc="50" dirty="0">
                <a:solidFill>
                  <a:srgbClr val="231F20"/>
                </a:solidFill>
                <a:latin typeface="Calibri"/>
                <a:cs typeface="Calibri"/>
              </a:rPr>
              <a:t> </a:t>
            </a:r>
            <a:r>
              <a:rPr sz="2300" dirty="0">
                <a:solidFill>
                  <a:srgbClr val="231F20"/>
                </a:solidFill>
                <a:latin typeface="Calibri"/>
                <a:cs typeface="Calibri"/>
              </a:rPr>
              <a:t>me</a:t>
            </a:r>
            <a:r>
              <a:rPr sz="2300" spc="50" dirty="0">
                <a:solidFill>
                  <a:srgbClr val="231F20"/>
                </a:solidFill>
                <a:latin typeface="Calibri"/>
                <a:cs typeface="Calibri"/>
              </a:rPr>
              <a:t> </a:t>
            </a:r>
            <a:r>
              <a:rPr sz="2300" spc="55" dirty="0">
                <a:solidFill>
                  <a:srgbClr val="231F20"/>
                </a:solidFill>
                <a:latin typeface="Calibri"/>
                <a:cs typeface="Calibri"/>
              </a:rPr>
              <a:t>suis </a:t>
            </a:r>
            <a:r>
              <a:rPr sz="2300" dirty="0">
                <a:solidFill>
                  <a:srgbClr val="231F20"/>
                </a:solidFill>
                <a:latin typeface="Calibri"/>
                <a:cs typeface="Calibri"/>
              </a:rPr>
              <a:t>fait</a:t>
            </a:r>
            <a:r>
              <a:rPr sz="2300" spc="50" dirty="0">
                <a:solidFill>
                  <a:srgbClr val="231F20"/>
                </a:solidFill>
                <a:latin typeface="Calibri"/>
                <a:cs typeface="Calibri"/>
              </a:rPr>
              <a:t> </a:t>
            </a:r>
            <a:r>
              <a:rPr sz="2300" spc="-25" dirty="0">
                <a:solidFill>
                  <a:srgbClr val="231F20"/>
                </a:solidFill>
                <a:latin typeface="Calibri"/>
                <a:cs typeface="Calibri"/>
              </a:rPr>
              <a:t>avoir.</a:t>
            </a:r>
            <a:r>
              <a:rPr sz="2300" spc="55" dirty="0">
                <a:solidFill>
                  <a:srgbClr val="231F20"/>
                </a:solidFill>
                <a:latin typeface="Calibri"/>
                <a:cs typeface="Calibri"/>
              </a:rPr>
              <a:t> </a:t>
            </a:r>
            <a:r>
              <a:rPr sz="2300" dirty="0">
                <a:solidFill>
                  <a:srgbClr val="231F20"/>
                </a:solidFill>
                <a:latin typeface="Calibri"/>
                <a:cs typeface="Calibri"/>
              </a:rPr>
              <a:t>Stress,</a:t>
            </a:r>
            <a:r>
              <a:rPr sz="2300" spc="50" dirty="0">
                <a:solidFill>
                  <a:srgbClr val="231F20"/>
                </a:solidFill>
                <a:latin typeface="Calibri"/>
                <a:cs typeface="Calibri"/>
              </a:rPr>
              <a:t> </a:t>
            </a:r>
            <a:r>
              <a:rPr sz="2300" dirty="0">
                <a:solidFill>
                  <a:srgbClr val="231F20"/>
                </a:solidFill>
                <a:latin typeface="Calibri"/>
                <a:cs typeface="Calibri"/>
              </a:rPr>
              <a:t>fatigue,</a:t>
            </a:r>
            <a:r>
              <a:rPr sz="2300" spc="55" dirty="0">
                <a:solidFill>
                  <a:srgbClr val="231F20"/>
                </a:solidFill>
                <a:latin typeface="Calibri"/>
                <a:cs typeface="Calibri"/>
              </a:rPr>
              <a:t> </a:t>
            </a:r>
            <a:r>
              <a:rPr sz="2300" dirty="0">
                <a:solidFill>
                  <a:srgbClr val="231F20"/>
                </a:solidFill>
                <a:latin typeface="Calibri"/>
                <a:cs typeface="Calibri"/>
              </a:rPr>
              <a:t>inattention...</a:t>
            </a:r>
            <a:r>
              <a:rPr sz="2300" spc="50" dirty="0">
                <a:solidFill>
                  <a:srgbClr val="231F20"/>
                </a:solidFill>
                <a:latin typeface="Calibri"/>
                <a:cs typeface="Calibri"/>
              </a:rPr>
              <a:t> </a:t>
            </a:r>
            <a:r>
              <a:rPr sz="2300" spc="105" dirty="0">
                <a:solidFill>
                  <a:srgbClr val="231F20"/>
                </a:solidFill>
                <a:latin typeface="Calibri"/>
                <a:cs typeface="Calibri"/>
              </a:rPr>
              <a:t>Il</a:t>
            </a:r>
            <a:r>
              <a:rPr sz="2300" spc="55" dirty="0">
                <a:solidFill>
                  <a:srgbClr val="231F20"/>
                </a:solidFill>
                <a:latin typeface="Calibri"/>
                <a:cs typeface="Calibri"/>
              </a:rPr>
              <a:t> </a:t>
            </a:r>
            <a:r>
              <a:rPr sz="2300" dirty="0">
                <a:solidFill>
                  <a:srgbClr val="231F20"/>
                </a:solidFill>
                <a:latin typeface="Calibri"/>
                <a:cs typeface="Calibri"/>
              </a:rPr>
              <a:t>existe</a:t>
            </a:r>
            <a:r>
              <a:rPr sz="2300" spc="50" dirty="0">
                <a:solidFill>
                  <a:srgbClr val="231F20"/>
                </a:solidFill>
                <a:latin typeface="Calibri"/>
                <a:cs typeface="Calibri"/>
              </a:rPr>
              <a:t> </a:t>
            </a:r>
            <a:r>
              <a:rPr sz="2300" spc="-25" dirty="0">
                <a:solidFill>
                  <a:srgbClr val="231F20"/>
                </a:solidFill>
                <a:latin typeface="Calibri"/>
                <a:cs typeface="Calibri"/>
              </a:rPr>
              <a:t>une </a:t>
            </a:r>
            <a:r>
              <a:rPr sz="2300" dirty="0">
                <a:solidFill>
                  <a:srgbClr val="231F20"/>
                </a:solidFill>
                <a:latin typeface="Calibri"/>
                <a:cs typeface="Calibri"/>
              </a:rPr>
              <a:t>multitude</a:t>
            </a:r>
            <a:r>
              <a:rPr sz="2300" spc="175" dirty="0">
                <a:solidFill>
                  <a:srgbClr val="231F20"/>
                </a:solidFill>
                <a:latin typeface="Calibri"/>
                <a:cs typeface="Calibri"/>
              </a:rPr>
              <a:t> </a:t>
            </a:r>
            <a:r>
              <a:rPr sz="2300" dirty="0">
                <a:solidFill>
                  <a:srgbClr val="231F20"/>
                </a:solidFill>
                <a:latin typeface="Calibri"/>
                <a:cs typeface="Calibri"/>
              </a:rPr>
              <a:t>de</a:t>
            </a:r>
            <a:r>
              <a:rPr sz="2300" spc="180" dirty="0">
                <a:solidFill>
                  <a:srgbClr val="231F20"/>
                </a:solidFill>
                <a:latin typeface="Calibri"/>
                <a:cs typeface="Calibri"/>
              </a:rPr>
              <a:t> </a:t>
            </a:r>
            <a:r>
              <a:rPr sz="2300" dirty="0">
                <a:solidFill>
                  <a:srgbClr val="231F20"/>
                </a:solidFill>
                <a:latin typeface="Calibri"/>
                <a:cs typeface="Calibri"/>
              </a:rPr>
              <a:t>facteurs</a:t>
            </a:r>
            <a:r>
              <a:rPr sz="2300" spc="180" dirty="0">
                <a:solidFill>
                  <a:srgbClr val="231F20"/>
                </a:solidFill>
                <a:latin typeface="Calibri"/>
                <a:cs typeface="Calibri"/>
              </a:rPr>
              <a:t> </a:t>
            </a:r>
            <a:r>
              <a:rPr sz="2300" dirty="0">
                <a:solidFill>
                  <a:srgbClr val="231F20"/>
                </a:solidFill>
                <a:latin typeface="Calibri"/>
                <a:cs typeface="Calibri"/>
              </a:rPr>
              <a:t>qui</a:t>
            </a:r>
            <a:r>
              <a:rPr sz="2300" spc="180" dirty="0">
                <a:solidFill>
                  <a:srgbClr val="231F20"/>
                </a:solidFill>
                <a:latin typeface="Calibri"/>
                <a:cs typeface="Calibri"/>
              </a:rPr>
              <a:t> </a:t>
            </a:r>
            <a:r>
              <a:rPr sz="2300" dirty="0">
                <a:solidFill>
                  <a:srgbClr val="231F20"/>
                </a:solidFill>
                <a:latin typeface="Calibri"/>
                <a:cs typeface="Calibri"/>
              </a:rPr>
              <a:t>peuvent</a:t>
            </a:r>
            <a:r>
              <a:rPr sz="2300" spc="180" dirty="0">
                <a:solidFill>
                  <a:srgbClr val="231F20"/>
                </a:solidFill>
                <a:latin typeface="Calibri"/>
                <a:cs typeface="Calibri"/>
              </a:rPr>
              <a:t> </a:t>
            </a:r>
            <a:r>
              <a:rPr sz="2300" dirty="0">
                <a:solidFill>
                  <a:srgbClr val="231F20"/>
                </a:solidFill>
                <a:latin typeface="Calibri"/>
                <a:cs typeface="Calibri"/>
              </a:rPr>
              <a:t>nous</a:t>
            </a:r>
            <a:r>
              <a:rPr sz="2300" spc="175" dirty="0">
                <a:solidFill>
                  <a:srgbClr val="231F20"/>
                </a:solidFill>
                <a:latin typeface="Calibri"/>
                <a:cs typeface="Calibri"/>
              </a:rPr>
              <a:t> </a:t>
            </a:r>
            <a:r>
              <a:rPr sz="2300" dirty="0">
                <a:solidFill>
                  <a:srgbClr val="231F20"/>
                </a:solidFill>
                <a:latin typeface="Calibri"/>
                <a:cs typeface="Calibri"/>
              </a:rPr>
              <a:t>pousser</a:t>
            </a:r>
            <a:r>
              <a:rPr sz="2300" spc="180" dirty="0">
                <a:solidFill>
                  <a:srgbClr val="231F20"/>
                </a:solidFill>
                <a:latin typeface="Calibri"/>
                <a:cs typeface="Calibri"/>
              </a:rPr>
              <a:t> </a:t>
            </a:r>
            <a:r>
              <a:rPr sz="2300" spc="65" dirty="0">
                <a:solidFill>
                  <a:srgbClr val="231F20"/>
                </a:solidFill>
                <a:latin typeface="Calibri"/>
                <a:cs typeface="Calibri"/>
              </a:rPr>
              <a:t>à</a:t>
            </a:r>
            <a:r>
              <a:rPr sz="2300" spc="180" dirty="0">
                <a:solidFill>
                  <a:srgbClr val="231F20"/>
                </a:solidFill>
                <a:latin typeface="Calibri"/>
                <a:cs typeface="Calibri"/>
              </a:rPr>
              <a:t> </a:t>
            </a:r>
            <a:r>
              <a:rPr sz="2300" dirty="0">
                <a:solidFill>
                  <a:srgbClr val="231F20"/>
                </a:solidFill>
                <a:latin typeface="Calibri"/>
                <a:cs typeface="Calibri"/>
              </a:rPr>
              <a:t>fermer</a:t>
            </a:r>
            <a:r>
              <a:rPr sz="2300" spc="180" dirty="0">
                <a:solidFill>
                  <a:srgbClr val="231F20"/>
                </a:solidFill>
                <a:latin typeface="Calibri"/>
                <a:cs typeface="Calibri"/>
              </a:rPr>
              <a:t> </a:t>
            </a:r>
            <a:r>
              <a:rPr sz="2300" spc="35" dirty="0">
                <a:solidFill>
                  <a:srgbClr val="231F20"/>
                </a:solidFill>
                <a:latin typeface="Calibri"/>
                <a:cs typeface="Calibri"/>
              </a:rPr>
              <a:t>les </a:t>
            </a:r>
            <a:r>
              <a:rPr sz="2300" dirty="0">
                <a:solidFill>
                  <a:srgbClr val="231F20"/>
                </a:solidFill>
                <a:latin typeface="Calibri"/>
                <a:cs typeface="Calibri"/>
              </a:rPr>
              <a:t>yeux</a:t>
            </a:r>
            <a:r>
              <a:rPr sz="2300" spc="-85" dirty="0">
                <a:solidFill>
                  <a:srgbClr val="231F20"/>
                </a:solidFill>
                <a:latin typeface="Calibri"/>
                <a:cs typeface="Calibri"/>
              </a:rPr>
              <a:t> </a:t>
            </a:r>
            <a:r>
              <a:rPr sz="2300" dirty="0">
                <a:solidFill>
                  <a:srgbClr val="231F20"/>
                </a:solidFill>
                <a:latin typeface="Calibri"/>
                <a:cs typeface="Calibri"/>
              </a:rPr>
              <a:t>sur</a:t>
            </a:r>
            <a:r>
              <a:rPr sz="2300" spc="-80" dirty="0">
                <a:solidFill>
                  <a:srgbClr val="231F20"/>
                </a:solidFill>
                <a:latin typeface="Calibri"/>
                <a:cs typeface="Calibri"/>
              </a:rPr>
              <a:t> </a:t>
            </a:r>
            <a:r>
              <a:rPr sz="2300" spc="50" dirty="0">
                <a:solidFill>
                  <a:srgbClr val="231F20"/>
                </a:solidFill>
                <a:latin typeface="Calibri"/>
                <a:cs typeface="Calibri"/>
              </a:rPr>
              <a:t>les</a:t>
            </a:r>
            <a:r>
              <a:rPr sz="2300" spc="-80" dirty="0">
                <a:solidFill>
                  <a:srgbClr val="231F20"/>
                </a:solidFill>
                <a:latin typeface="Calibri"/>
                <a:cs typeface="Calibri"/>
              </a:rPr>
              <a:t> </a:t>
            </a:r>
            <a:r>
              <a:rPr sz="2300" spc="-10" dirty="0">
                <a:solidFill>
                  <a:srgbClr val="231F20"/>
                </a:solidFill>
                <a:latin typeface="Calibri"/>
                <a:cs typeface="Calibri"/>
              </a:rPr>
              <a:t>différentes</a:t>
            </a:r>
            <a:r>
              <a:rPr sz="2300" spc="-75" dirty="0">
                <a:solidFill>
                  <a:srgbClr val="231F20"/>
                </a:solidFill>
                <a:latin typeface="Calibri"/>
                <a:cs typeface="Calibri"/>
              </a:rPr>
              <a:t> </a:t>
            </a:r>
            <a:r>
              <a:rPr sz="2300" b="1" spc="90" dirty="0">
                <a:solidFill>
                  <a:srgbClr val="231F20"/>
                </a:solidFill>
                <a:latin typeface="Calibri"/>
                <a:cs typeface="Calibri"/>
              </a:rPr>
              <a:t>alertes</a:t>
            </a:r>
            <a:r>
              <a:rPr sz="2300" spc="20" dirty="0">
                <a:solidFill>
                  <a:srgbClr val="231F20"/>
                </a:solidFill>
                <a:latin typeface="Calibri"/>
                <a:cs typeface="Calibri"/>
              </a:rPr>
              <a:t> </a:t>
            </a:r>
            <a:r>
              <a:rPr sz="2300" dirty="0">
                <a:solidFill>
                  <a:srgbClr val="231F20"/>
                </a:solidFill>
                <a:latin typeface="Calibri"/>
                <a:cs typeface="Calibri"/>
              </a:rPr>
              <a:t>et</a:t>
            </a:r>
            <a:r>
              <a:rPr sz="2300" spc="-80" dirty="0">
                <a:solidFill>
                  <a:srgbClr val="231F20"/>
                </a:solidFill>
                <a:latin typeface="Calibri"/>
                <a:cs typeface="Calibri"/>
              </a:rPr>
              <a:t> </a:t>
            </a:r>
            <a:r>
              <a:rPr sz="2300" spc="65" dirty="0">
                <a:solidFill>
                  <a:srgbClr val="231F20"/>
                </a:solidFill>
                <a:latin typeface="Calibri"/>
                <a:cs typeface="Calibri"/>
              </a:rPr>
              <a:t>à</a:t>
            </a:r>
            <a:r>
              <a:rPr sz="2300" spc="-80" dirty="0">
                <a:solidFill>
                  <a:srgbClr val="231F20"/>
                </a:solidFill>
                <a:latin typeface="Calibri"/>
                <a:cs typeface="Calibri"/>
              </a:rPr>
              <a:t> </a:t>
            </a:r>
            <a:r>
              <a:rPr sz="2300" spc="-20" dirty="0">
                <a:solidFill>
                  <a:srgbClr val="231F20"/>
                </a:solidFill>
                <a:latin typeface="Calibri"/>
                <a:cs typeface="Calibri"/>
              </a:rPr>
              <a:t>commettre</a:t>
            </a:r>
            <a:r>
              <a:rPr sz="2300" spc="-80" dirty="0">
                <a:solidFill>
                  <a:srgbClr val="231F20"/>
                </a:solidFill>
                <a:latin typeface="Calibri"/>
                <a:cs typeface="Calibri"/>
              </a:rPr>
              <a:t> </a:t>
            </a:r>
            <a:r>
              <a:rPr sz="2300" dirty="0">
                <a:solidFill>
                  <a:srgbClr val="231F20"/>
                </a:solidFill>
                <a:latin typeface="Calibri"/>
                <a:cs typeface="Calibri"/>
              </a:rPr>
              <a:t>une</a:t>
            </a:r>
            <a:r>
              <a:rPr sz="2300" spc="-70" dirty="0">
                <a:solidFill>
                  <a:srgbClr val="231F20"/>
                </a:solidFill>
                <a:latin typeface="Calibri"/>
                <a:cs typeface="Calibri"/>
              </a:rPr>
              <a:t> </a:t>
            </a:r>
            <a:r>
              <a:rPr sz="2300" b="1" spc="40" dirty="0">
                <a:solidFill>
                  <a:srgbClr val="231F20"/>
                </a:solidFill>
                <a:latin typeface="Calibri"/>
                <a:cs typeface="Calibri"/>
              </a:rPr>
              <a:t>erreur</a:t>
            </a:r>
            <a:r>
              <a:rPr sz="2300" spc="40" dirty="0">
                <a:solidFill>
                  <a:srgbClr val="231F20"/>
                </a:solidFill>
                <a:latin typeface="Calibri"/>
                <a:cs typeface="Calibri"/>
              </a:rPr>
              <a:t>.</a:t>
            </a:r>
            <a:endParaRPr sz="2300" dirty="0">
              <a:latin typeface="Calibri"/>
              <a:cs typeface="Calibri"/>
            </a:endParaRPr>
          </a:p>
        </p:txBody>
      </p:sp>
      <p:sp>
        <p:nvSpPr>
          <p:cNvPr id="50" name="object 13">
            <a:extLst>
              <a:ext uri="{FF2B5EF4-FFF2-40B4-BE49-F238E27FC236}">
                <a16:creationId xmlns:a16="http://schemas.microsoft.com/office/drawing/2014/main" id="{5D3ACB92-B709-CFC1-5893-C7272C0CB06E}"/>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51" name="object 15">
            <a:extLst>
              <a:ext uri="{FF2B5EF4-FFF2-40B4-BE49-F238E27FC236}">
                <a16:creationId xmlns:a16="http://schemas.microsoft.com/office/drawing/2014/main" id="{7FEDF43E-359F-C9A4-B689-628F3F7144EC}"/>
              </a:ext>
            </a:extLst>
          </p:cNvPr>
          <p:cNvGrpSpPr/>
          <p:nvPr/>
        </p:nvGrpSpPr>
        <p:grpSpPr>
          <a:xfrm>
            <a:off x="717524" y="611775"/>
            <a:ext cx="18580100" cy="436245"/>
            <a:chOff x="717524" y="611775"/>
            <a:chExt cx="18580100" cy="436245"/>
          </a:xfrm>
        </p:grpSpPr>
        <p:sp>
          <p:nvSpPr>
            <p:cNvPr id="52" name="object 16">
              <a:extLst>
                <a:ext uri="{FF2B5EF4-FFF2-40B4-BE49-F238E27FC236}">
                  <a16:creationId xmlns:a16="http://schemas.microsoft.com/office/drawing/2014/main" id="{98712837-F33F-ABA2-6C3A-DE6ACA980E4A}"/>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3" name="object 17">
              <a:extLst>
                <a:ext uri="{FF2B5EF4-FFF2-40B4-BE49-F238E27FC236}">
                  <a16:creationId xmlns:a16="http://schemas.microsoft.com/office/drawing/2014/main" id="{1AD326F6-598D-DF20-34CD-71D79EF77768}"/>
                </a:ext>
              </a:extLst>
            </p:cNvPr>
            <p:cNvPicPr/>
            <p:nvPr/>
          </p:nvPicPr>
          <p:blipFill>
            <a:blip r:embed="rId5" cstate="print"/>
            <a:stretch>
              <a:fillRect/>
            </a:stretch>
          </p:blipFill>
          <p:spPr>
            <a:xfrm>
              <a:off x="10231913" y="804489"/>
              <a:ext cx="101850" cy="104708"/>
            </a:xfrm>
            <a:prstGeom prst="rect">
              <a:avLst/>
            </a:prstGeom>
          </p:spPr>
        </p:pic>
        <p:sp>
          <p:nvSpPr>
            <p:cNvPr id="54" name="object 18">
              <a:extLst>
                <a:ext uri="{FF2B5EF4-FFF2-40B4-BE49-F238E27FC236}">
                  <a16:creationId xmlns:a16="http://schemas.microsoft.com/office/drawing/2014/main" id="{63FE19E6-A6CD-1406-5685-8F908D6CF02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5" name="object 19">
              <a:extLst>
                <a:ext uri="{FF2B5EF4-FFF2-40B4-BE49-F238E27FC236}">
                  <a16:creationId xmlns:a16="http://schemas.microsoft.com/office/drawing/2014/main" id="{275EC6C9-1955-DFB6-5CC4-8CD5E77E109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6" name="object 20">
              <a:extLst>
                <a:ext uri="{FF2B5EF4-FFF2-40B4-BE49-F238E27FC236}">
                  <a16:creationId xmlns:a16="http://schemas.microsoft.com/office/drawing/2014/main" id="{D29E8BD9-3E38-9078-AAEF-787D1A183B3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7" name="object 21">
              <a:extLst>
                <a:ext uri="{FF2B5EF4-FFF2-40B4-BE49-F238E27FC236}">
                  <a16:creationId xmlns:a16="http://schemas.microsoft.com/office/drawing/2014/main" id="{2BF513F0-9DF1-A085-8AD6-4446AC72D13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8" name="object 22">
              <a:extLst>
                <a:ext uri="{FF2B5EF4-FFF2-40B4-BE49-F238E27FC236}">
                  <a16:creationId xmlns:a16="http://schemas.microsoft.com/office/drawing/2014/main" id="{77E8FD45-6E3C-410F-00D5-8A522338D310}"/>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9" name="object 23">
              <a:extLst>
                <a:ext uri="{FF2B5EF4-FFF2-40B4-BE49-F238E27FC236}">
                  <a16:creationId xmlns:a16="http://schemas.microsoft.com/office/drawing/2014/main" id="{1E615DF2-39F6-2C2F-C33D-0CBB2AD2CA4F}"/>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60" name="object 24">
              <a:extLst>
                <a:ext uri="{FF2B5EF4-FFF2-40B4-BE49-F238E27FC236}">
                  <a16:creationId xmlns:a16="http://schemas.microsoft.com/office/drawing/2014/main" id="{F79CD436-324E-9E98-F275-23B77A31B138}"/>
                </a:ext>
              </a:extLst>
            </p:cNvPr>
            <p:cNvPicPr/>
            <p:nvPr/>
          </p:nvPicPr>
          <p:blipFill>
            <a:blip r:embed="rId6" cstate="print"/>
            <a:stretch>
              <a:fillRect/>
            </a:stretch>
          </p:blipFill>
          <p:spPr>
            <a:xfrm>
              <a:off x="908206" y="665402"/>
              <a:ext cx="90711" cy="160393"/>
            </a:xfrm>
            <a:prstGeom prst="rect">
              <a:avLst/>
            </a:prstGeom>
          </p:spPr>
        </p:pic>
        <p:sp>
          <p:nvSpPr>
            <p:cNvPr id="61" name="object 25">
              <a:extLst>
                <a:ext uri="{FF2B5EF4-FFF2-40B4-BE49-F238E27FC236}">
                  <a16:creationId xmlns:a16="http://schemas.microsoft.com/office/drawing/2014/main" id="{453FC2E7-2BB0-981B-A7A5-FB78EDBCC73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2" name="object 26">
              <a:extLst>
                <a:ext uri="{FF2B5EF4-FFF2-40B4-BE49-F238E27FC236}">
                  <a16:creationId xmlns:a16="http://schemas.microsoft.com/office/drawing/2014/main" id="{D18B96EE-615C-2D3C-BF84-FAE219F7DAE9}"/>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3" name="object 27">
              <a:extLst>
                <a:ext uri="{FF2B5EF4-FFF2-40B4-BE49-F238E27FC236}">
                  <a16:creationId xmlns:a16="http://schemas.microsoft.com/office/drawing/2014/main" id="{6E541289-A7E2-5AEE-51FA-47F96ABA0EF1}"/>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4" name="object 28">
              <a:extLst>
                <a:ext uri="{FF2B5EF4-FFF2-40B4-BE49-F238E27FC236}">
                  <a16:creationId xmlns:a16="http://schemas.microsoft.com/office/drawing/2014/main" id="{241052CC-2668-2029-88D8-73492777DA2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5" name="object 29">
              <a:extLst>
                <a:ext uri="{FF2B5EF4-FFF2-40B4-BE49-F238E27FC236}">
                  <a16:creationId xmlns:a16="http://schemas.microsoft.com/office/drawing/2014/main" id="{7011259D-DB47-4E8F-6934-9F8CABC8AF32}"/>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6" name="object 30">
              <a:extLst>
                <a:ext uri="{FF2B5EF4-FFF2-40B4-BE49-F238E27FC236}">
                  <a16:creationId xmlns:a16="http://schemas.microsoft.com/office/drawing/2014/main" id="{D68A778B-12B1-A45E-9A61-AFE1372A053B}"/>
                </a:ext>
              </a:extLst>
            </p:cNvPr>
            <p:cNvPicPr/>
            <p:nvPr/>
          </p:nvPicPr>
          <p:blipFill>
            <a:blip r:embed="rId7" cstate="print"/>
            <a:stretch>
              <a:fillRect/>
            </a:stretch>
          </p:blipFill>
          <p:spPr>
            <a:xfrm>
              <a:off x="10152472" y="665402"/>
              <a:ext cx="90718" cy="160393"/>
            </a:xfrm>
            <a:prstGeom prst="rect">
              <a:avLst/>
            </a:prstGeom>
          </p:spPr>
        </p:pic>
      </p:grpSp>
      <p:sp>
        <p:nvSpPr>
          <p:cNvPr id="67" name="object 77">
            <a:extLst>
              <a:ext uri="{FF2B5EF4-FFF2-40B4-BE49-F238E27FC236}">
                <a16:creationId xmlns:a16="http://schemas.microsoft.com/office/drawing/2014/main" id="{4B91069E-4911-3E11-CCDD-5C7043BF49BF}"/>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056" y="6031692"/>
            <a:ext cx="5867400" cy="1221740"/>
          </a:xfrm>
          <a:custGeom>
            <a:avLst/>
            <a:gdLst/>
            <a:ahLst/>
            <a:cxnLst/>
            <a:rect l="l" t="t" r="r" b="b"/>
            <a:pathLst>
              <a:path w="5867400" h="1221740">
                <a:moveTo>
                  <a:pt x="4068845" y="0"/>
                </a:moveTo>
                <a:lnTo>
                  <a:pt x="3576756" y="889"/>
                </a:lnTo>
                <a:lnTo>
                  <a:pt x="2969530" y="4230"/>
                </a:lnTo>
                <a:lnTo>
                  <a:pt x="2269327" y="10779"/>
                </a:lnTo>
                <a:lnTo>
                  <a:pt x="1420363" y="22248"/>
                </a:lnTo>
                <a:lnTo>
                  <a:pt x="534152" y="38532"/>
                </a:lnTo>
                <a:lnTo>
                  <a:pt x="99661" y="48978"/>
                </a:lnTo>
                <a:lnTo>
                  <a:pt x="56264" y="57789"/>
                </a:lnTo>
                <a:lnTo>
                  <a:pt x="22725" y="79150"/>
                </a:lnTo>
                <a:lnTo>
                  <a:pt x="0" y="145007"/>
                </a:lnTo>
                <a:lnTo>
                  <a:pt x="8203" y="190439"/>
                </a:lnTo>
                <a:lnTo>
                  <a:pt x="15729" y="237762"/>
                </a:lnTo>
                <a:lnTo>
                  <a:pt x="22575" y="286755"/>
                </a:lnTo>
                <a:lnTo>
                  <a:pt x="28744" y="337198"/>
                </a:lnTo>
                <a:lnTo>
                  <a:pt x="34232" y="388870"/>
                </a:lnTo>
                <a:lnTo>
                  <a:pt x="39042" y="441553"/>
                </a:lnTo>
                <a:lnTo>
                  <a:pt x="43171" y="495026"/>
                </a:lnTo>
                <a:lnTo>
                  <a:pt x="46621" y="549069"/>
                </a:lnTo>
                <a:lnTo>
                  <a:pt x="49390" y="603462"/>
                </a:lnTo>
                <a:lnTo>
                  <a:pt x="51478" y="657985"/>
                </a:lnTo>
                <a:lnTo>
                  <a:pt x="52885" y="712418"/>
                </a:lnTo>
                <a:lnTo>
                  <a:pt x="53610" y="766540"/>
                </a:lnTo>
                <a:lnTo>
                  <a:pt x="53654" y="820133"/>
                </a:lnTo>
                <a:lnTo>
                  <a:pt x="53015" y="872975"/>
                </a:lnTo>
                <a:lnTo>
                  <a:pt x="51695" y="924847"/>
                </a:lnTo>
                <a:lnTo>
                  <a:pt x="49691" y="975529"/>
                </a:lnTo>
                <a:lnTo>
                  <a:pt x="47004" y="1024801"/>
                </a:lnTo>
                <a:lnTo>
                  <a:pt x="43634" y="1072442"/>
                </a:lnTo>
                <a:lnTo>
                  <a:pt x="39579" y="1118234"/>
                </a:lnTo>
                <a:lnTo>
                  <a:pt x="43665" y="1142233"/>
                </a:lnTo>
                <a:lnTo>
                  <a:pt x="59075" y="1162080"/>
                </a:lnTo>
                <a:lnTo>
                  <a:pt x="83098" y="1175551"/>
                </a:lnTo>
                <a:lnTo>
                  <a:pt x="113022" y="1180420"/>
                </a:lnTo>
                <a:lnTo>
                  <a:pt x="374856" y="1179477"/>
                </a:lnTo>
                <a:lnTo>
                  <a:pt x="623857" y="1179484"/>
                </a:lnTo>
                <a:lnTo>
                  <a:pt x="918640" y="1180666"/>
                </a:lnTo>
                <a:lnTo>
                  <a:pt x="1197012" y="1182955"/>
                </a:lnTo>
                <a:lnTo>
                  <a:pt x="1512242" y="1186871"/>
                </a:lnTo>
                <a:lnTo>
                  <a:pt x="2047947" y="1196217"/>
                </a:lnTo>
                <a:lnTo>
                  <a:pt x="2899896" y="1213251"/>
                </a:lnTo>
                <a:lnTo>
                  <a:pt x="3208505" y="1217936"/>
                </a:lnTo>
                <a:lnTo>
                  <a:pt x="3432218" y="1220241"/>
                </a:lnTo>
                <a:lnTo>
                  <a:pt x="3660956" y="1221441"/>
                </a:lnTo>
                <a:lnTo>
                  <a:pt x="3848923" y="1221466"/>
                </a:lnTo>
                <a:lnTo>
                  <a:pt x="4042434" y="1220542"/>
                </a:lnTo>
                <a:lnTo>
                  <a:pt x="4242526" y="1218564"/>
                </a:lnTo>
                <a:lnTo>
                  <a:pt x="4450233" y="1215425"/>
                </a:lnTo>
                <a:lnTo>
                  <a:pt x="4611635" y="1212244"/>
                </a:lnTo>
                <a:lnTo>
                  <a:pt x="4778339" y="1208304"/>
                </a:lnTo>
                <a:lnTo>
                  <a:pt x="4950783" y="1203561"/>
                </a:lnTo>
                <a:lnTo>
                  <a:pt x="5625566" y="1181509"/>
                </a:lnTo>
                <a:lnTo>
                  <a:pt x="5676472" y="1178894"/>
                </a:lnTo>
                <a:lnTo>
                  <a:pt x="5726770" y="1172411"/>
                </a:lnTo>
                <a:lnTo>
                  <a:pt x="5773170" y="1159114"/>
                </a:lnTo>
                <a:lnTo>
                  <a:pt x="5812377" y="1136055"/>
                </a:lnTo>
                <a:lnTo>
                  <a:pt x="5838315" y="1105446"/>
                </a:lnTo>
                <a:lnTo>
                  <a:pt x="5852892" y="1070014"/>
                </a:lnTo>
                <a:lnTo>
                  <a:pt x="5859549" y="1031988"/>
                </a:lnTo>
                <a:lnTo>
                  <a:pt x="5861727" y="993599"/>
                </a:lnTo>
                <a:lnTo>
                  <a:pt x="5863110" y="941944"/>
                </a:lnTo>
                <a:lnTo>
                  <a:pt x="5864283" y="890286"/>
                </a:lnTo>
                <a:lnTo>
                  <a:pt x="5865246" y="838626"/>
                </a:lnTo>
                <a:lnTo>
                  <a:pt x="5865998" y="786963"/>
                </a:lnTo>
                <a:lnTo>
                  <a:pt x="5866540" y="735299"/>
                </a:lnTo>
                <a:lnTo>
                  <a:pt x="5866871" y="683634"/>
                </a:lnTo>
                <a:lnTo>
                  <a:pt x="5866992" y="631968"/>
                </a:lnTo>
                <a:lnTo>
                  <a:pt x="5866902" y="580303"/>
                </a:lnTo>
                <a:lnTo>
                  <a:pt x="5866602" y="528638"/>
                </a:lnTo>
                <a:lnTo>
                  <a:pt x="5866092" y="476974"/>
                </a:lnTo>
                <a:lnTo>
                  <a:pt x="5865371" y="425311"/>
                </a:lnTo>
                <a:lnTo>
                  <a:pt x="5864439" y="373651"/>
                </a:lnTo>
                <a:lnTo>
                  <a:pt x="5863297" y="321993"/>
                </a:lnTo>
                <a:lnTo>
                  <a:pt x="5861944" y="270339"/>
                </a:lnTo>
                <a:lnTo>
                  <a:pt x="5860381" y="218688"/>
                </a:lnTo>
                <a:lnTo>
                  <a:pt x="5858608" y="167041"/>
                </a:lnTo>
                <a:lnTo>
                  <a:pt x="5856623" y="115400"/>
                </a:lnTo>
                <a:lnTo>
                  <a:pt x="5854429" y="63763"/>
                </a:lnTo>
                <a:lnTo>
                  <a:pt x="5835467" y="29421"/>
                </a:lnTo>
                <a:lnTo>
                  <a:pt x="5792043" y="14728"/>
                </a:lnTo>
                <a:lnTo>
                  <a:pt x="5509915" y="9826"/>
                </a:lnTo>
                <a:lnTo>
                  <a:pt x="5219520" y="5997"/>
                </a:lnTo>
                <a:lnTo>
                  <a:pt x="4862387" y="2719"/>
                </a:lnTo>
                <a:lnTo>
                  <a:pt x="4498420" y="765"/>
                </a:lnTo>
                <a:lnTo>
                  <a:pt x="4068845" y="0"/>
                </a:lnTo>
                <a:close/>
              </a:path>
            </a:pathLst>
          </a:custGeom>
          <a:solidFill>
            <a:srgbClr val="DFC2F1"/>
          </a:solidFill>
        </p:spPr>
        <p:txBody>
          <a:bodyPr wrap="square" lIns="0" tIns="0" rIns="0" bIns="0" rtlCol="0"/>
          <a:lstStyle/>
          <a:p>
            <a:endParaRPr/>
          </a:p>
        </p:txBody>
      </p:sp>
      <p:sp>
        <p:nvSpPr>
          <p:cNvPr id="3" name="object 3"/>
          <p:cNvSpPr txBox="1"/>
          <p:nvPr/>
        </p:nvSpPr>
        <p:spPr>
          <a:xfrm>
            <a:off x="1517650" y="5458489"/>
            <a:ext cx="18862495" cy="1894749"/>
          </a:xfrm>
          <a:prstGeom prst="rect">
            <a:avLst/>
          </a:prstGeom>
        </p:spPr>
        <p:txBody>
          <a:bodyPr vert="horz" wrap="square" lIns="0" tIns="17145" rIns="0" bIns="0" rtlCol="0">
            <a:spAutoFit/>
          </a:bodyPr>
          <a:lstStyle/>
          <a:p>
            <a:pPr marL="12700">
              <a:lnSpc>
                <a:spcPct val="100000"/>
              </a:lnSpc>
              <a:spcBef>
                <a:spcPts val="135"/>
              </a:spcBef>
            </a:pPr>
            <a:r>
              <a:rPr lang="en-US" sz="12200" b="1" spc="-300" dirty="0">
                <a:solidFill>
                  <a:srgbClr val="1D1D1B"/>
                </a:solidFill>
                <a:latin typeface="Calibri"/>
                <a:cs typeface="Calibri"/>
              </a:rPr>
              <a:t>TO CLICK OR NOT TO CLICK ?</a:t>
            </a:r>
            <a:endParaRPr lang="en-US" sz="12200" b="1" spc="-300" dirty="0">
              <a:latin typeface="Calibri"/>
              <a:cs typeface="Calibri"/>
            </a:endParaRPr>
          </a:p>
        </p:txBody>
      </p:sp>
      <p:pic>
        <p:nvPicPr>
          <p:cNvPr id="4" name="object 4"/>
          <p:cNvPicPr/>
          <p:nvPr/>
        </p:nvPicPr>
        <p:blipFill>
          <a:blip r:embed="rId2" cstate="print"/>
          <a:stretch>
            <a:fillRect/>
          </a:stretch>
        </p:blipFill>
        <p:spPr>
          <a:xfrm>
            <a:off x="8874373" y="3865750"/>
            <a:ext cx="2355267" cy="1069265"/>
          </a:xfrm>
          <a:prstGeom prst="rect">
            <a:avLst/>
          </a:prstGeom>
        </p:spPr>
      </p:pic>
      <p:grpSp>
        <p:nvGrpSpPr>
          <p:cNvPr id="5" name="object 5"/>
          <p:cNvGrpSpPr/>
          <p:nvPr/>
        </p:nvGrpSpPr>
        <p:grpSpPr>
          <a:xfrm>
            <a:off x="9522352" y="2771382"/>
            <a:ext cx="1059815" cy="905510"/>
            <a:chOff x="9522352" y="2771382"/>
            <a:chExt cx="1059815" cy="905510"/>
          </a:xfrm>
        </p:grpSpPr>
        <p:sp>
          <p:nvSpPr>
            <p:cNvPr id="6" name="object 6"/>
            <p:cNvSpPr/>
            <p:nvPr/>
          </p:nvSpPr>
          <p:spPr>
            <a:xfrm>
              <a:off x="9522352" y="2771382"/>
              <a:ext cx="1059815" cy="905510"/>
            </a:xfrm>
            <a:custGeom>
              <a:avLst/>
              <a:gdLst/>
              <a:ahLst/>
              <a:cxnLst/>
              <a:rect l="l" t="t" r="r" b="b"/>
              <a:pathLst>
                <a:path w="1059815" h="905510">
                  <a:moveTo>
                    <a:pt x="252208" y="0"/>
                  </a:moveTo>
                  <a:lnTo>
                    <a:pt x="186289" y="29622"/>
                  </a:lnTo>
                  <a:lnTo>
                    <a:pt x="165965" y="61884"/>
                  </a:lnTo>
                  <a:lnTo>
                    <a:pt x="6221" y="482290"/>
                  </a:lnTo>
                  <a:lnTo>
                    <a:pt x="0" y="519914"/>
                  </a:lnTo>
                  <a:lnTo>
                    <a:pt x="8395" y="555758"/>
                  </a:lnTo>
                  <a:lnTo>
                    <a:pt x="29617" y="585836"/>
                  </a:lnTo>
                  <a:lnTo>
                    <a:pt x="61874" y="606161"/>
                  </a:lnTo>
                  <a:lnTo>
                    <a:pt x="263721" y="682860"/>
                  </a:lnTo>
                  <a:lnTo>
                    <a:pt x="342002" y="880990"/>
                  </a:lnTo>
                  <a:lnTo>
                    <a:pt x="351099" y="894520"/>
                  </a:lnTo>
                  <a:lnTo>
                    <a:pt x="364426" y="902732"/>
                  </a:lnTo>
                  <a:lnTo>
                    <a:pt x="379931" y="904887"/>
                  </a:lnTo>
                  <a:lnTo>
                    <a:pt x="395560" y="900246"/>
                  </a:lnTo>
                  <a:lnTo>
                    <a:pt x="575084" y="801160"/>
                  </a:lnTo>
                  <a:lnTo>
                    <a:pt x="769570" y="875064"/>
                  </a:lnTo>
                  <a:lnTo>
                    <a:pt x="807186" y="881286"/>
                  </a:lnTo>
                  <a:lnTo>
                    <a:pt x="873105" y="851668"/>
                  </a:lnTo>
                  <a:lnTo>
                    <a:pt x="893440" y="819411"/>
                  </a:lnTo>
                  <a:lnTo>
                    <a:pt x="1053174" y="398984"/>
                  </a:lnTo>
                  <a:lnTo>
                    <a:pt x="1059401" y="361366"/>
                  </a:lnTo>
                  <a:lnTo>
                    <a:pt x="1051008" y="325524"/>
                  </a:lnTo>
                  <a:lnTo>
                    <a:pt x="1029784" y="295445"/>
                  </a:lnTo>
                  <a:lnTo>
                    <a:pt x="997521" y="275114"/>
                  </a:lnTo>
                  <a:lnTo>
                    <a:pt x="289836" y="6221"/>
                  </a:lnTo>
                  <a:lnTo>
                    <a:pt x="252208" y="0"/>
                  </a:lnTo>
                  <a:close/>
                </a:path>
              </a:pathLst>
            </a:custGeom>
            <a:solidFill>
              <a:srgbClr val="DFC2F1"/>
            </a:solidFill>
          </p:spPr>
          <p:txBody>
            <a:bodyPr wrap="square" lIns="0" tIns="0" rIns="0" bIns="0" rtlCol="0"/>
            <a:lstStyle/>
            <a:p>
              <a:endParaRPr/>
            </a:p>
          </p:txBody>
        </p:sp>
        <p:sp>
          <p:nvSpPr>
            <p:cNvPr id="7" name="object 7"/>
            <p:cNvSpPr/>
            <p:nvPr/>
          </p:nvSpPr>
          <p:spPr>
            <a:xfrm>
              <a:off x="9830054" y="2924180"/>
              <a:ext cx="543560" cy="576580"/>
            </a:xfrm>
            <a:custGeom>
              <a:avLst/>
              <a:gdLst/>
              <a:ahLst/>
              <a:cxnLst/>
              <a:rect l="l" t="t" r="r" b="b"/>
              <a:pathLst>
                <a:path w="543559" h="576579">
                  <a:moveTo>
                    <a:pt x="96037" y="411060"/>
                  </a:moveTo>
                  <a:lnTo>
                    <a:pt x="80784" y="371665"/>
                  </a:lnTo>
                  <a:lnTo>
                    <a:pt x="58381" y="361619"/>
                  </a:lnTo>
                  <a:lnTo>
                    <a:pt x="44411" y="361708"/>
                  </a:lnTo>
                  <a:lnTo>
                    <a:pt x="39052" y="362242"/>
                  </a:lnTo>
                  <a:lnTo>
                    <a:pt x="34175" y="364337"/>
                  </a:lnTo>
                  <a:lnTo>
                    <a:pt x="23075" y="367550"/>
                  </a:lnTo>
                  <a:lnTo>
                    <a:pt x="4267" y="404609"/>
                  </a:lnTo>
                  <a:lnTo>
                    <a:pt x="0" y="427850"/>
                  </a:lnTo>
                  <a:lnTo>
                    <a:pt x="584" y="428701"/>
                  </a:lnTo>
                  <a:lnTo>
                    <a:pt x="2349" y="436168"/>
                  </a:lnTo>
                  <a:lnTo>
                    <a:pt x="31965" y="467766"/>
                  </a:lnTo>
                  <a:lnTo>
                    <a:pt x="53251" y="472909"/>
                  </a:lnTo>
                  <a:lnTo>
                    <a:pt x="62649" y="472401"/>
                  </a:lnTo>
                  <a:lnTo>
                    <a:pt x="90195" y="444881"/>
                  </a:lnTo>
                  <a:lnTo>
                    <a:pt x="93408" y="429996"/>
                  </a:lnTo>
                  <a:lnTo>
                    <a:pt x="94742" y="424243"/>
                  </a:lnTo>
                  <a:lnTo>
                    <a:pt x="95631" y="417842"/>
                  </a:lnTo>
                  <a:lnTo>
                    <a:pt x="96037" y="411060"/>
                  </a:lnTo>
                  <a:close/>
                </a:path>
                <a:path w="543559" h="576579">
                  <a:moveTo>
                    <a:pt x="168478" y="43548"/>
                  </a:moveTo>
                  <a:lnTo>
                    <a:pt x="154305" y="4076"/>
                  </a:lnTo>
                  <a:lnTo>
                    <a:pt x="153111" y="2781"/>
                  </a:lnTo>
                  <a:lnTo>
                    <a:pt x="143865" y="4076"/>
                  </a:lnTo>
                  <a:lnTo>
                    <a:pt x="140957" y="3556"/>
                  </a:lnTo>
                  <a:lnTo>
                    <a:pt x="134747" y="2959"/>
                  </a:lnTo>
                  <a:lnTo>
                    <a:pt x="128346" y="2273"/>
                  </a:lnTo>
                  <a:lnTo>
                    <a:pt x="121831" y="1409"/>
                  </a:lnTo>
                  <a:lnTo>
                    <a:pt x="115290" y="342"/>
                  </a:lnTo>
                  <a:lnTo>
                    <a:pt x="109347" y="0"/>
                  </a:lnTo>
                  <a:lnTo>
                    <a:pt x="81749" y="31699"/>
                  </a:lnTo>
                  <a:lnTo>
                    <a:pt x="68605" y="78816"/>
                  </a:lnTo>
                  <a:lnTo>
                    <a:pt x="58229" y="127254"/>
                  </a:lnTo>
                  <a:lnTo>
                    <a:pt x="55283" y="143167"/>
                  </a:lnTo>
                  <a:lnTo>
                    <a:pt x="51892" y="159981"/>
                  </a:lnTo>
                  <a:lnTo>
                    <a:pt x="48895" y="176885"/>
                  </a:lnTo>
                  <a:lnTo>
                    <a:pt x="46189" y="193827"/>
                  </a:lnTo>
                  <a:lnTo>
                    <a:pt x="43611" y="210807"/>
                  </a:lnTo>
                  <a:lnTo>
                    <a:pt x="34099" y="287108"/>
                  </a:lnTo>
                  <a:lnTo>
                    <a:pt x="33439" y="290728"/>
                  </a:lnTo>
                  <a:lnTo>
                    <a:pt x="50279" y="321602"/>
                  </a:lnTo>
                  <a:lnTo>
                    <a:pt x="52781" y="324307"/>
                  </a:lnTo>
                  <a:lnTo>
                    <a:pt x="59321" y="325513"/>
                  </a:lnTo>
                  <a:lnTo>
                    <a:pt x="67106" y="325932"/>
                  </a:lnTo>
                  <a:lnTo>
                    <a:pt x="82359" y="326999"/>
                  </a:lnTo>
                  <a:lnTo>
                    <a:pt x="89750" y="327342"/>
                  </a:lnTo>
                  <a:lnTo>
                    <a:pt x="98729" y="327482"/>
                  </a:lnTo>
                  <a:lnTo>
                    <a:pt x="106641" y="325196"/>
                  </a:lnTo>
                  <a:lnTo>
                    <a:pt x="112471" y="318008"/>
                  </a:lnTo>
                  <a:lnTo>
                    <a:pt x="115443" y="314058"/>
                  </a:lnTo>
                  <a:lnTo>
                    <a:pt x="117843" y="309232"/>
                  </a:lnTo>
                  <a:lnTo>
                    <a:pt x="119354" y="305015"/>
                  </a:lnTo>
                  <a:lnTo>
                    <a:pt x="122148" y="298030"/>
                  </a:lnTo>
                  <a:lnTo>
                    <a:pt x="124345" y="290182"/>
                  </a:lnTo>
                  <a:lnTo>
                    <a:pt x="126390" y="283044"/>
                  </a:lnTo>
                  <a:lnTo>
                    <a:pt x="129603" y="265620"/>
                  </a:lnTo>
                  <a:lnTo>
                    <a:pt x="131648" y="258114"/>
                  </a:lnTo>
                  <a:lnTo>
                    <a:pt x="133756" y="250621"/>
                  </a:lnTo>
                  <a:lnTo>
                    <a:pt x="135737" y="243103"/>
                  </a:lnTo>
                  <a:lnTo>
                    <a:pt x="137375" y="235534"/>
                  </a:lnTo>
                  <a:lnTo>
                    <a:pt x="152031" y="155676"/>
                  </a:lnTo>
                  <a:lnTo>
                    <a:pt x="153428" y="147485"/>
                  </a:lnTo>
                  <a:lnTo>
                    <a:pt x="155930" y="131064"/>
                  </a:lnTo>
                  <a:lnTo>
                    <a:pt x="157314" y="122872"/>
                  </a:lnTo>
                  <a:lnTo>
                    <a:pt x="159994" y="105791"/>
                  </a:lnTo>
                  <a:lnTo>
                    <a:pt x="162788" y="88506"/>
                  </a:lnTo>
                  <a:lnTo>
                    <a:pt x="165455" y="71069"/>
                  </a:lnTo>
                  <a:lnTo>
                    <a:pt x="167805" y="53517"/>
                  </a:lnTo>
                  <a:lnTo>
                    <a:pt x="168478" y="43548"/>
                  </a:lnTo>
                  <a:close/>
                </a:path>
                <a:path w="543559" h="576579">
                  <a:moveTo>
                    <a:pt x="211175" y="510387"/>
                  </a:moveTo>
                  <a:lnTo>
                    <a:pt x="185508" y="465912"/>
                  </a:lnTo>
                  <a:lnTo>
                    <a:pt x="168173" y="459663"/>
                  </a:lnTo>
                  <a:lnTo>
                    <a:pt x="150774" y="459994"/>
                  </a:lnTo>
                  <a:lnTo>
                    <a:pt x="116408" y="482447"/>
                  </a:lnTo>
                  <a:lnTo>
                    <a:pt x="101549" y="518045"/>
                  </a:lnTo>
                  <a:lnTo>
                    <a:pt x="104381" y="536663"/>
                  </a:lnTo>
                  <a:lnTo>
                    <a:pt x="142430" y="574954"/>
                  </a:lnTo>
                  <a:lnTo>
                    <a:pt x="161264" y="576427"/>
                  </a:lnTo>
                  <a:lnTo>
                    <a:pt x="179501" y="570598"/>
                  </a:lnTo>
                  <a:lnTo>
                    <a:pt x="203644" y="540651"/>
                  </a:lnTo>
                  <a:lnTo>
                    <a:pt x="211175" y="510387"/>
                  </a:lnTo>
                  <a:close/>
                </a:path>
                <a:path w="543559" h="576579">
                  <a:moveTo>
                    <a:pt x="542937" y="243611"/>
                  </a:moveTo>
                  <a:lnTo>
                    <a:pt x="533374" y="204190"/>
                  </a:lnTo>
                  <a:lnTo>
                    <a:pt x="533120" y="203784"/>
                  </a:lnTo>
                  <a:lnTo>
                    <a:pt x="521817" y="185445"/>
                  </a:lnTo>
                  <a:lnTo>
                    <a:pt x="494449" y="151320"/>
                  </a:lnTo>
                  <a:lnTo>
                    <a:pt x="462076" y="125361"/>
                  </a:lnTo>
                  <a:lnTo>
                    <a:pt x="427101" y="109829"/>
                  </a:lnTo>
                  <a:lnTo>
                    <a:pt x="390512" y="104000"/>
                  </a:lnTo>
                  <a:lnTo>
                    <a:pt x="373341" y="104101"/>
                  </a:lnTo>
                  <a:lnTo>
                    <a:pt x="335191" y="110769"/>
                  </a:lnTo>
                  <a:lnTo>
                    <a:pt x="303022" y="136804"/>
                  </a:lnTo>
                  <a:lnTo>
                    <a:pt x="295859" y="144741"/>
                  </a:lnTo>
                  <a:lnTo>
                    <a:pt x="289128" y="153238"/>
                  </a:lnTo>
                  <a:lnTo>
                    <a:pt x="284683" y="162560"/>
                  </a:lnTo>
                  <a:lnTo>
                    <a:pt x="282549" y="172631"/>
                  </a:lnTo>
                  <a:lnTo>
                    <a:pt x="282803" y="183388"/>
                  </a:lnTo>
                  <a:lnTo>
                    <a:pt x="282765" y="187769"/>
                  </a:lnTo>
                  <a:lnTo>
                    <a:pt x="284467" y="191300"/>
                  </a:lnTo>
                  <a:lnTo>
                    <a:pt x="325551" y="222808"/>
                  </a:lnTo>
                  <a:lnTo>
                    <a:pt x="331787" y="226364"/>
                  </a:lnTo>
                  <a:lnTo>
                    <a:pt x="338137" y="227495"/>
                  </a:lnTo>
                  <a:lnTo>
                    <a:pt x="344766" y="226352"/>
                  </a:lnTo>
                  <a:lnTo>
                    <a:pt x="351878" y="223100"/>
                  </a:lnTo>
                  <a:lnTo>
                    <a:pt x="358228" y="219125"/>
                  </a:lnTo>
                  <a:lnTo>
                    <a:pt x="363893" y="214630"/>
                  </a:lnTo>
                  <a:lnTo>
                    <a:pt x="370954" y="211188"/>
                  </a:lnTo>
                  <a:lnTo>
                    <a:pt x="377545" y="207708"/>
                  </a:lnTo>
                  <a:lnTo>
                    <a:pt x="384352" y="205435"/>
                  </a:lnTo>
                  <a:lnTo>
                    <a:pt x="391414" y="204190"/>
                  </a:lnTo>
                  <a:lnTo>
                    <a:pt x="398754" y="203784"/>
                  </a:lnTo>
                  <a:lnTo>
                    <a:pt x="410006" y="206857"/>
                  </a:lnTo>
                  <a:lnTo>
                    <a:pt x="420001" y="213017"/>
                  </a:lnTo>
                  <a:lnTo>
                    <a:pt x="427520" y="221627"/>
                  </a:lnTo>
                  <a:lnTo>
                    <a:pt x="431279" y="232029"/>
                  </a:lnTo>
                  <a:lnTo>
                    <a:pt x="431584" y="240982"/>
                  </a:lnTo>
                  <a:lnTo>
                    <a:pt x="430911" y="249999"/>
                  </a:lnTo>
                  <a:lnTo>
                    <a:pt x="405104" y="292265"/>
                  </a:lnTo>
                  <a:lnTo>
                    <a:pt x="369468" y="310222"/>
                  </a:lnTo>
                  <a:lnTo>
                    <a:pt x="356095" y="313677"/>
                  </a:lnTo>
                  <a:lnTo>
                    <a:pt x="337045" y="318808"/>
                  </a:lnTo>
                  <a:lnTo>
                    <a:pt x="324535" y="321983"/>
                  </a:lnTo>
                  <a:lnTo>
                    <a:pt x="311988" y="324929"/>
                  </a:lnTo>
                  <a:lnTo>
                    <a:pt x="299300" y="327647"/>
                  </a:lnTo>
                  <a:lnTo>
                    <a:pt x="283019" y="331343"/>
                  </a:lnTo>
                  <a:lnTo>
                    <a:pt x="236588" y="350316"/>
                  </a:lnTo>
                  <a:lnTo>
                    <a:pt x="201879" y="390080"/>
                  </a:lnTo>
                  <a:lnTo>
                    <a:pt x="197675" y="417969"/>
                  </a:lnTo>
                  <a:lnTo>
                    <a:pt x="199910" y="426948"/>
                  </a:lnTo>
                  <a:lnTo>
                    <a:pt x="231432" y="453821"/>
                  </a:lnTo>
                  <a:lnTo>
                    <a:pt x="254584" y="460184"/>
                  </a:lnTo>
                  <a:lnTo>
                    <a:pt x="262305" y="458762"/>
                  </a:lnTo>
                  <a:lnTo>
                    <a:pt x="269836" y="455434"/>
                  </a:lnTo>
                  <a:lnTo>
                    <a:pt x="281495" y="449008"/>
                  </a:lnTo>
                  <a:lnTo>
                    <a:pt x="293700" y="443611"/>
                  </a:lnTo>
                  <a:lnTo>
                    <a:pt x="331851" y="429742"/>
                  </a:lnTo>
                  <a:lnTo>
                    <a:pt x="360260" y="425361"/>
                  </a:lnTo>
                  <a:lnTo>
                    <a:pt x="374561" y="422008"/>
                  </a:lnTo>
                  <a:lnTo>
                    <a:pt x="388632" y="417855"/>
                  </a:lnTo>
                  <a:lnTo>
                    <a:pt x="402628" y="413537"/>
                  </a:lnTo>
                  <a:lnTo>
                    <a:pt x="411607" y="410476"/>
                  </a:lnTo>
                  <a:lnTo>
                    <a:pt x="417423" y="407212"/>
                  </a:lnTo>
                  <a:lnTo>
                    <a:pt x="422732" y="404622"/>
                  </a:lnTo>
                  <a:lnTo>
                    <a:pt x="464337" y="384441"/>
                  </a:lnTo>
                  <a:lnTo>
                    <a:pt x="492048" y="356069"/>
                  </a:lnTo>
                  <a:lnTo>
                    <a:pt x="505942" y="337959"/>
                  </a:lnTo>
                  <a:lnTo>
                    <a:pt x="505231" y="337426"/>
                  </a:lnTo>
                  <a:lnTo>
                    <a:pt x="510743" y="329387"/>
                  </a:lnTo>
                  <a:lnTo>
                    <a:pt x="521906" y="313677"/>
                  </a:lnTo>
                  <a:lnTo>
                    <a:pt x="527354" y="305739"/>
                  </a:lnTo>
                  <a:lnTo>
                    <a:pt x="530542" y="301561"/>
                  </a:lnTo>
                  <a:lnTo>
                    <a:pt x="531456" y="298945"/>
                  </a:lnTo>
                  <a:lnTo>
                    <a:pt x="536308" y="285496"/>
                  </a:lnTo>
                  <a:lnTo>
                    <a:pt x="540080" y="271830"/>
                  </a:lnTo>
                  <a:lnTo>
                    <a:pt x="542417" y="257886"/>
                  </a:lnTo>
                  <a:lnTo>
                    <a:pt x="542937" y="243611"/>
                  </a:lnTo>
                  <a:close/>
                </a:path>
              </a:pathLst>
            </a:custGeom>
            <a:solidFill>
              <a:srgbClr val="FFFFFF"/>
            </a:solidFill>
          </p:spPr>
          <p:txBody>
            <a:bodyPr wrap="square" lIns="0" tIns="0" rIns="0" bIns="0" rtlCol="0"/>
            <a:lstStyle/>
            <a:p>
              <a:endParaRPr/>
            </a:p>
          </p:txBody>
        </p:sp>
      </p:grpSp>
      <p:sp>
        <p:nvSpPr>
          <p:cNvPr id="8" name="object 8"/>
          <p:cNvSpPr/>
          <p:nvPr/>
        </p:nvSpPr>
        <p:spPr>
          <a:xfrm>
            <a:off x="11228905" y="3106978"/>
            <a:ext cx="205740" cy="414655"/>
          </a:xfrm>
          <a:custGeom>
            <a:avLst/>
            <a:gdLst/>
            <a:ahLst/>
            <a:cxnLst/>
            <a:rect l="l" t="t" r="r" b="b"/>
            <a:pathLst>
              <a:path w="205740" h="414654">
                <a:moveTo>
                  <a:pt x="160319" y="0"/>
                </a:moveTo>
                <a:lnTo>
                  <a:pt x="127900" y="28180"/>
                </a:lnTo>
                <a:lnTo>
                  <a:pt x="1496" y="365237"/>
                </a:lnTo>
                <a:lnTo>
                  <a:pt x="0" y="380290"/>
                </a:lnTo>
                <a:lnTo>
                  <a:pt x="5218" y="394951"/>
                </a:lnTo>
                <a:lnTo>
                  <a:pt x="15431" y="406829"/>
                </a:lnTo>
                <a:lnTo>
                  <a:pt x="28919" y="413529"/>
                </a:lnTo>
                <a:lnTo>
                  <a:pt x="44790" y="414289"/>
                </a:lnTo>
                <a:lnTo>
                  <a:pt x="58530" y="409461"/>
                </a:lnTo>
                <a:lnTo>
                  <a:pt x="69538" y="399812"/>
                </a:lnTo>
                <a:lnTo>
                  <a:pt x="77210" y="386106"/>
                </a:lnTo>
                <a:lnTo>
                  <a:pt x="203615" y="49069"/>
                </a:lnTo>
                <a:lnTo>
                  <a:pt x="205111" y="34014"/>
                </a:lnTo>
                <a:lnTo>
                  <a:pt x="199893" y="19345"/>
                </a:lnTo>
                <a:lnTo>
                  <a:pt x="189680" y="7460"/>
                </a:lnTo>
                <a:lnTo>
                  <a:pt x="176192" y="756"/>
                </a:lnTo>
                <a:lnTo>
                  <a:pt x="160319" y="0"/>
                </a:lnTo>
                <a:close/>
              </a:path>
            </a:pathLst>
          </a:custGeom>
          <a:solidFill>
            <a:srgbClr val="DFC2F1"/>
          </a:solidFill>
        </p:spPr>
        <p:txBody>
          <a:bodyPr wrap="square" lIns="0" tIns="0" rIns="0" bIns="0" rtlCol="0"/>
          <a:lstStyle/>
          <a:p>
            <a:endParaRPr/>
          </a:p>
        </p:txBody>
      </p:sp>
      <p:sp>
        <p:nvSpPr>
          <p:cNvPr id="9" name="object 9"/>
          <p:cNvSpPr/>
          <p:nvPr/>
        </p:nvSpPr>
        <p:spPr>
          <a:xfrm>
            <a:off x="11852431" y="3472102"/>
            <a:ext cx="503555" cy="298450"/>
          </a:xfrm>
          <a:custGeom>
            <a:avLst/>
            <a:gdLst/>
            <a:ahLst/>
            <a:cxnLst/>
            <a:rect l="l" t="t" r="r" b="b"/>
            <a:pathLst>
              <a:path w="503554" h="298450">
                <a:moveTo>
                  <a:pt x="459677" y="0"/>
                </a:moveTo>
                <a:lnTo>
                  <a:pt x="396570" y="27221"/>
                </a:lnTo>
                <a:lnTo>
                  <a:pt x="348584" y="50504"/>
                </a:lnTo>
                <a:lnTo>
                  <a:pt x="300817" y="74226"/>
                </a:lnTo>
                <a:lnTo>
                  <a:pt x="253269" y="98385"/>
                </a:lnTo>
                <a:lnTo>
                  <a:pt x="205946" y="122979"/>
                </a:lnTo>
                <a:lnTo>
                  <a:pt x="158851" y="148007"/>
                </a:lnTo>
                <a:lnTo>
                  <a:pt x="111986" y="173466"/>
                </a:lnTo>
                <a:lnTo>
                  <a:pt x="65354" y="199355"/>
                </a:lnTo>
                <a:lnTo>
                  <a:pt x="18960" y="225671"/>
                </a:lnTo>
                <a:lnTo>
                  <a:pt x="0" y="264812"/>
                </a:lnTo>
                <a:lnTo>
                  <a:pt x="4867" y="279397"/>
                </a:lnTo>
                <a:lnTo>
                  <a:pt x="15229" y="290885"/>
                </a:lnTo>
                <a:lnTo>
                  <a:pt x="28863" y="297345"/>
                </a:lnTo>
                <a:lnTo>
                  <a:pt x="43931" y="298354"/>
                </a:lnTo>
                <a:lnTo>
                  <a:pt x="58593" y="293491"/>
                </a:lnTo>
                <a:lnTo>
                  <a:pt x="104990" y="267169"/>
                </a:lnTo>
                <a:lnTo>
                  <a:pt x="151622" y="241277"/>
                </a:lnTo>
                <a:lnTo>
                  <a:pt x="198488" y="215817"/>
                </a:lnTo>
                <a:lnTo>
                  <a:pt x="245583" y="190789"/>
                </a:lnTo>
                <a:lnTo>
                  <a:pt x="292905" y="166194"/>
                </a:lnTo>
                <a:lnTo>
                  <a:pt x="340451" y="142035"/>
                </a:lnTo>
                <a:lnTo>
                  <a:pt x="388218" y="118312"/>
                </a:lnTo>
                <a:lnTo>
                  <a:pt x="436202" y="95026"/>
                </a:lnTo>
                <a:lnTo>
                  <a:pt x="484402" y="72179"/>
                </a:lnTo>
                <a:lnTo>
                  <a:pt x="496113" y="62401"/>
                </a:lnTo>
                <a:lnTo>
                  <a:pt x="502404" y="48366"/>
                </a:lnTo>
                <a:lnTo>
                  <a:pt x="503217" y="32806"/>
                </a:lnTo>
                <a:lnTo>
                  <a:pt x="498496" y="18452"/>
                </a:lnTo>
                <a:lnTo>
                  <a:pt x="487953" y="6683"/>
                </a:lnTo>
                <a:lnTo>
                  <a:pt x="474542" y="649"/>
                </a:lnTo>
                <a:lnTo>
                  <a:pt x="459677" y="0"/>
                </a:lnTo>
                <a:close/>
              </a:path>
            </a:pathLst>
          </a:custGeom>
          <a:solidFill>
            <a:srgbClr val="DFC2F1"/>
          </a:solidFill>
        </p:spPr>
        <p:txBody>
          <a:bodyPr wrap="square" lIns="0" tIns="0" rIns="0" bIns="0" rtlCol="0"/>
          <a:lstStyle/>
          <a:p>
            <a:endParaRPr/>
          </a:p>
        </p:txBody>
      </p:sp>
      <p:pic>
        <p:nvPicPr>
          <p:cNvPr id="10" name="object 10"/>
          <p:cNvPicPr/>
          <p:nvPr/>
        </p:nvPicPr>
        <p:blipFill>
          <a:blip r:embed="rId3" cstate="print"/>
          <a:stretch>
            <a:fillRect/>
          </a:stretch>
        </p:blipFill>
        <p:spPr>
          <a:xfrm>
            <a:off x="11528409" y="3487666"/>
            <a:ext cx="141285" cy="162890"/>
          </a:xfrm>
          <a:prstGeom prst="rect">
            <a:avLst/>
          </a:prstGeom>
        </p:spPr>
      </p:pic>
      <p:sp>
        <p:nvSpPr>
          <p:cNvPr id="11" name="object 11"/>
          <p:cNvSpPr/>
          <p:nvPr/>
        </p:nvSpPr>
        <p:spPr>
          <a:xfrm>
            <a:off x="11816281" y="4166273"/>
            <a:ext cx="294640" cy="218440"/>
          </a:xfrm>
          <a:custGeom>
            <a:avLst/>
            <a:gdLst/>
            <a:ahLst/>
            <a:cxnLst/>
            <a:rect l="l" t="t" r="r" b="b"/>
            <a:pathLst>
              <a:path w="294640" h="218439">
                <a:moveTo>
                  <a:pt x="38908" y="0"/>
                </a:moveTo>
                <a:lnTo>
                  <a:pt x="23893" y="2682"/>
                </a:lnTo>
                <a:lnTo>
                  <a:pt x="11210" y="11312"/>
                </a:lnTo>
                <a:lnTo>
                  <a:pt x="2954" y="24429"/>
                </a:lnTo>
                <a:lnTo>
                  <a:pt x="0" y="39140"/>
                </a:lnTo>
                <a:lnTo>
                  <a:pt x="2650" y="53821"/>
                </a:lnTo>
                <a:lnTo>
                  <a:pt x="45503" y="98792"/>
                </a:lnTo>
                <a:lnTo>
                  <a:pt x="81913" y="127997"/>
                </a:lnTo>
                <a:lnTo>
                  <a:pt x="120282" y="154423"/>
                </a:lnTo>
                <a:lnTo>
                  <a:pt x="160455" y="178029"/>
                </a:lnTo>
                <a:lnTo>
                  <a:pt x="202273" y="198773"/>
                </a:lnTo>
                <a:lnTo>
                  <a:pt x="245580" y="216615"/>
                </a:lnTo>
                <a:lnTo>
                  <a:pt x="260639" y="218093"/>
                </a:lnTo>
                <a:lnTo>
                  <a:pt x="275297" y="212884"/>
                </a:lnTo>
                <a:lnTo>
                  <a:pt x="287170" y="202685"/>
                </a:lnTo>
                <a:lnTo>
                  <a:pt x="293871" y="189191"/>
                </a:lnTo>
                <a:lnTo>
                  <a:pt x="294630" y="173331"/>
                </a:lnTo>
                <a:lnTo>
                  <a:pt x="289807" y="159574"/>
                </a:lnTo>
                <a:lnTo>
                  <a:pt x="280161" y="148551"/>
                </a:lnTo>
                <a:lnTo>
                  <a:pt x="266448" y="140889"/>
                </a:lnTo>
                <a:lnTo>
                  <a:pt x="256176" y="137015"/>
                </a:lnTo>
                <a:lnTo>
                  <a:pt x="251055" y="134963"/>
                </a:lnTo>
                <a:lnTo>
                  <a:pt x="243632" y="131958"/>
                </a:lnTo>
                <a:lnTo>
                  <a:pt x="243821" y="131958"/>
                </a:lnTo>
                <a:lnTo>
                  <a:pt x="236433" y="128678"/>
                </a:lnTo>
                <a:lnTo>
                  <a:pt x="201122" y="111247"/>
                </a:lnTo>
                <a:lnTo>
                  <a:pt x="159687" y="86870"/>
                </a:lnTo>
                <a:lnTo>
                  <a:pt x="126055" y="63583"/>
                </a:lnTo>
                <a:lnTo>
                  <a:pt x="118455" y="57707"/>
                </a:lnTo>
                <a:lnTo>
                  <a:pt x="116610" y="56263"/>
                </a:lnTo>
                <a:lnTo>
                  <a:pt x="78200" y="22536"/>
                </a:lnTo>
                <a:lnTo>
                  <a:pt x="66747" y="11312"/>
                </a:lnTo>
                <a:lnTo>
                  <a:pt x="53959" y="2973"/>
                </a:lnTo>
                <a:lnTo>
                  <a:pt x="38908" y="0"/>
                </a:lnTo>
                <a:close/>
              </a:path>
              <a:path w="294640" h="218439">
                <a:moveTo>
                  <a:pt x="243632" y="131958"/>
                </a:moveTo>
                <a:lnTo>
                  <a:pt x="250930" y="134963"/>
                </a:lnTo>
                <a:lnTo>
                  <a:pt x="248202" y="133809"/>
                </a:lnTo>
                <a:lnTo>
                  <a:pt x="243632" y="131958"/>
                </a:lnTo>
                <a:close/>
              </a:path>
              <a:path w="294640" h="218439">
                <a:moveTo>
                  <a:pt x="248202" y="133809"/>
                </a:moveTo>
                <a:lnTo>
                  <a:pt x="250930" y="134963"/>
                </a:lnTo>
                <a:lnTo>
                  <a:pt x="248202" y="133809"/>
                </a:lnTo>
                <a:close/>
              </a:path>
              <a:path w="294640" h="218439">
                <a:moveTo>
                  <a:pt x="243821" y="131958"/>
                </a:moveTo>
                <a:lnTo>
                  <a:pt x="243632" y="131958"/>
                </a:lnTo>
                <a:lnTo>
                  <a:pt x="248202" y="133809"/>
                </a:lnTo>
                <a:lnTo>
                  <a:pt x="243821" y="131958"/>
                </a:lnTo>
                <a:close/>
              </a:path>
            </a:pathLst>
          </a:custGeom>
          <a:solidFill>
            <a:srgbClr val="DFC2F1"/>
          </a:solidFill>
        </p:spPr>
        <p:txBody>
          <a:bodyPr wrap="square" lIns="0" tIns="0" rIns="0" bIns="0" rtlCol="0"/>
          <a:lstStyle/>
          <a:p>
            <a:endParaRPr/>
          </a:p>
        </p:txBody>
      </p:sp>
      <p:sp>
        <p:nvSpPr>
          <p:cNvPr id="12" name="object 12"/>
          <p:cNvSpPr/>
          <p:nvPr/>
        </p:nvSpPr>
        <p:spPr>
          <a:xfrm>
            <a:off x="8701563" y="3212880"/>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0"/>
                </a:lnTo>
                <a:lnTo>
                  <a:pt x="16765" y="135060"/>
                </a:lnTo>
                <a:lnTo>
                  <a:pt x="16213" y="182966"/>
                </a:lnTo>
                <a:lnTo>
                  <a:pt x="13324" y="230680"/>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8" y="24394"/>
                </a:lnTo>
                <a:lnTo>
                  <a:pt x="77613" y="11610"/>
                </a:lnTo>
                <a:lnTo>
                  <a:pt x="65696"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8101018" y="3361842"/>
            <a:ext cx="335280" cy="391160"/>
          </a:xfrm>
          <a:custGeom>
            <a:avLst/>
            <a:gdLst/>
            <a:ahLst/>
            <a:cxnLst/>
            <a:rect l="l" t="t" r="r" b="b"/>
            <a:pathLst>
              <a:path w="335279" h="391160">
                <a:moveTo>
                  <a:pt x="33987" y="0"/>
                </a:moveTo>
                <a:lnTo>
                  <a:pt x="19248" y="4954"/>
                </a:lnTo>
                <a:lnTo>
                  <a:pt x="7946" y="15208"/>
                </a:lnTo>
                <a:lnTo>
                  <a:pt x="1230" y="28993"/>
                </a:lnTo>
                <a:lnTo>
                  <a:pt x="0" y="44190"/>
                </a:lnTo>
                <a:lnTo>
                  <a:pt x="5154" y="58680"/>
                </a:lnTo>
                <a:lnTo>
                  <a:pt x="33770" y="102123"/>
                </a:lnTo>
                <a:lnTo>
                  <a:pt x="63437" y="145072"/>
                </a:lnTo>
                <a:lnTo>
                  <a:pt x="94198" y="187339"/>
                </a:lnTo>
                <a:lnTo>
                  <a:pt x="126093" y="228737"/>
                </a:lnTo>
                <a:lnTo>
                  <a:pt x="159164" y="269076"/>
                </a:lnTo>
                <a:lnTo>
                  <a:pt x="193452" y="308169"/>
                </a:lnTo>
                <a:lnTo>
                  <a:pt x="233112" y="348671"/>
                </a:lnTo>
                <a:lnTo>
                  <a:pt x="276297" y="385371"/>
                </a:lnTo>
                <a:lnTo>
                  <a:pt x="290432" y="390947"/>
                </a:lnTo>
                <a:lnTo>
                  <a:pt x="305813" y="389421"/>
                </a:lnTo>
                <a:lnTo>
                  <a:pt x="319866" y="382347"/>
                </a:lnTo>
                <a:lnTo>
                  <a:pt x="330013" y="371277"/>
                </a:lnTo>
                <a:lnTo>
                  <a:pt x="335175" y="356180"/>
                </a:lnTo>
                <a:lnTo>
                  <a:pt x="333746" y="341682"/>
                </a:lnTo>
                <a:lnTo>
                  <a:pt x="326930" y="328549"/>
                </a:lnTo>
                <a:lnTo>
                  <a:pt x="315930" y="317551"/>
                </a:lnTo>
                <a:lnTo>
                  <a:pt x="316087" y="317551"/>
                </a:lnTo>
                <a:lnTo>
                  <a:pt x="281068" y="286149"/>
                </a:lnTo>
                <a:lnTo>
                  <a:pt x="238366" y="240810"/>
                </a:lnTo>
                <a:lnTo>
                  <a:pt x="205093" y="201487"/>
                </a:lnTo>
                <a:lnTo>
                  <a:pt x="183127" y="173954"/>
                </a:lnTo>
                <a:lnTo>
                  <a:pt x="155743" y="137845"/>
                </a:lnTo>
                <a:lnTo>
                  <a:pt x="124305" y="94414"/>
                </a:lnTo>
                <a:lnTo>
                  <a:pt x="92240" y="48083"/>
                </a:lnTo>
                <a:lnTo>
                  <a:pt x="72963" y="19047"/>
                </a:lnTo>
                <a:lnTo>
                  <a:pt x="62382" y="7781"/>
                </a:lnTo>
                <a:lnTo>
                  <a:pt x="48878" y="1187"/>
                </a:lnTo>
                <a:lnTo>
                  <a:pt x="33987" y="0"/>
                </a:lnTo>
                <a:close/>
              </a:path>
              <a:path w="335279" h="391160">
                <a:moveTo>
                  <a:pt x="316087" y="317551"/>
                </a:moveTo>
                <a:lnTo>
                  <a:pt x="315930" y="317551"/>
                </a:lnTo>
                <a:lnTo>
                  <a:pt x="319556" y="320298"/>
                </a:lnTo>
                <a:lnTo>
                  <a:pt x="318702" y="319605"/>
                </a:lnTo>
                <a:lnTo>
                  <a:pt x="316087" y="317551"/>
                </a:lnTo>
                <a:close/>
              </a:path>
              <a:path w="335279" h="391160">
                <a:moveTo>
                  <a:pt x="178562" y="168111"/>
                </a:moveTo>
                <a:lnTo>
                  <a:pt x="183106" y="173954"/>
                </a:lnTo>
                <a:lnTo>
                  <a:pt x="178562" y="168111"/>
                </a:lnTo>
                <a:close/>
              </a:path>
            </a:pathLst>
          </a:custGeom>
          <a:solidFill>
            <a:srgbClr val="DFC2F1"/>
          </a:solidFill>
        </p:spPr>
        <p:txBody>
          <a:bodyPr wrap="square" lIns="0" tIns="0" rIns="0" bIns="0" rtlCol="0"/>
          <a:lstStyle/>
          <a:p>
            <a:endParaRPr/>
          </a:p>
        </p:txBody>
      </p:sp>
      <p:sp>
        <p:nvSpPr>
          <p:cNvPr id="14" name="object 14"/>
          <p:cNvSpPr/>
          <p:nvPr/>
        </p:nvSpPr>
        <p:spPr>
          <a:xfrm>
            <a:off x="8103079" y="3996534"/>
            <a:ext cx="289560" cy="99695"/>
          </a:xfrm>
          <a:custGeom>
            <a:avLst/>
            <a:gdLst/>
            <a:ahLst/>
            <a:cxnLst/>
            <a:rect l="l" t="t" r="r" b="b"/>
            <a:pathLst>
              <a:path w="289559" h="99695">
                <a:moveTo>
                  <a:pt x="39265" y="0"/>
                </a:moveTo>
                <a:lnTo>
                  <a:pt x="24351" y="2511"/>
                </a:lnTo>
                <a:lnTo>
                  <a:pt x="11606" y="11469"/>
                </a:lnTo>
                <a:lnTo>
                  <a:pt x="2875" y="24509"/>
                </a:lnTo>
                <a:lnTo>
                  <a:pt x="0" y="39265"/>
                </a:lnTo>
                <a:lnTo>
                  <a:pt x="3477" y="54795"/>
                </a:lnTo>
                <a:lnTo>
                  <a:pt x="11775" y="66712"/>
                </a:lnTo>
                <a:lnTo>
                  <a:pt x="24002" y="74722"/>
                </a:lnTo>
                <a:lnTo>
                  <a:pt x="39265" y="78531"/>
                </a:lnTo>
                <a:lnTo>
                  <a:pt x="249960" y="99117"/>
                </a:lnTo>
                <a:lnTo>
                  <a:pt x="264875" y="96607"/>
                </a:lnTo>
                <a:lnTo>
                  <a:pt x="277619" y="87651"/>
                </a:lnTo>
                <a:lnTo>
                  <a:pt x="286351" y="74612"/>
                </a:lnTo>
                <a:lnTo>
                  <a:pt x="289226" y="59851"/>
                </a:lnTo>
                <a:lnTo>
                  <a:pt x="285747" y="44321"/>
                </a:lnTo>
                <a:lnTo>
                  <a:pt x="277447" y="32404"/>
                </a:lnTo>
                <a:lnTo>
                  <a:pt x="265219" y="24394"/>
                </a:lnTo>
                <a:lnTo>
                  <a:pt x="249960" y="20585"/>
                </a:lnTo>
                <a:lnTo>
                  <a:pt x="39265" y="0"/>
                </a:lnTo>
                <a:close/>
              </a:path>
            </a:pathLst>
          </a:custGeom>
          <a:solidFill>
            <a:srgbClr val="DFC2F1"/>
          </a:solidFill>
        </p:spPr>
        <p:txBody>
          <a:bodyPr wrap="square" lIns="0" tIns="0" rIns="0" bIns="0" rtlCol="0"/>
          <a:lstStyle/>
          <a:p>
            <a:endParaRPr/>
          </a:p>
        </p:txBody>
      </p:sp>
      <p:sp>
        <p:nvSpPr>
          <p:cNvPr id="15" name="object 15"/>
          <p:cNvSpPr/>
          <p:nvPr/>
        </p:nvSpPr>
        <p:spPr>
          <a:xfrm>
            <a:off x="9462544" y="7200902"/>
            <a:ext cx="8438105" cy="52529"/>
          </a:xfrm>
          <a:custGeom>
            <a:avLst/>
            <a:gdLst/>
            <a:ahLst/>
            <a:cxnLst/>
            <a:rect l="l" t="t" r="r" b="b"/>
            <a:pathLst>
              <a:path w="8124190">
                <a:moveTo>
                  <a:pt x="0" y="0"/>
                </a:moveTo>
                <a:lnTo>
                  <a:pt x="8124192" y="0"/>
                </a:lnTo>
              </a:path>
            </a:pathLst>
          </a:custGeom>
          <a:ln w="73296">
            <a:solidFill>
              <a:srgbClr val="1D1D1B"/>
            </a:solidFill>
          </a:ln>
        </p:spPr>
        <p:txBody>
          <a:bodyPr wrap="square" lIns="0" tIns="0" rIns="0" bIns="0" rtlCol="0"/>
          <a:lstStyle/>
          <a:p>
            <a:endParaRPr/>
          </a:p>
        </p:txBody>
      </p:sp>
      <p:sp>
        <p:nvSpPr>
          <p:cNvPr id="54" name="object 13">
            <a:extLst>
              <a:ext uri="{FF2B5EF4-FFF2-40B4-BE49-F238E27FC236}">
                <a16:creationId xmlns:a16="http://schemas.microsoft.com/office/drawing/2014/main" id="{1A24D130-02EB-7F78-87D3-F94AF2F16BCA}"/>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55" name="object 15">
            <a:extLst>
              <a:ext uri="{FF2B5EF4-FFF2-40B4-BE49-F238E27FC236}">
                <a16:creationId xmlns:a16="http://schemas.microsoft.com/office/drawing/2014/main" id="{FA4A38DA-D11B-4666-4222-A3484BD5E7D7}"/>
              </a:ext>
            </a:extLst>
          </p:cNvPr>
          <p:cNvGrpSpPr/>
          <p:nvPr/>
        </p:nvGrpSpPr>
        <p:grpSpPr>
          <a:xfrm>
            <a:off x="717524" y="611775"/>
            <a:ext cx="18580100" cy="436245"/>
            <a:chOff x="717524" y="611775"/>
            <a:chExt cx="18580100" cy="436245"/>
          </a:xfrm>
        </p:grpSpPr>
        <p:sp>
          <p:nvSpPr>
            <p:cNvPr id="56" name="object 16">
              <a:extLst>
                <a:ext uri="{FF2B5EF4-FFF2-40B4-BE49-F238E27FC236}">
                  <a16:creationId xmlns:a16="http://schemas.microsoft.com/office/drawing/2014/main" id="{4FA97C4C-9560-ADF0-3D61-90E02EF825A6}"/>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7" name="object 17">
              <a:extLst>
                <a:ext uri="{FF2B5EF4-FFF2-40B4-BE49-F238E27FC236}">
                  <a16:creationId xmlns:a16="http://schemas.microsoft.com/office/drawing/2014/main" id="{6050898C-58E0-6CF3-BB44-903E01DDDEC0}"/>
                </a:ext>
              </a:extLst>
            </p:cNvPr>
            <p:cNvPicPr/>
            <p:nvPr/>
          </p:nvPicPr>
          <p:blipFill>
            <a:blip r:embed="rId4" cstate="print"/>
            <a:stretch>
              <a:fillRect/>
            </a:stretch>
          </p:blipFill>
          <p:spPr>
            <a:xfrm>
              <a:off x="10231913" y="804489"/>
              <a:ext cx="101850" cy="104708"/>
            </a:xfrm>
            <a:prstGeom prst="rect">
              <a:avLst/>
            </a:prstGeom>
          </p:spPr>
        </p:pic>
        <p:sp>
          <p:nvSpPr>
            <p:cNvPr id="58" name="object 18">
              <a:extLst>
                <a:ext uri="{FF2B5EF4-FFF2-40B4-BE49-F238E27FC236}">
                  <a16:creationId xmlns:a16="http://schemas.microsoft.com/office/drawing/2014/main" id="{3B3B6837-A241-9DE0-A9E7-C2B9689033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19">
              <a:extLst>
                <a:ext uri="{FF2B5EF4-FFF2-40B4-BE49-F238E27FC236}">
                  <a16:creationId xmlns:a16="http://schemas.microsoft.com/office/drawing/2014/main" id="{64045819-B883-4D54-4DA4-B295D38B7D9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60" name="object 20">
              <a:extLst>
                <a:ext uri="{FF2B5EF4-FFF2-40B4-BE49-F238E27FC236}">
                  <a16:creationId xmlns:a16="http://schemas.microsoft.com/office/drawing/2014/main" id="{410BE4A1-F347-4EB4-F564-7C416DCFB52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1">
              <a:extLst>
                <a:ext uri="{FF2B5EF4-FFF2-40B4-BE49-F238E27FC236}">
                  <a16:creationId xmlns:a16="http://schemas.microsoft.com/office/drawing/2014/main" id="{AEF4F2EC-D751-0FA1-1223-9F66FA7838F7}"/>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2">
              <a:extLst>
                <a:ext uri="{FF2B5EF4-FFF2-40B4-BE49-F238E27FC236}">
                  <a16:creationId xmlns:a16="http://schemas.microsoft.com/office/drawing/2014/main" id="{D4C9B25D-4EC7-4656-12C9-169E04ED5FC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63" name="object 23">
              <a:extLst>
                <a:ext uri="{FF2B5EF4-FFF2-40B4-BE49-F238E27FC236}">
                  <a16:creationId xmlns:a16="http://schemas.microsoft.com/office/drawing/2014/main" id="{06D9AAA4-F58C-274A-6287-C184476BEA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64" name="object 24">
              <a:extLst>
                <a:ext uri="{FF2B5EF4-FFF2-40B4-BE49-F238E27FC236}">
                  <a16:creationId xmlns:a16="http://schemas.microsoft.com/office/drawing/2014/main" id="{A33421F1-5F06-ECC5-5F71-3FB788A084CD}"/>
                </a:ext>
              </a:extLst>
            </p:cNvPr>
            <p:cNvPicPr/>
            <p:nvPr/>
          </p:nvPicPr>
          <p:blipFill>
            <a:blip r:embed="rId5" cstate="print"/>
            <a:stretch>
              <a:fillRect/>
            </a:stretch>
          </p:blipFill>
          <p:spPr>
            <a:xfrm>
              <a:off x="908206" y="665402"/>
              <a:ext cx="90711" cy="160393"/>
            </a:xfrm>
            <a:prstGeom prst="rect">
              <a:avLst/>
            </a:prstGeom>
          </p:spPr>
        </p:pic>
        <p:sp>
          <p:nvSpPr>
            <p:cNvPr id="65" name="object 25">
              <a:extLst>
                <a:ext uri="{FF2B5EF4-FFF2-40B4-BE49-F238E27FC236}">
                  <a16:creationId xmlns:a16="http://schemas.microsoft.com/office/drawing/2014/main" id="{25F734D4-3454-38F5-2E1F-2AAFA4CB394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6" name="object 26">
              <a:extLst>
                <a:ext uri="{FF2B5EF4-FFF2-40B4-BE49-F238E27FC236}">
                  <a16:creationId xmlns:a16="http://schemas.microsoft.com/office/drawing/2014/main" id="{D0EF648F-0907-981D-2E35-8FB7C1771D8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7" name="object 27">
              <a:extLst>
                <a:ext uri="{FF2B5EF4-FFF2-40B4-BE49-F238E27FC236}">
                  <a16:creationId xmlns:a16="http://schemas.microsoft.com/office/drawing/2014/main" id="{134B19D8-13EB-5163-D7F6-984E11FBA71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8" name="object 28">
              <a:extLst>
                <a:ext uri="{FF2B5EF4-FFF2-40B4-BE49-F238E27FC236}">
                  <a16:creationId xmlns:a16="http://schemas.microsoft.com/office/drawing/2014/main" id="{949F63AE-9527-3368-B64A-7B23A8892C6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9" name="object 29">
              <a:extLst>
                <a:ext uri="{FF2B5EF4-FFF2-40B4-BE49-F238E27FC236}">
                  <a16:creationId xmlns:a16="http://schemas.microsoft.com/office/drawing/2014/main" id="{7580DDBF-EECB-DE59-5ABD-5758A1E5835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70" name="object 30">
              <a:extLst>
                <a:ext uri="{FF2B5EF4-FFF2-40B4-BE49-F238E27FC236}">
                  <a16:creationId xmlns:a16="http://schemas.microsoft.com/office/drawing/2014/main" id="{7C00BAB2-848B-4D2B-C4A0-85AD89ED1739}"/>
                </a:ext>
              </a:extLst>
            </p:cNvPr>
            <p:cNvPicPr/>
            <p:nvPr/>
          </p:nvPicPr>
          <p:blipFill>
            <a:blip r:embed="rId6" cstate="print"/>
            <a:stretch>
              <a:fillRect/>
            </a:stretch>
          </p:blipFill>
          <p:spPr>
            <a:xfrm>
              <a:off x="10152472" y="665402"/>
              <a:ext cx="90718" cy="160393"/>
            </a:xfrm>
            <a:prstGeom prst="rect">
              <a:avLst/>
            </a:prstGeom>
          </p:spPr>
        </p:pic>
      </p:grpSp>
      <p:sp>
        <p:nvSpPr>
          <p:cNvPr id="71" name="object 77">
            <a:extLst>
              <a:ext uri="{FF2B5EF4-FFF2-40B4-BE49-F238E27FC236}">
                <a16:creationId xmlns:a16="http://schemas.microsoft.com/office/drawing/2014/main" id="{3C369771-1D95-FEEE-0E51-8C7353EC23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3048141" y="1263421"/>
            <a:ext cx="6327775" cy="8426450"/>
            <a:chOff x="3048141" y="1263421"/>
            <a:chExt cx="6327775" cy="8426450"/>
          </a:xfrm>
        </p:grpSpPr>
        <p:pic>
          <p:nvPicPr>
            <p:cNvPr id="4" name="object 4"/>
            <p:cNvPicPr/>
            <p:nvPr/>
          </p:nvPicPr>
          <p:blipFill>
            <a:blip r:embed="rId2" cstate="print"/>
            <a:stretch>
              <a:fillRect/>
            </a:stretch>
          </p:blipFill>
          <p:spPr>
            <a:xfrm>
              <a:off x="3048141" y="1263421"/>
              <a:ext cx="6327761" cy="8426126"/>
            </a:xfrm>
            <a:prstGeom prst="rect">
              <a:avLst/>
            </a:prstGeom>
          </p:spPr>
        </p:pic>
        <p:sp>
          <p:nvSpPr>
            <p:cNvPr id="5" name="object 5"/>
            <p:cNvSpPr/>
            <p:nvPr/>
          </p:nvSpPr>
          <p:spPr>
            <a:xfrm>
              <a:off x="3207556" y="1420607"/>
              <a:ext cx="5948045" cy="8048625"/>
            </a:xfrm>
            <a:custGeom>
              <a:avLst/>
              <a:gdLst/>
              <a:ahLst/>
              <a:cxnLst/>
              <a:rect l="l" t="t" r="r" b="b"/>
              <a:pathLst>
                <a:path w="5948045" h="8048625">
                  <a:moveTo>
                    <a:pt x="5238898" y="0"/>
                  </a:moveTo>
                  <a:lnTo>
                    <a:pt x="0" y="491419"/>
                  </a:lnTo>
                  <a:lnTo>
                    <a:pt x="708857" y="8048466"/>
                  </a:lnTo>
                  <a:lnTo>
                    <a:pt x="5947756" y="7557047"/>
                  </a:lnTo>
                  <a:lnTo>
                    <a:pt x="5238898" y="0"/>
                  </a:lnTo>
                  <a:close/>
                </a:path>
              </a:pathLst>
            </a:custGeom>
            <a:solidFill>
              <a:srgbClr val="FFFFFF"/>
            </a:solidFill>
          </p:spPr>
          <p:txBody>
            <a:bodyPr wrap="square" lIns="0" tIns="0" rIns="0" bIns="0" rtlCol="0"/>
            <a:lstStyle/>
            <a:p>
              <a:endParaRPr dirty="0"/>
            </a:p>
          </p:txBody>
        </p:sp>
        <p:sp>
          <p:nvSpPr>
            <p:cNvPr id="6" name="object 6"/>
            <p:cNvSpPr/>
            <p:nvPr/>
          </p:nvSpPr>
          <p:spPr>
            <a:xfrm>
              <a:off x="8328485" y="7000337"/>
              <a:ext cx="338455" cy="375920"/>
            </a:xfrm>
            <a:custGeom>
              <a:avLst/>
              <a:gdLst/>
              <a:ahLst/>
              <a:cxnLst/>
              <a:rect l="l" t="t" r="r" b="b"/>
              <a:pathLst>
                <a:path w="338454" h="375920">
                  <a:moveTo>
                    <a:pt x="276211" y="0"/>
                  </a:moveTo>
                  <a:lnTo>
                    <a:pt x="28386" y="23245"/>
                  </a:lnTo>
                  <a:lnTo>
                    <a:pt x="0" y="57495"/>
                  </a:lnTo>
                  <a:lnTo>
                    <a:pt x="28700" y="363413"/>
                  </a:lnTo>
                  <a:lnTo>
                    <a:pt x="34522" y="370868"/>
                  </a:lnTo>
                  <a:lnTo>
                    <a:pt x="46270" y="374993"/>
                  </a:lnTo>
                  <a:lnTo>
                    <a:pt x="49600" y="375391"/>
                  </a:lnTo>
                  <a:lnTo>
                    <a:pt x="58123" y="374585"/>
                  </a:lnTo>
                  <a:lnTo>
                    <a:pt x="63160" y="372219"/>
                  </a:lnTo>
                  <a:lnTo>
                    <a:pt x="77800" y="357078"/>
                  </a:lnTo>
                  <a:lnTo>
                    <a:pt x="51987" y="357078"/>
                  </a:lnTo>
                  <a:lnTo>
                    <a:pt x="49998" y="356627"/>
                  </a:lnTo>
                  <a:lnTo>
                    <a:pt x="48417" y="356072"/>
                  </a:lnTo>
                  <a:lnTo>
                    <a:pt x="46564" y="355172"/>
                  </a:lnTo>
                  <a:lnTo>
                    <a:pt x="17810" y="48679"/>
                  </a:lnTo>
                  <a:lnTo>
                    <a:pt x="23035" y="42375"/>
                  </a:lnTo>
                  <a:lnTo>
                    <a:pt x="285027" y="17810"/>
                  </a:lnTo>
                  <a:lnTo>
                    <a:pt x="307279" y="17810"/>
                  </a:lnTo>
                  <a:lnTo>
                    <a:pt x="306862" y="16429"/>
                  </a:lnTo>
                  <a:lnTo>
                    <a:pt x="299208" y="7104"/>
                  </a:lnTo>
                  <a:lnTo>
                    <a:pt x="288620" y="1320"/>
                  </a:lnTo>
                  <a:lnTo>
                    <a:pt x="276211" y="0"/>
                  </a:lnTo>
                  <a:close/>
                </a:path>
                <a:path w="338454" h="375920">
                  <a:moveTo>
                    <a:pt x="175732" y="233919"/>
                  </a:moveTo>
                  <a:lnTo>
                    <a:pt x="170612" y="234401"/>
                  </a:lnTo>
                  <a:lnTo>
                    <a:pt x="51987" y="357078"/>
                  </a:lnTo>
                  <a:lnTo>
                    <a:pt x="77800" y="357078"/>
                  </a:lnTo>
                  <a:lnTo>
                    <a:pt x="175240" y="256306"/>
                  </a:lnTo>
                  <a:lnTo>
                    <a:pt x="207414" y="256306"/>
                  </a:lnTo>
                  <a:lnTo>
                    <a:pt x="175732" y="233919"/>
                  </a:lnTo>
                  <a:close/>
                </a:path>
                <a:path w="338454" h="375920">
                  <a:moveTo>
                    <a:pt x="207414" y="256306"/>
                  </a:moveTo>
                  <a:lnTo>
                    <a:pt x="175240" y="256306"/>
                  </a:lnTo>
                  <a:lnTo>
                    <a:pt x="302346" y="346115"/>
                  </a:lnTo>
                  <a:lnTo>
                    <a:pt x="308224" y="349124"/>
                  </a:lnTo>
                  <a:lnTo>
                    <a:pt x="314520" y="350321"/>
                  </a:lnTo>
                  <a:lnTo>
                    <a:pt x="320897" y="349693"/>
                  </a:lnTo>
                  <a:lnTo>
                    <a:pt x="327005" y="347225"/>
                  </a:lnTo>
                  <a:lnTo>
                    <a:pt x="332191" y="343155"/>
                  </a:lnTo>
                  <a:lnTo>
                    <a:pt x="335912" y="337937"/>
                  </a:lnTo>
                  <a:lnTo>
                    <a:pt x="337829" y="332398"/>
                  </a:lnTo>
                  <a:lnTo>
                    <a:pt x="315100" y="332398"/>
                  </a:lnTo>
                  <a:lnTo>
                    <a:pt x="207414" y="256306"/>
                  </a:lnTo>
                  <a:close/>
                </a:path>
                <a:path w="338454" h="375920">
                  <a:moveTo>
                    <a:pt x="307279" y="17810"/>
                  </a:moveTo>
                  <a:lnTo>
                    <a:pt x="285027" y="17810"/>
                  </a:lnTo>
                  <a:lnTo>
                    <a:pt x="291331" y="23025"/>
                  </a:lnTo>
                  <a:lnTo>
                    <a:pt x="320074" y="329508"/>
                  </a:lnTo>
                  <a:lnTo>
                    <a:pt x="318430" y="330743"/>
                  </a:lnTo>
                  <a:lnTo>
                    <a:pt x="316985" y="331581"/>
                  </a:lnTo>
                  <a:lnTo>
                    <a:pt x="315100" y="332398"/>
                  </a:lnTo>
                  <a:lnTo>
                    <a:pt x="337829" y="332398"/>
                  </a:lnTo>
                  <a:lnTo>
                    <a:pt x="338009" y="331878"/>
                  </a:lnTo>
                  <a:lnTo>
                    <a:pt x="338324" y="325288"/>
                  </a:lnTo>
                  <a:lnTo>
                    <a:pt x="310472" y="28376"/>
                  </a:lnTo>
                  <a:lnTo>
                    <a:pt x="307279" y="17810"/>
                  </a:lnTo>
                  <a:close/>
                </a:path>
              </a:pathLst>
            </a:custGeom>
            <a:solidFill>
              <a:srgbClr val="3E3E3D"/>
            </a:solidFill>
          </p:spPr>
          <p:txBody>
            <a:bodyPr wrap="square" lIns="0" tIns="0" rIns="0" bIns="0" rtlCol="0"/>
            <a:lstStyle/>
            <a:p>
              <a:endParaRPr dirty="0"/>
            </a:p>
          </p:txBody>
        </p:sp>
        <p:sp>
          <p:nvSpPr>
            <p:cNvPr id="7" name="object 7"/>
            <p:cNvSpPr/>
            <p:nvPr/>
          </p:nvSpPr>
          <p:spPr>
            <a:xfrm>
              <a:off x="4030528" y="7436959"/>
              <a:ext cx="355600" cy="310515"/>
            </a:xfrm>
            <a:custGeom>
              <a:avLst/>
              <a:gdLst/>
              <a:ahLst/>
              <a:cxnLst/>
              <a:rect l="l" t="t" r="r" b="b"/>
              <a:pathLst>
                <a:path w="355600" h="310515">
                  <a:moveTo>
                    <a:pt x="258924" y="0"/>
                  </a:moveTo>
                  <a:lnTo>
                    <a:pt x="202116" y="11440"/>
                  </a:lnTo>
                  <a:lnTo>
                    <a:pt x="170483" y="43764"/>
                  </a:lnTo>
                  <a:lnTo>
                    <a:pt x="163353" y="36429"/>
                  </a:lnTo>
                  <a:lnTo>
                    <a:pt x="103845" y="13482"/>
                  </a:lnTo>
                  <a:lnTo>
                    <a:pt x="49631" y="28723"/>
                  </a:lnTo>
                  <a:lnTo>
                    <a:pt x="9910" y="74436"/>
                  </a:lnTo>
                  <a:lnTo>
                    <a:pt x="0" y="136183"/>
                  </a:lnTo>
                  <a:lnTo>
                    <a:pt x="8247" y="167174"/>
                  </a:lnTo>
                  <a:lnTo>
                    <a:pt x="35291" y="204376"/>
                  </a:lnTo>
                  <a:lnTo>
                    <a:pt x="191289" y="309368"/>
                  </a:lnTo>
                  <a:lnTo>
                    <a:pt x="193394" y="309913"/>
                  </a:lnTo>
                  <a:lnTo>
                    <a:pt x="197551" y="309525"/>
                  </a:lnTo>
                  <a:lnTo>
                    <a:pt x="322615" y="188388"/>
                  </a:lnTo>
                  <a:lnTo>
                    <a:pt x="348510" y="149475"/>
                  </a:lnTo>
                  <a:lnTo>
                    <a:pt x="355262" y="102859"/>
                  </a:lnTo>
                  <a:lnTo>
                    <a:pt x="348744" y="71953"/>
                  </a:lnTo>
                  <a:lnTo>
                    <a:pt x="334048" y="44033"/>
                  </a:lnTo>
                  <a:lnTo>
                    <a:pt x="311861" y="21000"/>
                  </a:lnTo>
                  <a:lnTo>
                    <a:pt x="286507" y="6503"/>
                  </a:lnTo>
                  <a:lnTo>
                    <a:pt x="258924" y="0"/>
                  </a:lnTo>
                  <a:close/>
                </a:path>
              </a:pathLst>
            </a:custGeom>
            <a:solidFill>
              <a:srgbClr val="CC1D31"/>
            </a:solidFill>
          </p:spPr>
          <p:txBody>
            <a:bodyPr wrap="square" lIns="0" tIns="0" rIns="0" bIns="0" rtlCol="0"/>
            <a:lstStyle/>
            <a:p>
              <a:endParaRPr dirty="0"/>
            </a:p>
          </p:txBody>
        </p:sp>
        <p:sp>
          <p:nvSpPr>
            <p:cNvPr id="8" name="object 8"/>
            <p:cNvSpPr/>
            <p:nvPr/>
          </p:nvSpPr>
          <p:spPr>
            <a:xfrm>
              <a:off x="4651908" y="7308525"/>
              <a:ext cx="940435" cy="374650"/>
            </a:xfrm>
            <a:custGeom>
              <a:avLst/>
              <a:gdLst/>
              <a:ahLst/>
              <a:cxnLst/>
              <a:rect l="l" t="t" r="r" b="b"/>
              <a:pathLst>
                <a:path w="940435" h="374650">
                  <a:moveTo>
                    <a:pt x="321538" y="341833"/>
                  </a:moveTo>
                  <a:lnTo>
                    <a:pt x="304241" y="281597"/>
                  </a:lnTo>
                  <a:lnTo>
                    <a:pt x="305422" y="276771"/>
                  </a:lnTo>
                  <a:lnTo>
                    <a:pt x="306666" y="273634"/>
                  </a:lnTo>
                  <a:lnTo>
                    <a:pt x="314642" y="246811"/>
                  </a:lnTo>
                  <a:lnTo>
                    <a:pt x="317639" y="220103"/>
                  </a:lnTo>
                  <a:lnTo>
                    <a:pt x="317690" y="218833"/>
                  </a:lnTo>
                  <a:lnTo>
                    <a:pt x="315912" y="191604"/>
                  </a:lnTo>
                  <a:lnTo>
                    <a:pt x="309206" y="164007"/>
                  </a:lnTo>
                  <a:lnTo>
                    <a:pt x="302107" y="150114"/>
                  </a:lnTo>
                  <a:lnTo>
                    <a:pt x="302107" y="341414"/>
                  </a:lnTo>
                  <a:lnTo>
                    <a:pt x="300837" y="343128"/>
                  </a:lnTo>
                  <a:lnTo>
                    <a:pt x="299694" y="344373"/>
                  </a:lnTo>
                  <a:lnTo>
                    <a:pt x="298119" y="345795"/>
                  </a:lnTo>
                  <a:lnTo>
                    <a:pt x="246443" y="335114"/>
                  </a:lnTo>
                  <a:lnTo>
                    <a:pt x="242798" y="334911"/>
                  </a:lnTo>
                  <a:lnTo>
                    <a:pt x="233997" y="335737"/>
                  </a:lnTo>
                  <a:lnTo>
                    <a:pt x="228854" y="337299"/>
                  </a:lnTo>
                  <a:lnTo>
                    <a:pt x="223913" y="339890"/>
                  </a:lnTo>
                  <a:lnTo>
                    <a:pt x="204711" y="348246"/>
                  </a:lnTo>
                  <a:lnTo>
                    <a:pt x="184581" y="353606"/>
                  </a:lnTo>
                  <a:lnTo>
                    <a:pt x="163779" y="355917"/>
                  </a:lnTo>
                  <a:lnTo>
                    <a:pt x="142608" y="355130"/>
                  </a:lnTo>
                  <a:lnTo>
                    <a:pt x="102527" y="344373"/>
                  </a:lnTo>
                  <a:lnTo>
                    <a:pt x="67856" y="322719"/>
                  </a:lnTo>
                  <a:lnTo>
                    <a:pt x="40894" y="292112"/>
                  </a:lnTo>
                  <a:lnTo>
                    <a:pt x="23914" y="254495"/>
                  </a:lnTo>
                  <a:lnTo>
                    <a:pt x="18643" y="220573"/>
                  </a:lnTo>
                  <a:lnTo>
                    <a:pt x="18681" y="218833"/>
                  </a:lnTo>
                  <a:lnTo>
                    <a:pt x="32423" y="154609"/>
                  </a:lnTo>
                  <a:lnTo>
                    <a:pt x="76187" y="102196"/>
                  </a:lnTo>
                  <a:lnTo>
                    <a:pt x="138201" y="76873"/>
                  </a:lnTo>
                  <a:lnTo>
                    <a:pt x="173012" y="75971"/>
                  </a:lnTo>
                  <a:lnTo>
                    <a:pt x="211836" y="85521"/>
                  </a:lnTo>
                  <a:lnTo>
                    <a:pt x="246075" y="105549"/>
                  </a:lnTo>
                  <a:lnTo>
                    <a:pt x="273431" y="134277"/>
                  </a:lnTo>
                  <a:lnTo>
                    <a:pt x="291617" y="169875"/>
                  </a:lnTo>
                  <a:lnTo>
                    <a:pt x="299161" y="218833"/>
                  </a:lnTo>
                  <a:lnTo>
                    <a:pt x="296443" y="243116"/>
                  </a:lnTo>
                  <a:lnTo>
                    <a:pt x="289407" y="266814"/>
                  </a:lnTo>
                  <a:lnTo>
                    <a:pt x="287451" y="273126"/>
                  </a:lnTo>
                  <a:lnTo>
                    <a:pt x="286550" y="279450"/>
                  </a:lnTo>
                  <a:lnTo>
                    <a:pt x="286689" y="285711"/>
                  </a:lnTo>
                  <a:lnTo>
                    <a:pt x="287883" y="291807"/>
                  </a:lnTo>
                  <a:lnTo>
                    <a:pt x="302107" y="341414"/>
                  </a:lnTo>
                  <a:lnTo>
                    <a:pt x="302107" y="150114"/>
                  </a:lnTo>
                  <a:lnTo>
                    <a:pt x="257556" y="91046"/>
                  </a:lnTo>
                  <a:lnTo>
                    <a:pt x="218732" y="68313"/>
                  </a:lnTo>
                  <a:lnTo>
                    <a:pt x="174701" y="57492"/>
                  </a:lnTo>
                  <a:lnTo>
                    <a:pt x="135343" y="58508"/>
                  </a:lnTo>
                  <a:lnTo>
                    <a:pt x="98450" y="68567"/>
                  </a:lnTo>
                  <a:lnTo>
                    <a:pt x="36893" y="113868"/>
                  </a:lnTo>
                  <a:lnTo>
                    <a:pt x="15709" y="146507"/>
                  </a:lnTo>
                  <a:lnTo>
                    <a:pt x="0" y="220573"/>
                  </a:lnTo>
                  <a:lnTo>
                    <a:pt x="6019" y="259448"/>
                  </a:lnTo>
                  <a:lnTo>
                    <a:pt x="25285" y="302120"/>
                  </a:lnTo>
                  <a:lnTo>
                    <a:pt x="55854" y="336829"/>
                  </a:lnTo>
                  <a:lnTo>
                    <a:pt x="95148" y="361378"/>
                  </a:lnTo>
                  <a:lnTo>
                    <a:pt x="140563" y="373570"/>
                  </a:lnTo>
                  <a:lnTo>
                    <a:pt x="164503" y="374446"/>
                  </a:lnTo>
                  <a:lnTo>
                    <a:pt x="188023" y="371830"/>
                  </a:lnTo>
                  <a:lnTo>
                    <a:pt x="210820" y="365760"/>
                  </a:lnTo>
                  <a:lnTo>
                    <a:pt x="232575" y="356311"/>
                  </a:lnTo>
                  <a:lnTo>
                    <a:pt x="233337" y="355917"/>
                  </a:lnTo>
                  <a:lnTo>
                    <a:pt x="235750" y="354647"/>
                  </a:lnTo>
                  <a:lnTo>
                    <a:pt x="240715" y="352882"/>
                  </a:lnTo>
                  <a:lnTo>
                    <a:pt x="294157" y="363931"/>
                  </a:lnTo>
                  <a:lnTo>
                    <a:pt x="296532" y="364045"/>
                  </a:lnTo>
                  <a:lnTo>
                    <a:pt x="304520" y="363296"/>
                  </a:lnTo>
                  <a:lnTo>
                    <a:pt x="309841" y="360705"/>
                  </a:lnTo>
                  <a:lnTo>
                    <a:pt x="317093" y="352882"/>
                  </a:lnTo>
                  <a:lnTo>
                    <a:pt x="319519" y="350266"/>
                  </a:lnTo>
                  <a:lnTo>
                    <a:pt x="320586" y="345795"/>
                  </a:lnTo>
                  <a:lnTo>
                    <a:pt x="321538" y="341833"/>
                  </a:lnTo>
                  <a:close/>
                </a:path>
                <a:path w="940435" h="374650">
                  <a:moveTo>
                    <a:pt x="939863" y="11404"/>
                  </a:moveTo>
                  <a:lnTo>
                    <a:pt x="939850" y="7632"/>
                  </a:lnTo>
                  <a:lnTo>
                    <a:pt x="936117" y="1663"/>
                  </a:lnTo>
                  <a:lnTo>
                    <a:pt x="932751" y="0"/>
                  </a:lnTo>
                  <a:lnTo>
                    <a:pt x="902347" y="2857"/>
                  </a:lnTo>
                  <a:lnTo>
                    <a:pt x="902347" y="37160"/>
                  </a:lnTo>
                  <a:lnTo>
                    <a:pt x="740486" y="301612"/>
                  </a:lnTo>
                  <a:lnTo>
                    <a:pt x="725474" y="143891"/>
                  </a:lnTo>
                  <a:lnTo>
                    <a:pt x="752005" y="127876"/>
                  </a:lnTo>
                  <a:lnTo>
                    <a:pt x="902347" y="37160"/>
                  </a:lnTo>
                  <a:lnTo>
                    <a:pt x="902347" y="2857"/>
                  </a:lnTo>
                  <a:lnTo>
                    <a:pt x="890562" y="3962"/>
                  </a:lnTo>
                  <a:lnTo>
                    <a:pt x="890562" y="22593"/>
                  </a:lnTo>
                  <a:lnTo>
                    <a:pt x="716089" y="127876"/>
                  </a:lnTo>
                  <a:lnTo>
                    <a:pt x="604850" y="49390"/>
                  </a:lnTo>
                  <a:lnTo>
                    <a:pt x="890562" y="22593"/>
                  </a:lnTo>
                  <a:lnTo>
                    <a:pt x="890562" y="3962"/>
                  </a:lnTo>
                  <a:lnTo>
                    <a:pt x="574243" y="33616"/>
                  </a:lnTo>
                  <a:lnTo>
                    <a:pt x="571017" y="36347"/>
                  </a:lnTo>
                  <a:lnTo>
                    <a:pt x="569023" y="43853"/>
                  </a:lnTo>
                  <a:lnTo>
                    <a:pt x="570458" y="47840"/>
                  </a:lnTo>
                  <a:lnTo>
                    <a:pt x="706856" y="144081"/>
                  </a:lnTo>
                  <a:lnTo>
                    <a:pt x="725030" y="335026"/>
                  </a:lnTo>
                  <a:lnTo>
                    <a:pt x="727900" y="338315"/>
                  </a:lnTo>
                  <a:lnTo>
                    <a:pt x="732777" y="339445"/>
                  </a:lnTo>
                  <a:lnTo>
                    <a:pt x="733767" y="339509"/>
                  </a:lnTo>
                  <a:lnTo>
                    <a:pt x="737590" y="339153"/>
                  </a:lnTo>
                  <a:lnTo>
                    <a:pt x="740244" y="337553"/>
                  </a:lnTo>
                  <a:lnTo>
                    <a:pt x="762241" y="301612"/>
                  </a:lnTo>
                  <a:lnTo>
                    <a:pt x="924102" y="37160"/>
                  </a:lnTo>
                  <a:lnTo>
                    <a:pt x="933018" y="22593"/>
                  </a:lnTo>
                  <a:lnTo>
                    <a:pt x="939863" y="11404"/>
                  </a:lnTo>
                  <a:close/>
                </a:path>
              </a:pathLst>
            </a:custGeom>
            <a:solidFill>
              <a:srgbClr val="3E3E3D"/>
            </a:solidFill>
          </p:spPr>
          <p:txBody>
            <a:bodyPr wrap="square" lIns="0" tIns="0" rIns="0" bIns="0" rtlCol="0"/>
            <a:lstStyle/>
            <a:p>
              <a:endParaRPr dirty="0"/>
            </a:p>
          </p:txBody>
        </p:sp>
        <p:sp>
          <p:nvSpPr>
            <p:cNvPr id="9" name="object 9"/>
            <p:cNvSpPr/>
            <p:nvPr/>
          </p:nvSpPr>
          <p:spPr>
            <a:xfrm>
              <a:off x="3535296" y="2099906"/>
              <a:ext cx="454025" cy="454025"/>
            </a:xfrm>
            <a:custGeom>
              <a:avLst/>
              <a:gdLst/>
              <a:ahLst/>
              <a:cxnLst/>
              <a:rect l="l" t="t" r="r" b="b"/>
              <a:pathLst>
                <a:path w="454025" h="454025">
                  <a:moveTo>
                    <a:pt x="205564" y="0"/>
                  </a:moveTo>
                  <a:lnTo>
                    <a:pt x="160276" y="8894"/>
                  </a:lnTo>
                  <a:lnTo>
                    <a:pt x="118934" y="26103"/>
                  </a:lnTo>
                  <a:lnTo>
                    <a:pt x="82363" y="50628"/>
                  </a:lnTo>
                  <a:lnTo>
                    <a:pt x="51391" y="81473"/>
                  </a:lnTo>
                  <a:lnTo>
                    <a:pt x="26842" y="117641"/>
                  </a:lnTo>
                  <a:lnTo>
                    <a:pt x="9543" y="158134"/>
                  </a:lnTo>
                  <a:lnTo>
                    <a:pt x="320" y="201955"/>
                  </a:lnTo>
                  <a:lnTo>
                    <a:pt x="0" y="248107"/>
                  </a:lnTo>
                  <a:lnTo>
                    <a:pt x="6958" y="286677"/>
                  </a:lnTo>
                  <a:lnTo>
                    <a:pt x="19977" y="322495"/>
                  </a:lnTo>
                  <a:lnTo>
                    <a:pt x="61809" y="383925"/>
                  </a:lnTo>
                  <a:lnTo>
                    <a:pt x="100377" y="416334"/>
                  </a:lnTo>
                  <a:lnTo>
                    <a:pt x="145308" y="439613"/>
                  </a:lnTo>
                  <a:lnTo>
                    <a:pt x="195066" y="452485"/>
                  </a:lnTo>
                  <a:lnTo>
                    <a:pt x="248118" y="453672"/>
                  </a:lnTo>
                  <a:lnTo>
                    <a:pt x="300028" y="442643"/>
                  </a:lnTo>
                  <a:lnTo>
                    <a:pt x="346526" y="420745"/>
                  </a:lnTo>
                  <a:lnTo>
                    <a:pt x="386344" y="389515"/>
                  </a:lnTo>
                  <a:lnTo>
                    <a:pt x="418217" y="350491"/>
                  </a:lnTo>
                  <a:lnTo>
                    <a:pt x="447890" y="282350"/>
                  </a:lnTo>
                  <a:lnTo>
                    <a:pt x="454017" y="244739"/>
                  </a:lnTo>
                  <a:lnTo>
                    <a:pt x="453682" y="205553"/>
                  </a:lnTo>
                  <a:lnTo>
                    <a:pt x="444784" y="160266"/>
                  </a:lnTo>
                  <a:lnTo>
                    <a:pt x="427574" y="118923"/>
                  </a:lnTo>
                  <a:lnTo>
                    <a:pt x="403048" y="82353"/>
                  </a:lnTo>
                  <a:lnTo>
                    <a:pt x="372203" y="51381"/>
                  </a:lnTo>
                  <a:lnTo>
                    <a:pt x="336035" y="26834"/>
                  </a:lnTo>
                  <a:lnTo>
                    <a:pt x="295542" y="9537"/>
                  </a:lnTo>
                  <a:lnTo>
                    <a:pt x="251719" y="317"/>
                  </a:lnTo>
                  <a:lnTo>
                    <a:pt x="205564" y="0"/>
                  </a:lnTo>
                  <a:close/>
                </a:path>
              </a:pathLst>
            </a:custGeom>
            <a:solidFill>
              <a:srgbClr val="1D1D1B"/>
            </a:solidFill>
          </p:spPr>
          <p:txBody>
            <a:bodyPr wrap="square" lIns="0" tIns="0" rIns="0" bIns="0" rtlCol="0"/>
            <a:lstStyle/>
            <a:p>
              <a:endParaRPr dirty="0"/>
            </a:p>
          </p:txBody>
        </p:sp>
        <p:sp>
          <p:nvSpPr>
            <p:cNvPr id="10" name="object 10"/>
            <p:cNvSpPr/>
            <p:nvPr/>
          </p:nvSpPr>
          <p:spPr>
            <a:xfrm>
              <a:off x="3597104" y="2328536"/>
              <a:ext cx="356870" cy="225425"/>
            </a:xfrm>
            <a:custGeom>
              <a:avLst/>
              <a:gdLst/>
              <a:ahLst/>
              <a:cxnLst/>
              <a:rect l="l" t="t" r="r" b="b"/>
              <a:pathLst>
                <a:path w="356870" h="225425">
                  <a:moveTo>
                    <a:pt x="254924" y="0"/>
                  </a:moveTo>
                  <a:lnTo>
                    <a:pt x="239042" y="19493"/>
                  </a:lnTo>
                  <a:lnTo>
                    <a:pt x="219164" y="35107"/>
                  </a:lnTo>
                  <a:lnTo>
                    <a:pt x="195947" y="46063"/>
                  </a:lnTo>
                  <a:lnTo>
                    <a:pt x="170047" y="51579"/>
                  </a:lnTo>
                  <a:lnTo>
                    <a:pt x="143572" y="50978"/>
                  </a:lnTo>
                  <a:lnTo>
                    <a:pt x="118721" y="44532"/>
                  </a:lnTo>
                  <a:lnTo>
                    <a:pt x="96285" y="32888"/>
                  </a:lnTo>
                  <a:lnTo>
                    <a:pt x="77055" y="16690"/>
                  </a:lnTo>
                  <a:lnTo>
                    <a:pt x="46566" y="43567"/>
                  </a:lnTo>
                  <a:lnTo>
                    <a:pt x="22872" y="76478"/>
                  </a:lnTo>
                  <a:lnTo>
                    <a:pt x="7005" y="114145"/>
                  </a:lnTo>
                  <a:lnTo>
                    <a:pt x="0" y="155293"/>
                  </a:lnTo>
                  <a:lnTo>
                    <a:pt x="38568" y="187707"/>
                  </a:lnTo>
                  <a:lnTo>
                    <a:pt x="83498" y="210985"/>
                  </a:lnTo>
                  <a:lnTo>
                    <a:pt x="133256" y="223854"/>
                  </a:lnTo>
                  <a:lnTo>
                    <a:pt x="186308" y="225040"/>
                  </a:lnTo>
                  <a:lnTo>
                    <a:pt x="238218" y="214011"/>
                  </a:lnTo>
                  <a:lnTo>
                    <a:pt x="284716" y="192113"/>
                  </a:lnTo>
                  <a:lnTo>
                    <a:pt x="324534" y="160883"/>
                  </a:lnTo>
                  <a:lnTo>
                    <a:pt x="356407" y="121860"/>
                  </a:lnTo>
                  <a:lnTo>
                    <a:pt x="341874" y="82732"/>
                  </a:lnTo>
                  <a:lnTo>
                    <a:pt x="319279" y="48671"/>
                  </a:lnTo>
                  <a:lnTo>
                    <a:pt x="289877" y="20739"/>
                  </a:lnTo>
                  <a:lnTo>
                    <a:pt x="254924" y="0"/>
                  </a:lnTo>
                  <a:close/>
                </a:path>
              </a:pathLst>
            </a:custGeom>
            <a:solidFill>
              <a:srgbClr val="6F6E6E"/>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3663106" y="2173288"/>
              <a:ext cx="186835" cy="186811"/>
            </a:xfrm>
            <a:prstGeom prst="rect">
              <a:avLst/>
            </a:prstGeom>
          </p:spPr>
        </p:pic>
        <p:sp>
          <p:nvSpPr>
            <p:cNvPr id="12" name="object 12"/>
            <p:cNvSpPr/>
            <p:nvPr/>
          </p:nvSpPr>
          <p:spPr>
            <a:xfrm>
              <a:off x="7990383" y="1889740"/>
              <a:ext cx="215265" cy="60960"/>
            </a:xfrm>
            <a:custGeom>
              <a:avLst/>
              <a:gdLst/>
              <a:ahLst/>
              <a:cxnLst/>
              <a:rect l="l" t="t" r="r" b="b"/>
              <a:pathLst>
                <a:path w="215265" h="60960">
                  <a:moveTo>
                    <a:pt x="46596" y="35864"/>
                  </a:moveTo>
                  <a:lnTo>
                    <a:pt x="44119" y="26809"/>
                  </a:lnTo>
                  <a:lnTo>
                    <a:pt x="38823" y="20243"/>
                  </a:lnTo>
                  <a:lnTo>
                    <a:pt x="31115" y="16471"/>
                  </a:lnTo>
                  <a:lnTo>
                    <a:pt x="21361" y="15811"/>
                  </a:lnTo>
                  <a:lnTo>
                    <a:pt x="11861" y="18275"/>
                  </a:lnTo>
                  <a:lnTo>
                    <a:pt x="4876" y="23431"/>
                  </a:lnTo>
                  <a:lnTo>
                    <a:pt x="800" y="30873"/>
                  </a:lnTo>
                  <a:lnTo>
                    <a:pt x="0" y="40233"/>
                  </a:lnTo>
                  <a:lnTo>
                    <a:pt x="2527" y="49326"/>
                  </a:lnTo>
                  <a:lnTo>
                    <a:pt x="7937" y="55994"/>
                  </a:lnTo>
                  <a:lnTo>
                    <a:pt x="15760" y="59867"/>
                  </a:lnTo>
                  <a:lnTo>
                    <a:pt x="25565" y="60566"/>
                  </a:lnTo>
                  <a:lnTo>
                    <a:pt x="35013" y="58064"/>
                  </a:lnTo>
                  <a:lnTo>
                    <a:pt x="41884" y="52819"/>
                  </a:lnTo>
                  <a:lnTo>
                    <a:pt x="45847" y="45275"/>
                  </a:lnTo>
                  <a:lnTo>
                    <a:pt x="46596" y="35864"/>
                  </a:lnTo>
                  <a:close/>
                </a:path>
                <a:path w="215265" h="60960">
                  <a:moveTo>
                    <a:pt x="130848" y="27965"/>
                  </a:moveTo>
                  <a:lnTo>
                    <a:pt x="128371" y="18910"/>
                  </a:lnTo>
                  <a:lnTo>
                    <a:pt x="123075" y="12344"/>
                  </a:lnTo>
                  <a:lnTo>
                    <a:pt x="115366" y="8572"/>
                  </a:lnTo>
                  <a:lnTo>
                    <a:pt x="105613" y="7899"/>
                  </a:lnTo>
                  <a:lnTo>
                    <a:pt x="96113" y="10375"/>
                  </a:lnTo>
                  <a:lnTo>
                    <a:pt x="89128" y="15519"/>
                  </a:lnTo>
                  <a:lnTo>
                    <a:pt x="85051" y="22974"/>
                  </a:lnTo>
                  <a:lnTo>
                    <a:pt x="84251" y="32334"/>
                  </a:lnTo>
                  <a:lnTo>
                    <a:pt x="86779" y="41427"/>
                  </a:lnTo>
                  <a:lnTo>
                    <a:pt x="92189" y="48094"/>
                  </a:lnTo>
                  <a:lnTo>
                    <a:pt x="100012" y="51955"/>
                  </a:lnTo>
                  <a:lnTo>
                    <a:pt x="109816" y="52666"/>
                  </a:lnTo>
                  <a:lnTo>
                    <a:pt x="119278" y="50152"/>
                  </a:lnTo>
                  <a:lnTo>
                    <a:pt x="126136" y="44907"/>
                  </a:lnTo>
                  <a:lnTo>
                    <a:pt x="130098" y="37363"/>
                  </a:lnTo>
                  <a:lnTo>
                    <a:pt x="130848" y="27965"/>
                  </a:lnTo>
                  <a:close/>
                </a:path>
                <a:path w="215265" h="60960">
                  <a:moveTo>
                    <a:pt x="215099" y="20066"/>
                  </a:moveTo>
                  <a:lnTo>
                    <a:pt x="212623" y="11010"/>
                  </a:lnTo>
                  <a:lnTo>
                    <a:pt x="207327" y="4445"/>
                  </a:lnTo>
                  <a:lnTo>
                    <a:pt x="199618" y="673"/>
                  </a:lnTo>
                  <a:lnTo>
                    <a:pt x="189865" y="0"/>
                  </a:lnTo>
                  <a:lnTo>
                    <a:pt x="180365" y="2476"/>
                  </a:lnTo>
                  <a:lnTo>
                    <a:pt x="173380" y="7620"/>
                  </a:lnTo>
                  <a:lnTo>
                    <a:pt x="169303" y="15074"/>
                  </a:lnTo>
                  <a:lnTo>
                    <a:pt x="168503" y="24422"/>
                  </a:lnTo>
                  <a:lnTo>
                    <a:pt x="171030" y="33528"/>
                  </a:lnTo>
                  <a:lnTo>
                    <a:pt x="176441" y="40182"/>
                  </a:lnTo>
                  <a:lnTo>
                    <a:pt x="184264" y="44056"/>
                  </a:lnTo>
                  <a:lnTo>
                    <a:pt x="194068" y="44767"/>
                  </a:lnTo>
                  <a:lnTo>
                    <a:pt x="203530" y="42252"/>
                  </a:lnTo>
                  <a:lnTo>
                    <a:pt x="210388" y="37007"/>
                  </a:lnTo>
                  <a:lnTo>
                    <a:pt x="214350" y="29464"/>
                  </a:lnTo>
                  <a:lnTo>
                    <a:pt x="215099" y="20066"/>
                  </a:lnTo>
                  <a:close/>
                </a:path>
              </a:pathLst>
            </a:custGeom>
            <a:solidFill>
              <a:srgbClr val="4E4E50"/>
            </a:solidFill>
          </p:spPr>
          <p:txBody>
            <a:bodyPr wrap="square" lIns="0" tIns="0" rIns="0" bIns="0" rtlCol="0"/>
            <a:lstStyle/>
            <a:p>
              <a:endParaRPr dirty="0"/>
            </a:p>
          </p:txBody>
        </p:sp>
        <p:sp>
          <p:nvSpPr>
            <p:cNvPr id="13" name="object 13"/>
            <p:cNvSpPr/>
            <p:nvPr/>
          </p:nvSpPr>
          <p:spPr>
            <a:xfrm>
              <a:off x="3572143" y="2253542"/>
              <a:ext cx="5052695" cy="5052695"/>
            </a:xfrm>
            <a:custGeom>
              <a:avLst/>
              <a:gdLst/>
              <a:ahLst/>
              <a:cxnLst/>
              <a:rect l="l" t="t" r="r" b="b"/>
              <a:pathLst>
                <a:path w="5052695" h="5052695">
                  <a:moveTo>
                    <a:pt x="4618896" y="0"/>
                  </a:moveTo>
                  <a:lnTo>
                    <a:pt x="0" y="433253"/>
                  </a:lnTo>
                  <a:lnTo>
                    <a:pt x="433264" y="5052139"/>
                  </a:lnTo>
                  <a:lnTo>
                    <a:pt x="5052149" y="4618885"/>
                  </a:lnTo>
                  <a:lnTo>
                    <a:pt x="4618896" y="0"/>
                  </a:lnTo>
                  <a:close/>
                </a:path>
              </a:pathLst>
            </a:custGeom>
            <a:solidFill>
              <a:srgbClr val="FBECB0"/>
            </a:solidFill>
          </p:spPr>
          <p:txBody>
            <a:bodyPr wrap="square" lIns="0" tIns="0" rIns="0" bIns="0" rtlCol="0"/>
            <a:lstStyle/>
            <a:p>
              <a:endParaRPr dirty="0"/>
            </a:p>
          </p:txBody>
        </p:sp>
        <p:pic>
          <p:nvPicPr>
            <p:cNvPr id="14" name="object 14"/>
            <p:cNvPicPr/>
            <p:nvPr/>
          </p:nvPicPr>
          <p:blipFill>
            <a:blip r:embed="rId4" cstate="print"/>
            <a:stretch>
              <a:fillRect/>
            </a:stretch>
          </p:blipFill>
          <p:spPr>
            <a:xfrm>
              <a:off x="5971013" y="7412012"/>
              <a:ext cx="91190" cy="87568"/>
            </a:xfrm>
            <a:prstGeom prst="rect">
              <a:avLst/>
            </a:prstGeom>
          </p:spPr>
        </p:pic>
        <p:pic>
          <p:nvPicPr>
            <p:cNvPr id="15" name="object 15"/>
            <p:cNvPicPr/>
            <p:nvPr/>
          </p:nvPicPr>
          <p:blipFill>
            <a:blip r:embed="rId5" cstate="print"/>
            <a:stretch>
              <a:fillRect/>
            </a:stretch>
          </p:blipFill>
          <p:spPr>
            <a:xfrm>
              <a:off x="6135868" y="7396545"/>
              <a:ext cx="91190" cy="87568"/>
            </a:xfrm>
            <a:prstGeom prst="rect">
              <a:avLst/>
            </a:prstGeom>
          </p:spPr>
        </p:pic>
        <p:pic>
          <p:nvPicPr>
            <p:cNvPr id="16" name="object 16"/>
            <p:cNvPicPr/>
            <p:nvPr/>
          </p:nvPicPr>
          <p:blipFill>
            <a:blip r:embed="rId6" cstate="print"/>
            <a:stretch>
              <a:fillRect/>
            </a:stretch>
          </p:blipFill>
          <p:spPr>
            <a:xfrm>
              <a:off x="6300728" y="7381085"/>
              <a:ext cx="91180" cy="87568"/>
            </a:xfrm>
            <a:prstGeom prst="rect">
              <a:avLst/>
            </a:prstGeom>
          </p:spPr>
        </p:pic>
        <p:pic>
          <p:nvPicPr>
            <p:cNvPr id="17" name="object 17"/>
            <p:cNvPicPr/>
            <p:nvPr/>
          </p:nvPicPr>
          <p:blipFill>
            <a:blip r:embed="rId7" cstate="print"/>
            <a:stretch>
              <a:fillRect/>
            </a:stretch>
          </p:blipFill>
          <p:spPr>
            <a:xfrm>
              <a:off x="6465593" y="7365618"/>
              <a:ext cx="91180" cy="87568"/>
            </a:xfrm>
            <a:prstGeom prst="rect">
              <a:avLst/>
            </a:prstGeom>
          </p:spPr>
        </p:pic>
        <p:pic>
          <p:nvPicPr>
            <p:cNvPr id="18" name="object 18"/>
            <p:cNvPicPr/>
            <p:nvPr/>
          </p:nvPicPr>
          <p:blipFill>
            <a:blip r:embed="rId8" cstate="print"/>
            <a:stretch>
              <a:fillRect/>
            </a:stretch>
          </p:blipFill>
          <p:spPr>
            <a:xfrm>
              <a:off x="6630449" y="7350153"/>
              <a:ext cx="91180" cy="87568"/>
            </a:xfrm>
            <a:prstGeom prst="rect">
              <a:avLst/>
            </a:prstGeom>
          </p:spPr>
        </p:pic>
      </p:grpSp>
      <p:sp>
        <p:nvSpPr>
          <p:cNvPr id="19" name="object 19"/>
          <p:cNvSpPr txBox="1"/>
          <p:nvPr/>
        </p:nvSpPr>
        <p:spPr>
          <a:xfrm rot="21300000">
            <a:off x="4119177" y="2153799"/>
            <a:ext cx="1191650" cy="179705"/>
          </a:xfrm>
          <a:prstGeom prst="rect">
            <a:avLst/>
          </a:prstGeom>
        </p:spPr>
        <p:txBody>
          <a:bodyPr vert="horz" wrap="square" lIns="0" tIns="0" rIns="0" bIns="0" rtlCol="0">
            <a:spAutoFit/>
          </a:bodyPr>
          <a:lstStyle/>
          <a:p>
            <a:pPr>
              <a:lnSpc>
                <a:spcPts val="1415"/>
              </a:lnSpc>
            </a:pPr>
            <a:r>
              <a:rPr sz="1400" b="1" spc="-45" dirty="0">
                <a:solidFill>
                  <a:srgbClr val="4E4E50"/>
                </a:solidFill>
                <a:latin typeface="Lucida Sans"/>
                <a:cs typeface="Lucida Sans"/>
              </a:rPr>
              <a:t>cybersecurite</a:t>
            </a:r>
            <a:endParaRPr sz="1400" dirty="0">
              <a:latin typeface="Lucida Sans"/>
              <a:cs typeface="Lucida Sans"/>
            </a:endParaRPr>
          </a:p>
        </p:txBody>
      </p:sp>
      <p:sp>
        <p:nvSpPr>
          <p:cNvPr id="22" name="object 22"/>
          <p:cNvSpPr/>
          <p:nvPr/>
        </p:nvSpPr>
        <p:spPr>
          <a:xfrm>
            <a:off x="4392266" y="6127282"/>
            <a:ext cx="3785870" cy="722630"/>
          </a:xfrm>
          <a:custGeom>
            <a:avLst/>
            <a:gdLst/>
            <a:ahLst/>
            <a:cxnLst/>
            <a:rect l="l" t="t" r="r" b="b"/>
            <a:pathLst>
              <a:path w="3785870" h="722629">
                <a:moveTo>
                  <a:pt x="3715174" y="0"/>
                </a:moveTo>
                <a:lnTo>
                  <a:pt x="3515866" y="16769"/>
                </a:lnTo>
                <a:lnTo>
                  <a:pt x="3301261" y="35826"/>
                </a:lnTo>
                <a:lnTo>
                  <a:pt x="3015724" y="62344"/>
                </a:lnTo>
                <a:lnTo>
                  <a:pt x="2654888" y="97239"/>
                </a:lnTo>
                <a:lnTo>
                  <a:pt x="2158280" y="147083"/>
                </a:lnTo>
                <a:lnTo>
                  <a:pt x="1366797" y="229597"/>
                </a:lnTo>
                <a:lnTo>
                  <a:pt x="51862" y="372700"/>
                </a:lnTo>
                <a:lnTo>
                  <a:pt x="10393" y="387160"/>
                </a:lnTo>
                <a:lnTo>
                  <a:pt x="0" y="411202"/>
                </a:lnTo>
                <a:lnTo>
                  <a:pt x="17643" y="458936"/>
                </a:lnTo>
                <a:lnTo>
                  <a:pt x="31549" y="507236"/>
                </a:lnTo>
                <a:lnTo>
                  <a:pt x="41706" y="556031"/>
                </a:lnTo>
                <a:lnTo>
                  <a:pt x="48102" y="605249"/>
                </a:lnTo>
                <a:lnTo>
                  <a:pt x="50723" y="654819"/>
                </a:lnTo>
                <a:lnTo>
                  <a:pt x="49558" y="704669"/>
                </a:lnTo>
                <a:lnTo>
                  <a:pt x="52591" y="712788"/>
                </a:lnTo>
                <a:lnTo>
                  <a:pt x="61740" y="718879"/>
                </a:lnTo>
                <a:lnTo>
                  <a:pt x="75434" y="722311"/>
                </a:lnTo>
                <a:lnTo>
                  <a:pt x="92101" y="722449"/>
                </a:lnTo>
                <a:lnTo>
                  <a:pt x="259776" y="706531"/>
                </a:lnTo>
                <a:lnTo>
                  <a:pt x="424478" y="691616"/>
                </a:lnTo>
                <a:lnTo>
                  <a:pt x="639842" y="673105"/>
                </a:lnTo>
                <a:lnTo>
                  <a:pt x="902985" y="651821"/>
                </a:lnTo>
                <a:lnTo>
                  <a:pt x="1312442" y="620883"/>
                </a:lnTo>
                <a:lnTo>
                  <a:pt x="2055143" y="566830"/>
                </a:lnTo>
                <a:lnTo>
                  <a:pt x="2299324" y="548108"/>
                </a:lnTo>
                <a:lnTo>
                  <a:pt x="2494644" y="532306"/>
                </a:lnTo>
                <a:lnTo>
                  <a:pt x="2690516" y="515497"/>
                </a:lnTo>
                <a:lnTo>
                  <a:pt x="2838102" y="502076"/>
                </a:lnTo>
                <a:lnTo>
                  <a:pt x="2986522" y="487838"/>
                </a:lnTo>
                <a:lnTo>
                  <a:pt x="3135999" y="472677"/>
                </a:lnTo>
                <a:lnTo>
                  <a:pt x="3286757" y="456485"/>
                </a:lnTo>
                <a:lnTo>
                  <a:pt x="3661312" y="413673"/>
                </a:lnTo>
                <a:lnTo>
                  <a:pt x="3716850" y="405282"/>
                </a:lnTo>
                <a:lnTo>
                  <a:pt x="3762901" y="388229"/>
                </a:lnTo>
                <a:lnTo>
                  <a:pt x="3785543" y="349653"/>
                </a:lnTo>
                <a:lnTo>
                  <a:pt x="3785497" y="336209"/>
                </a:lnTo>
                <a:lnTo>
                  <a:pt x="3782388" y="282233"/>
                </a:lnTo>
                <a:lnTo>
                  <a:pt x="3778235" y="228345"/>
                </a:lnTo>
                <a:lnTo>
                  <a:pt x="3773038" y="174552"/>
                </a:lnTo>
                <a:lnTo>
                  <a:pt x="3766798" y="120858"/>
                </a:lnTo>
                <a:lnTo>
                  <a:pt x="3759517" y="67269"/>
                </a:lnTo>
                <a:lnTo>
                  <a:pt x="3751194" y="13790"/>
                </a:lnTo>
                <a:lnTo>
                  <a:pt x="3728462" y="208"/>
                </a:lnTo>
                <a:lnTo>
                  <a:pt x="3715174" y="0"/>
                </a:lnTo>
                <a:close/>
              </a:path>
            </a:pathLst>
          </a:custGeom>
          <a:solidFill>
            <a:srgbClr val="F8D943"/>
          </a:solidFill>
        </p:spPr>
        <p:txBody>
          <a:bodyPr wrap="square" lIns="0" tIns="0" rIns="0" bIns="0" rtlCol="0"/>
          <a:lstStyle/>
          <a:p>
            <a:endParaRPr dirty="0"/>
          </a:p>
        </p:txBody>
      </p:sp>
      <p:sp>
        <p:nvSpPr>
          <p:cNvPr id="23" name="object 23"/>
          <p:cNvSpPr txBox="1"/>
          <p:nvPr/>
        </p:nvSpPr>
        <p:spPr>
          <a:xfrm rot="21300000">
            <a:off x="4609465" y="5228885"/>
            <a:ext cx="3144115" cy="430824"/>
          </a:xfrm>
          <a:prstGeom prst="rect">
            <a:avLst/>
          </a:prstGeom>
        </p:spPr>
        <p:txBody>
          <a:bodyPr vert="horz" wrap="square" lIns="0" tIns="0" rIns="0" bIns="0" rtlCol="0">
            <a:spAutoFit/>
          </a:bodyPr>
          <a:lstStyle/>
          <a:p>
            <a:pPr>
              <a:lnSpc>
                <a:spcPts val="3260"/>
              </a:lnSpc>
            </a:pPr>
            <a:r>
              <a:rPr lang="fr-FR" sz="3350" b="1" spc="-150" dirty="0">
                <a:solidFill>
                  <a:srgbClr val="1D1D1B"/>
                </a:solidFill>
                <a:latin typeface="Calibri"/>
                <a:cs typeface="Calibri"/>
              </a:rPr>
              <a:t>DES TRAV</a:t>
            </a:r>
            <a:r>
              <a:rPr lang="fr-FR" sz="5025" b="1" spc="-150" baseline="1658" dirty="0">
                <a:solidFill>
                  <a:srgbClr val="1D1D1B"/>
                </a:solidFill>
                <a:latin typeface="Calibri"/>
                <a:cs typeface="Calibri"/>
              </a:rPr>
              <a:t>AILLEU</a:t>
            </a:r>
            <a:r>
              <a:rPr lang="fr-FR" sz="5025" b="1" spc="-150" baseline="2487" dirty="0">
                <a:solidFill>
                  <a:srgbClr val="1D1D1B"/>
                </a:solidFill>
                <a:latin typeface="Calibri"/>
                <a:cs typeface="Calibri"/>
              </a:rPr>
              <a:t>RS</a:t>
            </a:r>
            <a:endParaRPr lang="fr-FR" sz="5025" b="1" spc="-150" baseline="2487" dirty="0">
              <a:latin typeface="Calibri"/>
              <a:cs typeface="Calibri"/>
            </a:endParaRPr>
          </a:p>
        </p:txBody>
      </p:sp>
      <p:sp>
        <p:nvSpPr>
          <p:cNvPr id="24" name="object 24"/>
          <p:cNvSpPr txBox="1"/>
          <p:nvPr/>
        </p:nvSpPr>
        <p:spPr>
          <a:xfrm rot="21300000">
            <a:off x="4120467" y="5742694"/>
            <a:ext cx="4218611" cy="430824"/>
          </a:xfrm>
          <a:prstGeom prst="rect">
            <a:avLst/>
          </a:prstGeom>
        </p:spPr>
        <p:txBody>
          <a:bodyPr vert="horz" wrap="square" lIns="0" tIns="0" rIns="0" bIns="0" rtlCol="0">
            <a:spAutoFit/>
          </a:bodyPr>
          <a:lstStyle/>
          <a:p>
            <a:pPr>
              <a:lnSpc>
                <a:spcPts val="3275"/>
              </a:lnSpc>
            </a:pPr>
            <a:r>
              <a:rPr lang="fr-FR" sz="3350" b="1" spc="-150" dirty="0">
                <a:solidFill>
                  <a:srgbClr val="1D1D1B"/>
                </a:solidFill>
                <a:latin typeface="Calibri"/>
                <a:cs typeface="Calibri"/>
              </a:rPr>
              <a:t>DANS LA C</a:t>
            </a:r>
            <a:r>
              <a:rPr lang="fr-FR" sz="5025" b="1" spc="-150" baseline="1658" dirty="0">
                <a:solidFill>
                  <a:srgbClr val="1D1D1B"/>
                </a:solidFill>
                <a:latin typeface="Calibri"/>
                <a:cs typeface="Calibri"/>
              </a:rPr>
              <a:t>YBER</a:t>
            </a:r>
            <a:r>
              <a:rPr lang="fr-FR" sz="5025" b="1" spc="-150" baseline="2487" dirty="0">
                <a:solidFill>
                  <a:srgbClr val="1D1D1B"/>
                </a:solidFill>
                <a:latin typeface="Calibri"/>
                <a:cs typeface="Calibri"/>
              </a:rPr>
              <a:t>SÉCURITÉ</a:t>
            </a:r>
            <a:endParaRPr lang="fr-FR" sz="5025" b="1" spc="-150" baseline="2487" dirty="0">
              <a:latin typeface="Calibri"/>
              <a:cs typeface="Calibri"/>
            </a:endParaRPr>
          </a:p>
        </p:txBody>
      </p:sp>
      <p:sp>
        <p:nvSpPr>
          <p:cNvPr id="25" name="object 25"/>
          <p:cNvSpPr txBox="1"/>
          <p:nvPr/>
        </p:nvSpPr>
        <p:spPr>
          <a:xfrm rot="21300000">
            <a:off x="4455600" y="6253935"/>
            <a:ext cx="3644234" cy="430824"/>
          </a:xfrm>
          <a:prstGeom prst="rect">
            <a:avLst/>
          </a:prstGeom>
        </p:spPr>
        <p:txBody>
          <a:bodyPr vert="horz" wrap="square" lIns="0" tIns="0" rIns="0" bIns="0" rtlCol="0">
            <a:spAutoFit/>
          </a:bodyPr>
          <a:lstStyle/>
          <a:p>
            <a:pPr>
              <a:lnSpc>
                <a:spcPts val="3265"/>
              </a:lnSpc>
            </a:pPr>
            <a:r>
              <a:rPr lang="fr-FR" sz="3350" b="1" spc="-300" dirty="0">
                <a:solidFill>
                  <a:srgbClr val="1D1D1B"/>
                </a:solidFill>
                <a:latin typeface="Calibri"/>
                <a:cs typeface="Calibri"/>
              </a:rPr>
              <a:t>ONT MOINS </a:t>
            </a:r>
            <a:r>
              <a:rPr lang="fr-FR" sz="5025" b="1" spc="-300" baseline="1658" dirty="0">
                <a:solidFill>
                  <a:srgbClr val="1D1D1B"/>
                </a:solidFill>
                <a:latin typeface="Calibri"/>
                <a:cs typeface="Calibri"/>
              </a:rPr>
              <a:t>DE 30 </a:t>
            </a:r>
            <a:r>
              <a:rPr lang="fr-FR" sz="5025" b="1" spc="-300" baseline="2487" dirty="0">
                <a:solidFill>
                  <a:srgbClr val="1D1D1B"/>
                </a:solidFill>
                <a:latin typeface="Calibri"/>
                <a:cs typeface="Calibri"/>
              </a:rPr>
              <a:t>ANS</a:t>
            </a:r>
            <a:endParaRPr lang="fr-FR" sz="5025" b="1" spc="-300" baseline="2487" dirty="0">
              <a:latin typeface="Calibri"/>
              <a:cs typeface="Calibri"/>
            </a:endParaRPr>
          </a:p>
        </p:txBody>
      </p:sp>
      <p:sp>
        <p:nvSpPr>
          <p:cNvPr id="29" name="object 29"/>
          <p:cNvSpPr txBox="1"/>
          <p:nvPr/>
        </p:nvSpPr>
        <p:spPr>
          <a:xfrm rot="21300000">
            <a:off x="4058239" y="7852451"/>
            <a:ext cx="1015629" cy="179705"/>
          </a:xfrm>
          <a:prstGeom prst="rect">
            <a:avLst/>
          </a:prstGeom>
        </p:spPr>
        <p:txBody>
          <a:bodyPr vert="horz" wrap="square" lIns="0" tIns="0" rIns="0" bIns="0" rtlCol="0">
            <a:spAutoFit/>
          </a:bodyPr>
          <a:lstStyle/>
          <a:p>
            <a:pPr>
              <a:lnSpc>
                <a:spcPts val="1415"/>
              </a:lnSpc>
            </a:pPr>
            <a:r>
              <a:rPr sz="1400" spc="-85" dirty="0">
                <a:solidFill>
                  <a:srgbClr val="4E4E50"/>
                </a:solidFill>
                <a:latin typeface="Lucida Sans"/>
                <a:cs typeface="Lucida Sans"/>
              </a:rPr>
              <a:t>20.451</a:t>
            </a:r>
            <a:r>
              <a:rPr sz="1400" spc="-70" dirty="0">
                <a:solidFill>
                  <a:srgbClr val="4E4E50"/>
                </a:solidFill>
                <a:latin typeface="Lucida Sans"/>
                <a:cs typeface="Lucida Sans"/>
              </a:rPr>
              <a:t> </a:t>
            </a:r>
            <a:r>
              <a:rPr sz="2100" spc="-30" baseline="1984" dirty="0">
                <a:solidFill>
                  <a:srgbClr val="4E4E50"/>
                </a:solidFill>
                <a:latin typeface="Lucida Sans"/>
                <a:cs typeface="Lucida Sans"/>
              </a:rPr>
              <a:t>vues</a:t>
            </a:r>
            <a:endParaRPr sz="2100" baseline="1984" dirty="0">
              <a:latin typeface="Lucida Sans"/>
              <a:cs typeface="Lucida Sans"/>
            </a:endParaRPr>
          </a:p>
        </p:txBody>
      </p:sp>
      <p:sp>
        <p:nvSpPr>
          <p:cNvPr id="30" name="object 30"/>
          <p:cNvSpPr txBox="1"/>
          <p:nvPr/>
        </p:nvSpPr>
        <p:spPr>
          <a:xfrm rot="21300000">
            <a:off x="4086628" y="8085492"/>
            <a:ext cx="2074293" cy="167005"/>
          </a:xfrm>
          <a:prstGeom prst="rect">
            <a:avLst/>
          </a:prstGeom>
        </p:spPr>
        <p:txBody>
          <a:bodyPr vert="horz" wrap="square" lIns="0" tIns="0" rIns="0" bIns="0" rtlCol="0">
            <a:spAutoFit/>
          </a:bodyPr>
          <a:lstStyle/>
          <a:p>
            <a:pPr>
              <a:lnSpc>
                <a:spcPts val="1315"/>
              </a:lnSpc>
            </a:pPr>
            <a:r>
              <a:rPr sz="1300" spc="-40" dirty="0">
                <a:solidFill>
                  <a:srgbClr val="A4A6A9"/>
                </a:solidFill>
                <a:latin typeface="Lucida Sans"/>
                <a:cs typeface="Lucida Sans"/>
              </a:rPr>
              <a:t>Voir</a:t>
            </a:r>
            <a:r>
              <a:rPr sz="1300" spc="-80" dirty="0">
                <a:solidFill>
                  <a:srgbClr val="A4A6A9"/>
                </a:solidFill>
                <a:latin typeface="Lucida Sans"/>
                <a:cs typeface="Lucida Sans"/>
              </a:rPr>
              <a:t> </a:t>
            </a:r>
            <a:r>
              <a:rPr sz="1300" spc="-25" dirty="0">
                <a:solidFill>
                  <a:srgbClr val="A4A6A9"/>
                </a:solidFill>
                <a:latin typeface="Lucida Sans"/>
                <a:cs typeface="Lucida Sans"/>
              </a:rPr>
              <a:t>les</a:t>
            </a:r>
            <a:r>
              <a:rPr sz="1300" spc="-75" dirty="0">
                <a:solidFill>
                  <a:srgbClr val="A4A6A9"/>
                </a:solidFill>
                <a:latin typeface="Lucida Sans"/>
                <a:cs typeface="Lucida Sans"/>
              </a:rPr>
              <a:t> </a:t>
            </a:r>
            <a:r>
              <a:rPr sz="1950" spc="-112" baseline="2136" dirty="0">
                <a:solidFill>
                  <a:srgbClr val="A4A6A9"/>
                </a:solidFill>
                <a:latin typeface="Lucida Sans"/>
                <a:cs typeface="Lucida Sans"/>
              </a:rPr>
              <a:t>245</a:t>
            </a:r>
            <a:r>
              <a:rPr sz="1950" spc="-120" baseline="2136" dirty="0">
                <a:solidFill>
                  <a:srgbClr val="A4A6A9"/>
                </a:solidFill>
                <a:latin typeface="Lucida Sans"/>
                <a:cs typeface="Lucida Sans"/>
              </a:rPr>
              <a:t> </a:t>
            </a:r>
            <a:r>
              <a:rPr sz="1950" spc="-15" baseline="2136" dirty="0">
                <a:solidFill>
                  <a:srgbClr val="A4A6A9"/>
                </a:solidFill>
                <a:latin typeface="Lucida Sans"/>
                <a:cs typeface="Lucida Sans"/>
              </a:rPr>
              <a:t>commentaires</a:t>
            </a:r>
            <a:endParaRPr sz="1950" baseline="2136" dirty="0">
              <a:latin typeface="Lucida Sans"/>
              <a:cs typeface="Lucida Sans"/>
            </a:endParaRPr>
          </a:p>
        </p:txBody>
      </p:sp>
      <p:sp>
        <p:nvSpPr>
          <p:cNvPr id="31" name="object 31"/>
          <p:cNvSpPr txBox="1"/>
          <p:nvPr/>
        </p:nvSpPr>
        <p:spPr>
          <a:xfrm rot="21300000">
            <a:off x="4110358" y="8402033"/>
            <a:ext cx="799728" cy="120650"/>
          </a:xfrm>
          <a:prstGeom prst="rect">
            <a:avLst/>
          </a:prstGeom>
        </p:spPr>
        <p:txBody>
          <a:bodyPr vert="horz" wrap="square" lIns="0" tIns="0" rIns="0" bIns="0" rtlCol="0">
            <a:spAutoFit/>
          </a:bodyPr>
          <a:lstStyle/>
          <a:p>
            <a:pPr>
              <a:lnSpc>
                <a:spcPts val="950"/>
              </a:lnSpc>
            </a:pPr>
            <a:r>
              <a:rPr sz="950" spc="-20" dirty="0">
                <a:solidFill>
                  <a:srgbClr val="A4A6A9"/>
                </a:solidFill>
                <a:latin typeface="Lucida Sans"/>
                <a:cs typeface="Lucida Sans"/>
              </a:rPr>
              <a:t>IL</a:t>
            </a:r>
            <a:r>
              <a:rPr sz="950" spc="-55" dirty="0">
                <a:solidFill>
                  <a:srgbClr val="A4A6A9"/>
                </a:solidFill>
                <a:latin typeface="Lucida Sans"/>
                <a:cs typeface="Lucida Sans"/>
              </a:rPr>
              <a:t> </a:t>
            </a:r>
            <a:r>
              <a:rPr sz="950" spc="-75" dirty="0">
                <a:solidFill>
                  <a:srgbClr val="A4A6A9"/>
                </a:solidFill>
                <a:latin typeface="Lucida Sans"/>
                <a:cs typeface="Lucida Sans"/>
              </a:rPr>
              <a:t>Y</a:t>
            </a:r>
            <a:r>
              <a:rPr sz="950" spc="-55" dirty="0">
                <a:solidFill>
                  <a:srgbClr val="A4A6A9"/>
                </a:solidFill>
                <a:latin typeface="Lucida Sans"/>
                <a:cs typeface="Lucida Sans"/>
              </a:rPr>
              <a:t> </a:t>
            </a:r>
            <a:r>
              <a:rPr sz="950" spc="-65" dirty="0">
                <a:solidFill>
                  <a:srgbClr val="A4A6A9"/>
                </a:solidFill>
                <a:latin typeface="Lucida Sans"/>
                <a:cs typeface="Lucida Sans"/>
              </a:rPr>
              <a:t>A</a:t>
            </a:r>
            <a:r>
              <a:rPr sz="950" spc="-55" dirty="0">
                <a:solidFill>
                  <a:srgbClr val="A4A6A9"/>
                </a:solidFill>
                <a:latin typeface="Lucida Sans"/>
                <a:cs typeface="Lucida Sans"/>
              </a:rPr>
              <a:t> </a:t>
            </a:r>
            <a:r>
              <a:rPr sz="950" spc="-70" dirty="0">
                <a:solidFill>
                  <a:srgbClr val="A4A6A9"/>
                </a:solidFill>
                <a:latin typeface="Lucida Sans"/>
                <a:cs typeface="Lucida Sans"/>
              </a:rPr>
              <a:t>2</a:t>
            </a:r>
            <a:r>
              <a:rPr sz="950" spc="-55" dirty="0">
                <a:solidFill>
                  <a:srgbClr val="A4A6A9"/>
                </a:solidFill>
                <a:latin typeface="Lucida Sans"/>
                <a:cs typeface="Lucida Sans"/>
              </a:rPr>
              <a:t> </a:t>
            </a:r>
            <a:r>
              <a:rPr sz="950" spc="-10" dirty="0">
                <a:solidFill>
                  <a:srgbClr val="A4A6A9"/>
                </a:solidFill>
                <a:latin typeface="Lucida Sans"/>
                <a:cs typeface="Lucida Sans"/>
              </a:rPr>
              <a:t>JOURS</a:t>
            </a:r>
            <a:endParaRPr sz="950" dirty="0">
              <a:latin typeface="Lucida Sans"/>
              <a:cs typeface="Lucida Sans"/>
            </a:endParaRPr>
          </a:p>
        </p:txBody>
      </p:sp>
      <p:pic>
        <p:nvPicPr>
          <p:cNvPr id="33" name="object 33"/>
          <p:cNvPicPr/>
          <p:nvPr/>
        </p:nvPicPr>
        <p:blipFill>
          <a:blip r:embed="rId9" cstate="print"/>
          <a:stretch>
            <a:fillRect/>
          </a:stretch>
        </p:blipFill>
        <p:spPr>
          <a:xfrm>
            <a:off x="7511561" y="499775"/>
            <a:ext cx="10305859" cy="10808781"/>
          </a:xfrm>
          <a:prstGeom prst="rect">
            <a:avLst/>
          </a:prstGeom>
        </p:spPr>
      </p:pic>
      <p:sp>
        <p:nvSpPr>
          <p:cNvPr id="34" name="object 34"/>
          <p:cNvSpPr/>
          <p:nvPr/>
        </p:nvSpPr>
        <p:spPr>
          <a:xfrm>
            <a:off x="7734854" y="723039"/>
            <a:ext cx="9772650" cy="10586085"/>
          </a:xfrm>
          <a:custGeom>
            <a:avLst/>
            <a:gdLst/>
            <a:ahLst/>
            <a:cxnLst/>
            <a:rect l="l" t="t" r="r" b="b"/>
            <a:pathLst>
              <a:path w="9772650" h="10586085">
                <a:moveTo>
                  <a:pt x="2588036" y="0"/>
                </a:moveTo>
                <a:lnTo>
                  <a:pt x="0" y="10363642"/>
                </a:lnTo>
                <a:lnTo>
                  <a:pt x="888486" y="10585520"/>
                </a:lnTo>
                <a:lnTo>
                  <a:pt x="7577193" y="10585520"/>
                </a:lnTo>
                <a:lnTo>
                  <a:pt x="9772592" y="1794144"/>
                </a:lnTo>
                <a:lnTo>
                  <a:pt x="2588036" y="0"/>
                </a:lnTo>
                <a:close/>
              </a:path>
            </a:pathLst>
          </a:custGeom>
          <a:solidFill>
            <a:srgbClr val="FFFFFF"/>
          </a:solidFill>
        </p:spPr>
        <p:txBody>
          <a:bodyPr wrap="square" lIns="0" tIns="0" rIns="0" bIns="0" rtlCol="0"/>
          <a:lstStyle/>
          <a:p>
            <a:endParaRPr dirty="0"/>
          </a:p>
        </p:txBody>
      </p:sp>
      <p:sp>
        <p:nvSpPr>
          <p:cNvPr id="35" name="object 35"/>
          <p:cNvSpPr/>
          <p:nvPr/>
        </p:nvSpPr>
        <p:spPr>
          <a:xfrm>
            <a:off x="14615635" y="9912964"/>
            <a:ext cx="529590" cy="570865"/>
          </a:xfrm>
          <a:custGeom>
            <a:avLst/>
            <a:gdLst/>
            <a:ahLst/>
            <a:cxnLst/>
            <a:rect l="l" t="t" r="r" b="b"/>
            <a:pathLst>
              <a:path w="529590" h="570865">
                <a:moveTo>
                  <a:pt x="274470" y="378789"/>
                </a:moveTo>
                <a:lnTo>
                  <a:pt x="242452" y="378789"/>
                </a:lnTo>
                <a:lnTo>
                  <a:pt x="369264" y="557370"/>
                </a:lnTo>
                <a:lnTo>
                  <a:pt x="375641" y="564114"/>
                </a:lnTo>
                <a:lnTo>
                  <a:pt x="383443" y="568643"/>
                </a:lnTo>
                <a:lnTo>
                  <a:pt x="392205" y="570787"/>
                </a:lnTo>
                <a:lnTo>
                  <a:pt x="401473" y="570364"/>
                </a:lnTo>
                <a:lnTo>
                  <a:pt x="427082" y="545119"/>
                </a:lnTo>
                <a:lnTo>
                  <a:pt x="392583" y="545119"/>
                </a:lnTo>
                <a:lnTo>
                  <a:pt x="274470" y="378789"/>
                </a:lnTo>
                <a:close/>
              </a:path>
              <a:path w="529590" h="570865">
                <a:moveTo>
                  <a:pt x="256492" y="25805"/>
                </a:moveTo>
                <a:lnTo>
                  <a:pt x="142795" y="25805"/>
                </a:lnTo>
                <a:lnTo>
                  <a:pt x="149994" y="26130"/>
                </a:lnTo>
                <a:lnTo>
                  <a:pt x="489858" y="111007"/>
                </a:lnTo>
                <a:lnTo>
                  <a:pt x="496363" y="114101"/>
                </a:lnTo>
                <a:lnTo>
                  <a:pt x="501021" y="119279"/>
                </a:lnTo>
                <a:lnTo>
                  <a:pt x="503403" y="125823"/>
                </a:lnTo>
                <a:lnTo>
                  <a:pt x="503082" y="133017"/>
                </a:lnTo>
                <a:lnTo>
                  <a:pt x="400541" y="543611"/>
                </a:lnTo>
                <a:lnTo>
                  <a:pt x="397766" y="544480"/>
                </a:lnTo>
                <a:lnTo>
                  <a:pt x="395473" y="544910"/>
                </a:lnTo>
                <a:lnTo>
                  <a:pt x="392583" y="545119"/>
                </a:lnTo>
                <a:lnTo>
                  <a:pt x="427082" y="545119"/>
                </a:lnTo>
                <a:lnTo>
                  <a:pt x="528422" y="139341"/>
                </a:lnTo>
                <a:lnTo>
                  <a:pt x="529205" y="121797"/>
                </a:lnTo>
                <a:lnTo>
                  <a:pt x="523396" y="105841"/>
                </a:lnTo>
                <a:lnTo>
                  <a:pt x="512042" y="93216"/>
                </a:lnTo>
                <a:lnTo>
                  <a:pt x="496193" y="85667"/>
                </a:lnTo>
                <a:lnTo>
                  <a:pt x="256492" y="25805"/>
                </a:lnTo>
                <a:close/>
              </a:path>
              <a:path w="529590" h="570865">
                <a:moveTo>
                  <a:pt x="138780" y="0"/>
                </a:moveTo>
                <a:lnTo>
                  <a:pt x="102644" y="33020"/>
                </a:lnTo>
                <a:lnTo>
                  <a:pt x="962" y="440211"/>
                </a:lnTo>
                <a:lnTo>
                  <a:pt x="0" y="449438"/>
                </a:lnTo>
                <a:lnTo>
                  <a:pt x="1629" y="458306"/>
                </a:lnTo>
                <a:lnTo>
                  <a:pt x="31715" y="481121"/>
                </a:lnTo>
                <a:lnTo>
                  <a:pt x="39515" y="480325"/>
                </a:lnTo>
                <a:lnTo>
                  <a:pt x="90119" y="455007"/>
                </a:lnTo>
                <a:lnTo>
                  <a:pt x="31767" y="455007"/>
                </a:lnTo>
                <a:lnTo>
                  <a:pt x="29317" y="453478"/>
                </a:lnTo>
                <a:lnTo>
                  <a:pt x="27474" y="452012"/>
                </a:lnTo>
                <a:lnTo>
                  <a:pt x="25453" y="449939"/>
                </a:lnTo>
                <a:lnTo>
                  <a:pt x="127984" y="39354"/>
                </a:lnTo>
                <a:lnTo>
                  <a:pt x="131077" y="32847"/>
                </a:lnTo>
                <a:lnTo>
                  <a:pt x="136252" y="28187"/>
                </a:lnTo>
                <a:lnTo>
                  <a:pt x="142795" y="25805"/>
                </a:lnTo>
                <a:lnTo>
                  <a:pt x="256492" y="25805"/>
                </a:lnTo>
                <a:lnTo>
                  <a:pt x="156329" y="790"/>
                </a:lnTo>
                <a:lnTo>
                  <a:pt x="138780" y="0"/>
                </a:lnTo>
                <a:close/>
              </a:path>
              <a:path w="529590" h="570865">
                <a:moveTo>
                  <a:pt x="246525" y="347544"/>
                </a:moveTo>
                <a:lnTo>
                  <a:pt x="31767" y="455007"/>
                </a:lnTo>
                <a:lnTo>
                  <a:pt x="90119" y="455007"/>
                </a:lnTo>
                <a:lnTo>
                  <a:pt x="242452" y="378789"/>
                </a:lnTo>
                <a:lnTo>
                  <a:pt x="274470" y="378789"/>
                </a:lnTo>
                <a:lnTo>
                  <a:pt x="253551" y="349293"/>
                </a:lnTo>
                <a:lnTo>
                  <a:pt x="246525" y="347544"/>
                </a:lnTo>
                <a:close/>
              </a:path>
            </a:pathLst>
          </a:custGeom>
          <a:solidFill>
            <a:srgbClr val="3E3E3D"/>
          </a:solidFill>
        </p:spPr>
        <p:txBody>
          <a:bodyPr wrap="square" lIns="0" tIns="0" rIns="0" bIns="0" rtlCol="0"/>
          <a:lstStyle/>
          <a:p>
            <a:endParaRPr dirty="0"/>
          </a:p>
        </p:txBody>
      </p:sp>
      <p:sp>
        <p:nvSpPr>
          <p:cNvPr id="36" name="object 36"/>
          <p:cNvSpPr/>
          <p:nvPr/>
        </p:nvSpPr>
        <p:spPr>
          <a:xfrm>
            <a:off x="8768213" y="8500276"/>
            <a:ext cx="496570" cy="445134"/>
          </a:xfrm>
          <a:custGeom>
            <a:avLst/>
            <a:gdLst/>
            <a:ahLst/>
            <a:cxnLst/>
            <a:rect l="l" t="t" r="r" b="b"/>
            <a:pathLst>
              <a:path w="496570" h="445134">
                <a:moveTo>
                  <a:pt x="159313" y="0"/>
                </a:moveTo>
                <a:lnTo>
                  <a:pt x="119589" y="3208"/>
                </a:lnTo>
                <a:lnTo>
                  <a:pt x="81264" y="18005"/>
                </a:lnTo>
                <a:lnTo>
                  <a:pt x="45511" y="45345"/>
                </a:lnTo>
                <a:lnTo>
                  <a:pt x="19146" y="81076"/>
                </a:lnTo>
                <a:lnTo>
                  <a:pt x="3524" y="122694"/>
                </a:lnTo>
                <a:lnTo>
                  <a:pt x="0" y="167697"/>
                </a:lnTo>
                <a:lnTo>
                  <a:pt x="2981" y="188971"/>
                </a:lnTo>
                <a:lnTo>
                  <a:pt x="18529" y="229712"/>
                </a:lnTo>
                <a:lnTo>
                  <a:pt x="176612" y="441940"/>
                </a:lnTo>
                <a:lnTo>
                  <a:pt x="184842" y="445071"/>
                </a:lnTo>
                <a:lnTo>
                  <a:pt x="187879" y="444757"/>
                </a:lnTo>
                <a:lnTo>
                  <a:pt x="407453" y="342666"/>
                </a:lnTo>
                <a:lnTo>
                  <a:pt x="444741" y="318496"/>
                </a:lnTo>
                <a:lnTo>
                  <a:pt x="472676" y="285736"/>
                </a:lnTo>
                <a:lnTo>
                  <a:pt x="490722" y="244360"/>
                </a:lnTo>
                <a:lnTo>
                  <a:pt x="496499" y="200285"/>
                </a:lnTo>
                <a:lnTo>
                  <a:pt x="490026" y="156356"/>
                </a:lnTo>
                <a:lnTo>
                  <a:pt x="471325" y="115416"/>
                </a:lnTo>
                <a:lnTo>
                  <a:pt x="444437" y="84332"/>
                </a:lnTo>
                <a:lnTo>
                  <a:pt x="410857" y="62818"/>
                </a:lnTo>
                <a:lnTo>
                  <a:pt x="372206" y="51620"/>
                </a:lnTo>
                <a:lnTo>
                  <a:pt x="330105" y="51481"/>
                </a:lnTo>
                <a:lnTo>
                  <a:pt x="284548" y="70935"/>
                </a:lnTo>
                <a:lnTo>
                  <a:pt x="273007" y="79616"/>
                </a:lnTo>
                <a:lnTo>
                  <a:pt x="266971" y="66548"/>
                </a:lnTo>
                <a:lnTo>
                  <a:pt x="258867" y="52621"/>
                </a:lnTo>
                <a:lnTo>
                  <a:pt x="248574" y="39281"/>
                </a:lnTo>
                <a:lnTo>
                  <a:pt x="235971" y="27974"/>
                </a:lnTo>
                <a:lnTo>
                  <a:pt x="198689" y="8286"/>
                </a:lnTo>
                <a:lnTo>
                  <a:pt x="159313" y="0"/>
                </a:lnTo>
                <a:close/>
              </a:path>
            </a:pathLst>
          </a:custGeom>
          <a:solidFill>
            <a:srgbClr val="CC1D31"/>
          </a:solidFill>
        </p:spPr>
        <p:txBody>
          <a:bodyPr wrap="square" lIns="0" tIns="0" rIns="0" bIns="0" rtlCol="0"/>
          <a:lstStyle/>
          <a:p>
            <a:endParaRPr dirty="0"/>
          </a:p>
        </p:txBody>
      </p:sp>
      <p:sp>
        <p:nvSpPr>
          <p:cNvPr id="37" name="object 37"/>
          <p:cNvSpPr/>
          <p:nvPr/>
        </p:nvSpPr>
        <p:spPr>
          <a:xfrm>
            <a:off x="9607080" y="8698858"/>
            <a:ext cx="1357630" cy="657860"/>
          </a:xfrm>
          <a:custGeom>
            <a:avLst/>
            <a:gdLst/>
            <a:ahLst/>
            <a:cxnLst/>
            <a:rect l="l" t="t" r="r" b="b"/>
            <a:pathLst>
              <a:path w="1357629" h="657859">
                <a:moveTo>
                  <a:pt x="447090" y="225120"/>
                </a:moveTo>
                <a:lnTo>
                  <a:pt x="441744" y="174205"/>
                </a:lnTo>
                <a:lnTo>
                  <a:pt x="424903" y="126314"/>
                </a:lnTo>
                <a:lnTo>
                  <a:pt x="420992" y="120116"/>
                </a:lnTo>
                <a:lnTo>
                  <a:pt x="420992" y="224701"/>
                </a:lnTo>
                <a:lnTo>
                  <a:pt x="417449" y="259918"/>
                </a:lnTo>
                <a:lnTo>
                  <a:pt x="408127" y="293230"/>
                </a:lnTo>
                <a:lnTo>
                  <a:pt x="393179" y="324192"/>
                </a:lnTo>
                <a:lnTo>
                  <a:pt x="372783" y="352374"/>
                </a:lnTo>
                <a:lnTo>
                  <a:pt x="367245" y="359829"/>
                </a:lnTo>
                <a:lnTo>
                  <a:pt x="363080" y="367804"/>
                </a:lnTo>
                <a:lnTo>
                  <a:pt x="360349" y="376174"/>
                </a:lnTo>
                <a:lnTo>
                  <a:pt x="359079" y="384822"/>
                </a:lnTo>
                <a:lnTo>
                  <a:pt x="354812" y="457314"/>
                </a:lnTo>
                <a:lnTo>
                  <a:pt x="352310" y="459016"/>
                </a:lnTo>
                <a:lnTo>
                  <a:pt x="350215" y="460133"/>
                </a:lnTo>
                <a:lnTo>
                  <a:pt x="347446" y="461302"/>
                </a:lnTo>
                <a:lnTo>
                  <a:pt x="318566" y="443877"/>
                </a:lnTo>
                <a:lnTo>
                  <a:pt x="283857" y="422960"/>
                </a:lnTo>
                <a:lnTo>
                  <a:pt x="279107" y="421005"/>
                </a:lnTo>
                <a:lnTo>
                  <a:pt x="278777" y="420928"/>
                </a:lnTo>
                <a:lnTo>
                  <a:pt x="267030" y="417995"/>
                </a:lnTo>
                <a:lnTo>
                  <a:pt x="259473" y="417652"/>
                </a:lnTo>
                <a:lnTo>
                  <a:pt x="251701" y="418807"/>
                </a:lnTo>
                <a:lnTo>
                  <a:pt x="222313" y="420928"/>
                </a:lnTo>
                <a:lnTo>
                  <a:pt x="164401" y="411988"/>
                </a:lnTo>
                <a:lnTo>
                  <a:pt x="97193" y="375716"/>
                </a:lnTo>
                <a:lnTo>
                  <a:pt x="65303" y="342290"/>
                </a:lnTo>
                <a:lnTo>
                  <a:pt x="42100" y="302615"/>
                </a:lnTo>
                <a:lnTo>
                  <a:pt x="28651" y="258572"/>
                </a:lnTo>
                <a:lnTo>
                  <a:pt x="26060" y="212001"/>
                </a:lnTo>
                <a:lnTo>
                  <a:pt x="35039" y="163855"/>
                </a:lnTo>
                <a:lnTo>
                  <a:pt x="54635" y="120523"/>
                </a:lnTo>
                <a:lnTo>
                  <a:pt x="84010" y="83388"/>
                </a:lnTo>
                <a:lnTo>
                  <a:pt x="122326" y="53835"/>
                </a:lnTo>
                <a:lnTo>
                  <a:pt x="166585" y="34251"/>
                </a:lnTo>
                <a:lnTo>
                  <a:pt x="213271" y="26136"/>
                </a:lnTo>
                <a:lnTo>
                  <a:pt x="260743" y="29578"/>
                </a:lnTo>
                <a:lnTo>
                  <a:pt x="307390" y="44653"/>
                </a:lnTo>
                <a:lnTo>
                  <a:pt x="345859" y="68237"/>
                </a:lnTo>
                <a:lnTo>
                  <a:pt x="377583" y="99809"/>
                </a:lnTo>
                <a:lnTo>
                  <a:pt x="401421" y="137591"/>
                </a:lnTo>
                <a:lnTo>
                  <a:pt x="416267" y="179819"/>
                </a:lnTo>
                <a:lnTo>
                  <a:pt x="420992" y="224701"/>
                </a:lnTo>
                <a:lnTo>
                  <a:pt x="420992" y="120116"/>
                </a:lnTo>
                <a:lnTo>
                  <a:pt x="397865" y="83464"/>
                </a:lnTo>
                <a:lnTo>
                  <a:pt x="361899" y="47650"/>
                </a:lnTo>
                <a:lnTo>
                  <a:pt x="326783" y="26136"/>
                </a:lnTo>
                <a:lnTo>
                  <a:pt x="265531" y="3873"/>
                </a:lnTo>
                <a:lnTo>
                  <a:pt x="211861" y="0"/>
                </a:lnTo>
                <a:lnTo>
                  <a:pt x="159054" y="9207"/>
                </a:lnTo>
                <a:lnTo>
                  <a:pt x="108978" y="31394"/>
                </a:lnTo>
                <a:lnTo>
                  <a:pt x="65608" y="64833"/>
                </a:lnTo>
                <a:lnTo>
                  <a:pt x="32346" y="106832"/>
                </a:lnTo>
                <a:lnTo>
                  <a:pt x="10160" y="155829"/>
                </a:lnTo>
                <a:lnTo>
                  <a:pt x="0" y="210248"/>
                </a:lnTo>
                <a:lnTo>
                  <a:pt x="2933" y="263042"/>
                </a:lnTo>
                <a:lnTo>
                  <a:pt x="18173" y="312991"/>
                </a:lnTo>
                <a:lnTo>
                  <a:pt x="44475" y="357974"/>
                </a:lnTo>
                <a:lnTo>
                  <a:pt x="80606" y="395871"/>
                </a:lnTo>
                <a:lnTo>
                  <a:pt x="125336" y="424573"/>
                </a:lnTo>
                <a:lnTo>
                  <a:pt x="189141" y="444436"/>
                </a:lnTo>
                <a:lnTo>
                  <a:pt x="222237" y="447040"/>
                </a:lnTo>
                <a:lnTo>
                  <a:pt x="255524" y="444652"/>
                </a:lnTo>
                <a:lnTo>
                  <a:pt x="260540" y="443915"/>
                </a:lnTo>
                <a:lnTo>
                  <a:pt x="267995" y="443915"/>
                </a:lnTo>
                <a:lnTo>
                  <a:pt x="333730" y="483501"/>
                </a:lnTo>
                <a:lnTo>
                  <a:pt x="336816" y="484771"/>
                </a:lnTo>
                <a:lnTo>
                  <a:pt x="347776" y="487514"/>
                </a:lnTo>
                <a:lnTo>
                  <a:pt x="356057" y="486549"/>
                </a:lnTo>
                <a:lnTo>
                  <a:pt x="381076" y="455269"/>
                </a:lnTo>
                <a:lnTo>
                  <a:pt x="385584" y="378917"/>
                </a:lnTo>
                <a:lnTo>
                  <a:pt x="389382" y="373075"/>
                </a:lnTo>
                <a:lnTo>
                  <a:pt x="392518" y="369468"/>
                </a:lnTo>
                <a:lnTo>
                  <a:pt x="415620" y="337578"/>
                </a:lnTo>
                <a:lnTo>
                  <a:pt x="432549" y="302552"/>
                </a:lnTo>
                <a:lnTo>
                  <a:pt x="443103" y="264896"/>
                </a:lnTo>
                <a:lnTo>
                  <a:pt x="447090" y="225120"/>
                </a:lnTo>
                <a:close/>
              </a:path>
              <a:path w="1357629" h="657859">
                <a:moveTo>
                  <a:pt x="1357325" y="312026"/>
                </a:moveTo>
                <a:lnTo>
                  <a:pt x="1355166" y="302374"/>
                </a:lnTo>
                <a:lnTo>
                  <a:pt x="1351470" y="298577"/>
                </a:lnTo>
                <a:lnTo>
                  <a:pt x="1293761" y="284175"/>
                </a:lnTo>
                <a:lnTo>
                  <a:pt x="1293761" y="333717"/>
                </a:lnTo>
                <a:lnTo>
                  <a:pt x="955370" y="609206"/>
                </a:lnTo>
                <a:lnTo>
                  <a:pt x="1009103" y="392811"/>
                </a:lnTo>
                <a:lnTo>
                  <a:pt x="1132624" y="367169"/>
                </a:lnTo>
                <a:lnTo>
                  <a:pt x="1293761" y="333717"/>
                </a:lnTo>
                <a:lnTo>
                  <a:pt x="1293761" y="284175"/>
                </a:lnTo>
                <a:lnTo>
                  <a:pt x="1284922" y="281965"/>
                </a:lnTo>
                <a:lnTo>
                  <a:pt x="1284922" y="308864"/>
                </a:lnTo>
                <a:lnTo>
                  <a:pt x="1004100" y="367169"/>
                </a:lnTo>
                <a:lnTo>
                  <a:pt x="893102" y="211023"/>
                </a:lnTo>
                <a:lnTo>
                  <a:pt x="1284922" y="308864"/>
                </a:lnTo>
                <a:lnTo>
                  <a:pt x="1284922" y="281965"/>
                </a:lnTo>
                <a:lnTo>
                  <a:pt x="1000887" y="211023"/>
                </a:lnTo>
                <a:lnTo>
                  <a:pt x="859840" y="175806"/>
                </a:lnTo>
                <a:lnTo>
                  <a:pt x="854278" y="177914"/>
                </a:lnTo>
                <a:lnTo>
                  <a:pt x="848118" y="186944"/>
                </a:lnTo>
                <a:lnTo>
                  <a:pt x="848156" y="192900"/>
                </a:lnTo>
                <a:lnTo>
                  <a:pt x="984300" y="384365"/>
                </a:lnTo>
                <a:lnTo>
                  <a:pt x="919251" y="646353"/>
                </a:lnTo>
                <a:lnTo>
                  <a:pt x="921537" y="652056"/>
                </a:lnTo>
                <a:lnTo>
                  <a:pt x="927468" y="655840"/>
                </a:lnTo>
                <a:lnTo>
                  <a:pt x="928763" y="656386"/>
                </a:lnTo>
                <a:lnTo>
                  <a:pt x="934008" y="657694"/>
                </a:lnTo>
                <a:lnTo>
                  <a:pt x="938263" y="656818"/>
                </a:lnTo>
                <a:lnTo>
                  <a:pt x="996746" y="609206"/>
                </a:lnTo>
                <a:lnTo>
                  <a:pt x="1335112" y="333717"/>
                </a:lnTo>
                <a:lnTo>
                  <a:pt x="1355585" y="317042"/>
                </a:lnTo>
                <a:lnTo>
                  <a:pt x="1357325" y="312026"/>
                </a:lnTo>
                <a:close/>
              </a:path>
            </a:pathLst>
          </a:custGeom>
          <a:solidFill>
            <a:srgbClr val="3E3E3D"/>
          </a:solidFill>
        </p:spPr>
        <p:txBody>
          <a:bodyPr wrap="square" lIns="0" tIns="0" rIns="0" bIns="0" rtlCol="0"/>
          <a:lstStyle/>
          <a:p>
            <a:endParaRPr dirty="0"/>
          </a:p>
        </p:txBody>
      </p:sp>
      <p:sp>
        <p:nvSpPr>
          <p:cNvPr id="38" name="object 38"/>
          <p:cNvSpPr/>
          <p:nvPr/>
        </p:nvSpPr>
        <p:spPr>
          <a:xfrm>
            <a:off x="10545619" y="1212244"/>
            <a:ext cx="640715" cy="640715"/>
          </a:xfrm>
          <a:custGeom>
            <a:avLst/>
            <a:gdLst/>
            <a:ahLst/>
            <a:cxnLst/>
            <a:rect l="l" t="t" r="r" b="b"/>
            <a:pathLst>
              <a:path w="640715" h="640714">
                <a:moveTo>
                  <a:pt x="304395" y="0"/>
                </a:moveTo>
                <a:lnTo>
                  <a:pt x="259164" y="5424"/>
                </a:lnTo>
                <a:lnTo>
                  <a:pt x="215626" y="17075"/>
                </a:lnTo>
                <a:lnTo>
                  <a:pt x="174384" y="34592"/>
                </a:lnTo>
                <a:lnTo>
                  <a:pt x="136037" y="57614"/>
                </a:lnTo>
                <a:lnTo>
                  <a:pt x="101186" y="85780"/>
                </a:lnTo>
                <a:lnTo>
                  <a:pt x="70434" y="118729"/>
                </a:lnTo>
                <a:lnTo>
                  <a:pt x="44380" y="156101"/>
                </a:lnTo>
                <a:lnTo>
                  <a:pt x="23626" y="197535"/>
                </a:lnTo>
                <a:lnTo>
                  <a:pt x="8773" y="242670"/>
                </a:lnTo>
                <a:lnTo>
                  <a:pt x="0" y="297116"/>
                </a:lnTo>
                <a:lnTo>
                  <a:pt x="553" y="350742"/>
                </a:lnTo>
                <a:lnTo>
                  <a:pt x="9872" y="402621"/>
                </a:lnTo>
                <a:lnTo>
                  <a:pt x="27390" y="451825"/>
                </a:lnTo>
                <a:lnTo>
                  <a:pt x="49955" y="493421"/>
                </a:lnTo>
                <a:lnTo>
                  <a:pt x="78380" y="531304"/>
                </a:lnTo>
                <a:lnTo>
                  <a:pt x="112241" y="564761"/>
                </a:lnTo>
                <a:lnTo>
                  <a:pt x="151110" y="593077"/>
                </a:lnTo>
                <a:lnTo>
                  <a:pt x="194562" y="615539"/>
                </a:lnTo>
                <a:lnTo>
                  <a:pt x="242169" y="631433"/>
                </a:lnTo>
                <a:lnTo>
                  <a:pt x="291660" y="639786"/>
                </a:lnTo>
                <a:lnTo>
                  <a:pt x="340570" y="640389"/>
                </a:lnTo>
                <a:lnTo>
                  <a:pt x="388188" y="633671"/>
                </a:lnTo>
                <a:lnTo>
                  <a:pt x="433801" y="620061"/>
                </a:lnTo>
                <a:lnTo>
                  <a:pt x="476696" y="599989"/>
                </a:lnTo>
                <a:lnTo>
                  <a:pt x="516161" y="573885"/>
                </a:lnTo>
                <a:lnTo>
                  <a:pt x="554763" y="538694"/>
                </a:lnTo>
                <a:lnTo>
                  <a:pt x="587381" y="497289"/>
                </a:lnTo>
                <a:lnTo>
                  <a:pt x="613085" y="450219"/>
                </a:lnTo>
                <a:lnTo>
                  <a:pt x="630943" y="398037"/>
                </a:lnTo>
                <a:lnTo>
                  <a:pt x="639051" y="351220"/>
                </a:lnTo>
                <a:lnTo>
                  <a:pt x="640211" y="304895"/>
                </a:lnTo>
                <a:lnTo>
                  <a:pt x="634784" y="259663"/>
                </a:lnTo>
                <a:lnTo>
                  <a:pt x="623131" y="216124"/>
                </a:lnTo>
                <a:lnTo>
                  <a:pt x="605612" y="174880"/>
                </a:lnTo>
                <a:lnTo>
                  <a:pt x="582589" y="136533"/>
                </a:lnTo>
                <a:lnTo>
                  <a:pt x="554422" y="101682"/>
                </a:lnTo>
                <a:lnTo>
                  <a:pt x="521472" y="70930"/>
                </a:lnTo>
                <a:lnTo>
                  <a:pt x="484101" y="44877"/>
                </a:lnTo>
                <a:lnTo>
                  <a:pt x="442668" y="24124"/>
                </a:lnTo>
                <a:lnTo>
                  <a:pt x="397536" y="9274"/>
                </a:lnTo>
                <a:lnTo>
                  <a:pt x="350720" y="1162"/>
                </a:lnTo>
                <a:lnTo>
                  <a:pt x="304395" y="0"/>
                </a:lnTo>
                <a:close/>
              </a:path>
            </a:pathLst>
          </a:custGeom>
          <a:solidFill>
            <a:srgbClr val="1D1D1B"/>
          </a:solidFill>
        </p:spPr>
        <p:txBody>
          <a:bodyPr wrap="square" lIns="0" tIns="0" rIns="0" bIns="0" rtlCol="0"/>
          <a:lstStyle/>
          <a:p>
            <a:endParaRPr dirty="0"/>
          </a:p>
        </p:txBody>
      </p:sp>
      <p:sp>
        <p:nvSpPr>
          <p:cNvPr id="39" name="object 39"/>
          <p:cNvSpPr/>
          <p:nvPr/>
        </p:nvSpPr>
        <p:spPr>
          <a:xfrm>
            <a:off x="10573004" y="1318608"/>
            <a:ext cx="489584" cy="534035"/>
          </a:xfrm>
          <a:custGeom>
            <a:avLst/>
            <a:gdLst/>
            <a:ahLst/>
            <a:cxnLst/>
            <a:rect l="l" t="t" r="r" b="b"/>
            <a:pathLst>
              <a:path w="489584" h="534035">
                <a:moveTo>
                  <a:pt x="444677" y="121551"/>
                </a:moveTo>
                <a:lnTo>
                  <a:pt x="435254" y="81851"/>
                </a:lnTo>
                <a:lnTo>
                  <a:pt x="414439" y="47180"/>
                </a:lnTo>
                <a:lnTo>
                  <a:pt x="383819" y="20193"/>
                </a:lnTo>
                <a:lnTo>
                  <a:pt x="345008" y="3556"/>
                </a:lnTo>
                <a:lnTo>
                  <a:pt x="302933" y="0"/>
                </a:lnTo>
                <a:lnTo>
                  <a:pt x="263232" y="9423"/>
                </a:lnTo>
                <a:lnTo>
                  <a:pt x="228561" y="30238"/>
                </a:lnTo>
                <a:lnTo>
                  <a:pt x="201574" y="60845"/>
                </a:lnTo>
                <a:lnTo>
                  <a:pt x="184924" y="99656"/>
                </a:lnTo>
                <a:lnTo>
                  <a:pt x="181241" y="123583"/>
                </a:lnTo>
                <a:lnTo>
                  <a:pt x="181940" y="147142"/>
                </a:lnTo>
                <a:lnTo>
                  <a:pt x="195313" y="191198"/>
                </a:lnTo>
                <a:lnTo>
                  <a:pt x="229908" y="234226"/>
                </a:lnTo>
                <a:lnTo>
                  <a:pt x="281038" y="259740"/>
                </a:lnTo>
                <a:lnTo>
                  <a:pt x="309981" y="263664"/>
                </a:lnTo>
                <a:lnTo>
                  <a:pt x="338162" y="261264"/>
                </a:lnTo>
                <a:lnTo>
                  <a:pt x="388924" y="239547"/>
                </a:lnTo>
                <a:lnTo>
                  <a:pt x="421449" y="206946"/>
                </a:lnTo>
                <a:lnTo>
                  <a:pt x="441121" y="163639"/>
                </a:lnTo>
                <a:lnTo>
                  <a:pt x="444677" y="121551"/>
                </a:lnTo>
                <a:close/>
              </a:path>
              <a:path w="489584" h="534035">
                <a:moveTo>
                  <a:pt x="489038" y="420370"/>
                </a:moveTo>
                <a:lnTo>
                  <a:pt x="480796" y="374853"/>
                </a:lnTo>
                <a:lnTo>
                  <a:pt x="464629" y="332003"/>
                </a:lnTo>
                <a:lnTo>
                  <a:pt x="441147" y="292823"/>
                </a:lnTo>
                <a:lnTo>
                  <a:pt x="410946" y="258356"/>
                </a:lnTo>
                <a:lnTo>
                  <a:pt x="380771" y="276821"/>
                </a:lnTo>
                <a:lnTo>
                  <a:pt x="347091" y="288264"/>
                </a:lnTo>
                <a:lnTo>
                  <a:pt x="274193" y="287185"/>
                </a:lnTo>
                <a:lnTo>
                  <a:pt x="209334" y="253860"/>
                </a:lnTo>
                <a:lnTo>
                  <a:pt x="167017" y="197446"/>
                </a:lnTo>
                <a:lnTo>
                  <a:pt x="124167" y="213677"/>
                </a:lnTo>
                <a:lnTo>
                  <a:pt x="85026" y="237210"/>
                </a:lnTo>
                <a:lnTo>
                  <a:pt x="50622" y="267423"/>
                </a:lnTo>
                <a:lnTo>
                  <a:pt x="21945" y="303720"/>
                </a:lnTo>
                <a:lnTo>
                  <a:pt x="0" y="345465"/>
                </a:lnTo>
                <a:lnTo>
                  <a:pt x="22567" y="387057"/>
                </a:lnTo>
                <a:lnTo>
                  <a:pt x="50990" y="424942"/>
                </a:lnTo>
                <a:lnTo>
                  <a:pt x="84848" y="458406"/>
                </a:lnTo>
                <a:lnTo>
                  <a:pt x="123723" y="486714"/>
                </a:lnTo>
                <a:lnTo>
                  <a:pt x="167170" y="509181"/>
                </a:lnTo>
                <a:lnTo>
                  <a:pt x="214782" y="525068"/>
                </a:lnTo>
                <a:lnTo>
                  <a:pt x="264274" y="533425"/>
                </a:lnTo>
                <a:lnTo>
                  <a:pt x="313182" y="534035"/>
                </a:lnTo>
                <a:lnTo>
                  <a:pt x="360794" y="527316"/>
                </a:lnTo>
                <a:lnTo>
                  <a:pt x="406412" y="513702"/>
                </a:lnTo>
                <a:lnTo>
                  <a:pt x="449300" y="493636"/>
                </a:lnTo>
                <a:lnTo>
                  <a:pt x="488772" y="467525"/>
                </a:lnTo>
                <a:lnTo>
                  <a:pt x="489038" y="420370"/>
                </a:lnTo>
                <a:close/>
              </a:path>
            </a:pathLst>
          </a:custGeom>
          <a:solidFill>
            <a:srgbClr val="6F6E6E"/>
          </a:solidFill>
        </p:spPr>
        <p:txBody>
          <a:bodyPr wrap="square" lIns="0" tIns="0" rIns="0" bIns="0" rtlCol="0"/>
          <a:lstStyle/>
          <a:p>
            <a:endParaRPr dirty="0"/>
          </a:p>
        </p:txBody>
      </p:sp>
      <p:pic>
        <p:nvPicPr>
          <p:cNvPr id="40" name="object 40"/>
          <p:cNvPicPr/>
          <p:nvPr/>
        </p:nvPicPr>
        <p:blipFill>
          <a:blip r:embed="rId10" cstate="print"/>
          <a:stretch>
            <a:fillRect/>
          </a:stretch>
        </p:blipFill>
        <p:spPr>
          <a:xfrm>
            <a:off x="16663225" y="2956810"/>
            <a:ext cx="65726" cy="63627"/>
          </a:xfrm>
          <a:prstGeom prst="rect">
            <a:avLst/>
          </a:prstGeom>
        </p:spPr>
      </p:pic>
      <p:pic>
        <p:nvPicPr>
          <p:cNvPr id="41" name="object 41"/>
          <p:cNvPicPr/>
          <p:nvPr/>
        </p:nvPicPr>
        <p:blipFill>
          <a:blip r:embed="rId11" cstate="print"/>
          <a:stretch>
            <a:fillRect/>
          </a:stretch>
        </p:blipFill>
        <p:spPr>
          <a:xfrm>
            <a:off x="16778767" y="2985667"/>
            <a:ext cx="65723" cy="63625"/>
          </a:xfrm>
          <a:prstGeom prst="rect">
            <a:avLst/>
          </a:prstGeom>
        </p:spPr>
      </p:pic>
      <p:pic>
        <p:nvPicPr>
          <p:cNvPr id="42" name="object 42"/>
          <p:cNvPicPr/>
          <p:nvPr/>
        </p:nvPicPr>
        <p:blipFill>
          <a:blip r:embed="rId12" cstate="print"/>
          <a:stretch>
            <a:fillRect/>
          </a:stretch>
        </p:blipFill>
        <p:spPr>
          <a:xfrm>
            <a:off x="16894316" y="3014517"/>
            <a:ext cx="65721" cy="63627"/>
          </a:xfrm>
          <a:prstGeom prst="rect">
            <a:avLst/>
          </a:prstGeom>
        </p:spPr>
      </p:pic>
      <p:sp>
        <p:nvSpPr>
          <p:cNvPr id="43" name="object 43"/>
          <p:cNvSpPr/>
          <p:nvPr/>
        </p:nvSpPr>
        <p:spPr>
          <a:xfrm>
            <a:off x="8869679" y="1921676"/>
            <a:ext cx="7916545" cy="7916545"/>
          </a:xfrm>
          <a:custGeom>
            <a:avLst/>
            <a:gdLst/>
            <a:ahLst/>
            <a:cxnLst/>
            <a:rect l="l" t="t" r="r" b="b"/>
            <a:pathLst>
              <a:path w="7916544" h="7916545">
                <a:moveTo>
                  <a:pt x="1581805" y="0"/>
                </a:moveTo>
                <a:lnTo>
                  <a:pt x="0" y="6334288"/>
                </a:lnTo>
                <a:lnTo>
                  <a:pt x="6334288" y="7916104"/>
                </a:lnTo>
                <a:lnTo>
                  <a:pt x="7916094" y="1581815"/>
                </a:lnTo>
                <a:lnTo>
                  <a:pt x="1581805" y="0"/>
                </a:lnTo>
                <a:close/>
              </a:path>
            </a:pathLst>
          </a:custGeom>
          <a:solidFill>
            <a:srgbClr val="F8D943"/>
          </a:solidFill>
        </p:spPr>
        <p:txBody>
          <a:bodyPr wrap="square" lIns="0" tIns="0" rIns="0" bIns="0" rtlCol="0"/>
          <a:lstStyle/>
          <a:p>
            <a:endParaRPr dirty="0"/>
          </a:p>
        </p:txBody>
      </p:sp>
      <p:pic>
        <p:nvPicPr>
          <p:cNvPr id="44" name="object 44"/>
          <p:cNvPicPr/>
          <p:nvPr/>
        </p:nvPicPr>
        <p:blipFill>
          <a:blip r:embed="rId13" cstate="print"/>
          <a:stretch>
            <a:fillRect/>
          </a:stretch>
        </p:blipFill>
        <p:spPr>
          <a:xfrm>
            <a:off x="11399104" y="9332508"/>
            <a:ext cx="128588" cy="124469"/>
          </a:xfrm>
          <a:prstGeom prst="rect">
            <a:avLst/>
          </a:prstGeom>
        </p:spPr>
      </p:pic>
      <p:pic>
        <p:nvPicPr>
          <p:cNvPr id="45" name="object 45"/>
          <p:cNvPicPr/>
          <p:nvPr/>
        </p:nvPicPr>
        <p:blipFill>
          <a:blip r:embed="rId14" cstate="print"/>
          <a:stretch>
            <a:fillRect/>
          </a:stretch>
        </p:blipFill>
        <p:spPr>
          <a:xfrm>
            <a:off x="11625179" y="9388966"/>
            <a:ext cx="128598" cy="124471"/>
          </a:xfrm>
          <a:prstGeom prst="rect">
            <a:avLst/>
          </a:prstGeom>
        </p:spPr>
      </p:pic>
      <p:pic>
        <p:nvPicPr>
          <p:cNvPr id="46" name="object 46"/>
          <p:cNvPicPr/>
          <p:nvPr/>
        </p:nvPicPr>
        <p:blipFill>
          <a:blip r:embed="rId13" cstate="print"/>
          <a:stretch>
            <a:fillRect/>
          </a:stretch>
        </p:blipFill>
        <p:spPr>
          <a:xfrm>
            <a:off x="11851264" y="9445422"/>
            <a:ext cx="128588" cy="124469"/>
          </a:xfrm>
          <a:prstGeom prst="rect">
            <a:avLst/>
          </a:prstGeom>
        </p:spPr>
      </p:pic>
      <p:pic>
        <p:nvPicPr>
          <p:cNvPr id="47" name="object 47"/>
          <p:cNvPicPr/>
          <p:nvPr/>
        </p:nvPicPr>
        <p:blipFill>
          <a:blip r:embed="rId15" cstate="print"/>
          <a:stretch>
            <a:fillRect/>
          </a:stretch>
        </p:blipFill>
        <p:spPr>
          <a:xfrm>
            <a:off x="12077355" y="9501883"/>
            <a:ext cx="128592" cy="124469"/>
          </a:xfrm>
          <a:prstGeom prst="rect">
            <a:avLst/>
          </a:prstGeom>
        </p:spPr>
      </p:pic>
      <p:pic>
        <p:nvPicPr>
          <p:cNvPr id="48" name="object 48"/>
          <p:cNvPicPr/>
          <p:nvPr/>
        </p:nvPicPr>
        <p:blipFill>
          <a:blip r:embed="rId16" cstate="print"/>
          <a:stretch>
            <a:fillRect/>
          </a:stretch>
        </p:blipFill>
        <p:spPr>
          <a:xfrm>
            <a:off x="12303435" y="9558340"/>
            <a:ext cx="128592" cy="124471"/>
          </a:xfrm>
          <a:prstGeom prst="rect">
            <a:avLst/>
          </a:prstGeom>
        </p:spPr>
      </p:pic>
      <p:sp>
        <p:nvSpPr>
          <p:cNvPr id="49" name="object 49"/>
          <p:cNvSpPr txBox="1"/>
          <p:nvPr/>
        </p:nvSpPr>
        <p:spPr>
          <a:xfrm rot="840000">
            <a:off x="11333395" y="1737688"/>
            <a:ext cx="1674721" cy="254000"/>
          </a:xfrm>
          <a:prstGeom prst="rect">
            <a:avLst/>
          </a:prstGeom>
        </p:spPr>
        <p:txBody>
          <a:bodyPr vert="horz" wrap="square" lIns="0" tIns="0" rIns="0" bIns="0" rtlCol="0">
            <a:spAutoFit/>
          </a:bodyPr>
          <a:lstStyle/>
          <a:p>
            <a:pPr>
              <a:lnSpc>
                <a:spcPts val="1985"/>
              </a:lnSpc>
            </a:pPr>
            <a:r>
              <a:rPr sz="2000" b="1" spc="-75" dirty="0">
                <a:solidFill>
                  <a:srgbClr val="4E4E50"/>
                </a:solidFill>
                <a:latin typeface="Lucida Sans"/>
                <a:cs typeface="Lucida Sans"/>
              </a:rPr>
              <a:t>cybersecurite</a:t>
            </a:r>
            <a:endParaRPr sz="2000" dirty="0">
              <a:latin typeface="Lucida Sans"/>
              <a:cs typeface="Lucida Sans"/>
            </a:endParaRPr>
          </a:p>
        </p:txBody>
      </p:sp>
      <p:sp>
        <p:nvSpPr>
          <p:cNvPr id="52" name="object 52"/>
          <p:cNvSpPr txBox="1"/>
          <p:nvPr/>
        </p:nvSpPr>
        <p:spPr>
          <a:xfrm rot="840000">
            <a:off x="10683251" y="3454870"/>
            <a:ext cx="8956919" cy="4197239"/>
          </a:xfrm>
          <a:prstGeom prst="rect">
            <a:avLst/>
          </a:prstGeom>
        </p:spPr>
        <p:txBody>
          <a:bodyPr vert="horz" wrap="square" lIns="0" tIns="0" rIns="0" bIns="0" rtlCol="0">
            <a:spAutoFit/>
          </a:bodyPr>
          <a:lstStyle/>
          <a:p>
            <a:pPr>
              <a:lnSpc>
                <a:spcPts val="31895"/>
              </a:lnSpc>
            </a:pPr>
            <a:r>
              <a:rPr lang="fr-FR" sz="33350" spc="-5000" dirty="0">
                <a:solidFill>
                  <a:srgbClr val="FFFFFF"/>
                </a:solidFill>
                <a:effectLst>
                  <a:outerShdw blurRad="38100" dist="38100" dir="2700000" algn="tl">
                    <a:srgbClr val="000000">
                      <a:alpha val="43137"/>
                    </a:srgbClr>
                  </a:outerShdw>
                </a:effectLst>
                <a:latin typeface="Calibri"/>
                <a:cs typeface="Calibri"/>
              </a:rPr>
              <a:t>47</a:t>
            </a:r>
            <a:r>
              <a:rPr lang="fr-FR" sz="16600" spc="-5000" dirty="0">
                <a:solidFill>
                  <a:srgbClr val="FFFFFF"/>
                </a:solidFill>
                <a:effectLst>
                  <a:outerShdw blurRad="38100" dist="38100" dir="2700000" algn="tl">
                    <a:srgbClr val="000000">
                      <a:alpha val="43137"/>
                    </a:srgbClr>
                  </a:outerShdw>
                </a:effectLst>
                <a:latin typeface="Calibri"/>
                <a:cs typeface="Calibri"/>
              </a:rPr>
              <a:t>%</a:t>
            </a:r>
            <a:endParaRPr lang="fr-FR" sz="8800" spc="-5000" dirty="0">
              <a:effectLst>
                <a:outerShdw blurRad="38100" dist="38100" dir="2700000" algn="tl">
                  <a:srgbClr val="000000">
                    <a:alpha val="43137"/>
                  </a:srgbClr>
                </a:outerShdw>
              </a:effectLst>
              <a:latin typeface="Calibri"/>
              <a:cs typeface="Calibri"/>
            </a:endParaRPr>
          </a:p>
        </p:txBody>
      </p:sp>
      <p:sp>
        <p:nvSpPr>
          <p:cNvPr id="53" name="object 53"/>
          <p:cNvSpPr/>
          <p:nvPr/>
        </p:nvSpPr>
        <p:spPr>
          <a:xfrm>
            <a:off x="9663894" y="7387408"/>
            <a:ext cx="5237480" cy="1761489"/>
          </a:xfrm>
          <a:custGeom>
            <a:avLst/>
            <a:gdLst/>
            <a:ahLst/>
            <a:cxnLst/>
            <a:rect l="l" t="t" r="r" b="b"/>
            <a:pathLst>
              <a:path w="5237480" h="1761490">
                <a:moveTo>
                  <a:pt x="124198" y="0"/>
                </a:moveTo>
                <a:lnTo>
                  <a:pt x="96283" y="3832"/>
                </a:lnTo>
                <a:lnTo>
                  <a:pt x="77562" y="14472"/>
                </a:lnTo>
                <a:lnTo>
                  <a:pt x="71264" y="30890"/>
                </a:lnTo>
                <a:lnTo>
                  <a:pt x="72603" y="84689"/>
                </a:lnTo>
                <a:lnTo>
                  <a:pt x="70999" y="137941"/>
                </a:lnTo>
                <a:lnTo>
                  <a:pt x="66461" y="190606"/>
                </a:lnTo>
                <a:lnTo>
                  <a:pt x="58995" y="242641"/>
                </a:lnTo>
                <a:lnTo>
                  <a:pt x="48609" y="294002"/>
                </a:lnTo>
                <a:lnTo>
                  <a:pt x="35310" y="344650"/>
                </a:lnTo>
                <a:lnTo>
                  <a:pt x="19104" y="394540"/>
                </a:lnTo>
                <a:lnTo>
                  <a:pt x="0" y="443632"/>
                </a:lnTo>
                <a:lnTo>
                  <a:pt x="237" y="455829"/>
                </a:lnTo>
                <a:lnTo>
                  <a:pt x="9540" y="468190"/>
                </a:lnTo>
                <a:lnTo>
                  <a:pt x="26117" y="479143"/>
                </a:lnTo>
                <a:lnTo>
                  <a:pt x="48176" y="487117"/>
                </a:lnTo>
                <a:lnTo>
                  <a:pt x="265000" y="540975"/>
                </a:lnTo>
                <a:lnTo>
                  <a:pt x="477888" y="594785"/>
                </a:lnTo>
                <a:lnTo>
                  <a:pt x="738906" y="661931"/>
                </a:lnTo>
                <a:lnTo>
                  <a:pt x="1045406" y="742257"/>
                </a:lnTo>
                <a:lnTo>
                  <a:pt x="1444277" y="848758"/>
                </a:lnTo>
                <a:lnTo>
                  <a:pt x="2784156" y="1212665"/>
                </a:lnTo>
                <a:lnTo>
                  <a:pt x="3113438" y="1300630"/>
                </a:lnTo>
                <a:lnTo>
                  <a:pt x="3396286" y="1374808"/>
                </a:lnTo>
                <a:lnTo>
                  <a:pt x="3633168" y="1435681"/>
                </a:lnTo>
                <a:lnTo>
                  <a:pt x="3823852" y="1483720"/>
                </a:lnTo>
                <a:lnTo>
                  <a:pt x="4015897" y="1531137"/>
                </a:lnTo>
                <a:lnTo>
                  <a:pt x="4209594" y="1577902"/>
                </a:lnTo>
                <a:lnTo>
                  <a:pt x="4356125" y="1612529"/>
                </a:lnTo>
                <a:lnTo>
                  <a:pt x="4503871" y="1646758"/>
                </a:lnTo>
                <a:lnTo>
                  <a:pt x="4930802" y="1743990"/>
                </a:lnTo>
                <a:lnTo>
                  <a:pt x="4969630" y="1752364"/>
                </a:lnTo>
                <a:lnTo>
                  <a:pt x="5008461" y="1758782"/>
                </a:lnTo>
                <a:lnTo>
                  <a:pt x="5045150" y="1761219"/>
                </a:lnTo>
                <a:lnTo>
                  <a:pt x="5077552" y="1757655"/>
                </a:lnTo>
                <a:lnTo>
                  <a:pt x="5116065" y="1733866"/>
                </a:lnTo>
                <a:lnTo>
                  <a:pt x="5131843" y="1699154"/>
                </a:lnTo>
                <a:lnTo>
                  <a:pt x="5146059" y="1650451"/>
                </a:lnTo>
                <a:lnTo>
                  <a:pt x="5159639" y="1601585"/>
                </a:lnTo>
                <a:lnTo>
                  <a:pt x="5172584" y="1552556"/>
                </a:lnTo>
                <a:lnTo>
                  <a:pt x="5184891" y="1503368"/>
                </a:lnTo>
                <a:lnTo>
                  <a:pt x="5196562" y="1454021"/>
                </a:lnTo>
                <a:lnTo>
                  <a:pt x="5207595" y="1404519"/>
                </a:lnTo>
                <a:lnTo>
                  <a:pt x="5217991" y="1354862"/>
                </a:lnTo>
                <a:lnTo>
                  <a:pt x="5227748" y="1305053"/>
                </a:lnTo>
                <a:lnTo>
                  <a:pt x="5236866" y="1255094"/>
                </a:lnTo>
                <a:lnTo>
                  <a:pt x="5234955" y="1245050"/>
                </a:lnTo>
                <a:lnTo>
                  <a:pt x="5195485" y="1219954"/>
                </a:lnTo>
                <a:lnTo>
                  <a:pt x="4956291" y="1157700"/>
                </a:lnTo>
                <a:lnTo>
                  <a:pt x="4647059" y="1078726"/>
                </a:lnTo>
                <a:lnTo>
                  <a:pt x="4261447" y="981966"/>
                </a:lnTo>
                <a:lnTo>
                  <a:pt x="3737506" y="852686"/>
                </a:lnTo>
                <a:lnTo>
                  <a:pt x="3014492" y="677220"/>
                </a:lnTo>
                <a:lnTo>
                  <a:pt x="1951775" y="423631"/>
                </a:lnTo>
                <a:lnTo>
                  <a:pt x="158078" y="4001"/>
                </a:lnTo>
                <a:lnTo>
                  <a:pt x="124198" y="0"/>
                </a:lnTo>
                <a:close/>
              </a:path>
            </a:pathLst>
          </a:custGeom>
          <a:solidFill>
            <a:srgbClr val="FBECB0"/>
          </a:solidFill>
        </p:spPr>
        <p:txBody>
          <a:bodyPr wrap="square" lIns="0" tIns="0" rIns="0" bIns="0" rtlCol="0"/>
          <a:lstStyle/>
          <a:p>
            <a:endParaRPr dirty="0"/>
          </a:p>
        </p:txBody>
      </p:sp>
      <p:sp>
        <p:nvSpPr>
          <p:cNvPr id="54" name="object 54"/>
          <p:cNvSpPr txBox="1"/>
          <p:nvPr/>
        </p:nvSpPr>
        <p:spPr>
          <a:xfrm rot="840000">
            <a:off x="10796111" y="6487344"/>
            <a:ext cx="3691454"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DES NOUVEAUX</a:t>
            </a:r>
            <a:endParaRPr lang="fr-FR" sz="4750" b="1" spc="-300" dirty="0">
              <a:latin typeface="Calibri"/>
              <a:cs typeface="Calibri"/>
            </a:endParaRPr>
          </a:p>
        </p:txBody>
      </p:sp>
      <p:sp>
        <p:nvSpPr>
          <p:cNvPr id="55" name="object 55"/>
          <p:cNvSpPr txBox="1"/>
          <p:nvPr/>
        </p:nvSpPr>
        <p:spPr>
          <a:xfrm rot="840000">
            <a:off x="11208558" y="7189520"/>
            <a:ext cx="2515763"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ENTRANTS</a:t>
            </a:r>
            <a:endParaRPr lang="fr-FR" sz="4750" b="1" spc="-300" dirty="0">
              <a:latin typeface="Calibri"/>
              <a:cs typeface="Calibri"/>
            </a:endParaRPr>
          </a:p>
        </p:txBody>
      </p:sp>
      <p:sp>
        <p:nvSpPr>
          <p:cNvPr id="56" name="object 56"/>
          <p:cNvSpPr txBox="1"/>
          <p:nvPr/>
        </p:nvSpPr>
        <p:spPr>
          <a:xfrm rot="840000">
            <a:off x="9729066" y="7892177"/>
            <a:ext cx="5123964"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ONT MOINS DE 30 ANS</a:t>
            </a:r>
            <a:endParaRPr lang="fr-FR" sz="4750" b="1" spc="-300" dirty="0">
              <a:latin typeface="Calibri"/>
              <a:cs typeface="Calibri"/>
            </a:endParaRPr>
          </a:p>
        </p:txBody>
      </p:sp>
      <p:sp>
        <p:nvSpPr>
          <p:cNvPr id="59" name="object 59"/>
          <p:cNvSpPr txBox="1"/>
          <p:nvPr/>
        </p:nvSpPr>
        <p:spPr>
          <a:xfrm rot="840000">
            <a:off x="8598199" y="9233968"/>
            <a:ext cx="1426663" cy="254000"/>
          </a:xfrm>
          <a:prstGeom prst="rect">
            <a:avLst/>
          </a:prstGeom>
        </p:spPr>
        <p:txBody>
          <a:bodyPr vert="horz" wrap="square" lIns="0" tIns="0" rIns="0" bIns="0" rtlCol="0">
            <a:spAutoFit/>
          </a:bodyPr>
          <a:lstStyle/>
          <a:p>
            <a:pPr>
              <a:lnSpc>
                <a:spcPts val="1989"/>
              </a:lnSpc>
            </a:pPr>
            <a:r>
              <a:rPr sz="2000" spc="-130" dirty="0">
                <a:solidFill>
                  <a:srgbClr val="4E4E50"/>
                </a:solidFill>
                <a:latin typeface="Lucida Sans"/>
                <a:cs typeface="Lucida Sans"/>
              </a:rPr>
              <a:t>22.025</a:t>
            </a:r>
            <a:r>
              <a:rPr sz="2000" spc="-105" dirty="0">
                <a:solidFill>
                  <a:srgbClr val="4E4E50"/>
                </a:solidFill>
                <a:latin typeface="Lucida Sans"/>
                <a:cs typeface="Lucida Sans"/>
              </a:rPr>
              <a:t> </a:t>
            </a:r>
            <a:r>
              <a:rPr sz="2000" spc="-35" dirty="0">
                <a:solidFill>
                  <a:srgbClr val="4E4E50"/>
                </a:solidFill>
                <a:latin typeface="Lucida Sans"/>
                <a:cs typeface="Lucida Sans"/>
              </a:rPr>
              <a:t>vues</a:t>
            </a:r>
            <a:endParaRPr sz="2000" dirty="0">
              <a:latin typeface="Lucida Sans"/>
              <a:cs typeface="Lucida Sans"/>
            </a:endParaRPr>
          </a:p>
        </p:txBody>
      </p:sp>
      <p:sp>
        <p:nvSpPr>
          <p:cNvPr id="60" name="object 60"/>
          <p:cNvSpPr txBox="1"/>
          <p:nvPr/>
        </p:nvSpPr>
        <p:spPr>
          <a:xfrm rot="840000">
            <a:off x="8488138" y="9803285"/>
            <a:ext cx="2917193" cy="234950"/>
          </a:xfrm>
          <a:prstGeom prst="rect">
            <a:avLst/>
          </a:prstGeom>
        </p:spPr>
        <p:txBody>
          <a:bodyPr vert="horz" wrap="square" lIns="0" tIns="0" rIns="0" bIns="0" rtlCol="0">
            <a:spAutoFit/>
          </a:bodyPr>
          <a:lstStyle/>
          <a:p>
            <a:pPr>
              <a:lnSpc>
                <a:spcPts val="1845"/>
              </a:lnSpc>
            </a:pPr>
            <a:r>
              <a:rPr sz="1850" spc="-65" dirty="0">
                <a:solidFill>
                  <a:srgbClr val="A4A6A9"/>
                </a:solidFill>
                <a:latin typeface="Lucida Sans"/>
                <a:cs typeface="Lucida Sans"/>
              </a:rPr>
              <a:t>Voir</a:t>
            </a:r>
            <a:r>
              <a:rPr sz="1850" spc="-90" dirty="0">
                <a:solidFill>
                  <a:srgbClr val="A4A6A9"/>
                </a:solidFill>
                <a:latin typeface="Lucida Sans"/>
                <a:cs typeface="Lucida Sans"/>
              </a:rPr>
              <a:t> </a:t>
            </a:r>
            <a:r>
              <a:rPr sz="1850" spc="-45" dirty="0">
                <a:solidFill>
                  <a:srgbClr val="A4A6A9"/>
                </a:solidFill>
                <a:latin typeface="Lucida Sans"/>
                <a:cs typeface="Lucida Sans"/>
              </a:rPr>
              <a:t>les</a:t>
            </a:r>
            <a:r>
              <a:rPr sz="1850" spc="-85" dirty="0">
                <a:solidFill>
                  <a:srgbClr val="A4A6A9"/>
                </a:solidFill>
                <a:latin typeface="Lucida Sans"/>
                <a:cs typeface="Lucida Sans"/>
              </a:rPr>
              <a:t> </a:t>
            </a:r>
            <a:r>
              <a:rPr sz="1850" spc="-125" dirty="0">
                <a:solidFill>
                  <a:srgbClr val="A4A6A9"/>
                </a:solidFill>
                <a:latin typeface="Lucida Sans"/>
                <a:cs typeface="Lucida Sans"/>
              </a:rPr>
              <a:t>245</a:t>
            </a:r>
            <a:r>
              <a:rPr sz="1850" spc="-85" dirty="0">
                <a:solidFill>
                  <a:srgbClr val="A4A6A9"/>
                </a:solidFill>
                <a:latin typeface="Lucida Sans"/>
                <a:cs typeface="Lucida Sans"/>
              </a:rPr>
              <a:t> </a:t>
            </a:r>
            <a:r>
              <a:rPr sz="1850" spc="-25" dirty="0">
                <a:solidFill>
                  <a:srgbClr val="A4A6A9"/>
                </a:solidFill>
                <a:latin typeface="Lucida Sans"/>
                <a:cs typeface="Lucida Sans"/>
              </a:rPr>
              <a:t>commentaires</a:t>
            </a:r>
            <a:endParaRPr sz="1850" dirty="0">
              <a:latin typeface="Lucida Sans"/>
              <a:cs typeface="Lucida Sans"/>
            </a:endParaRPr>
          </a:p>
        </p:txBody>
      </p:sp>
      <p:sp>
        <p:nvSpPr>
          <p:cNvPr id="61" name="object 61"/>
          <p:cNvSpPr txBox="1"/>
          <p:nvPr/>
        </p:nvSpPr>
        <p:spPr>
          <a:xfrm rot="840000">
            <a:off x="8432507" y="9942083"/>
            <a:ext cx="1124205" cy="168275"/>
          </a:xfrm>
          <a:prstGeom prst="rect">
            <a:avLst/>
          </a:prstGeom>
        </p:spPr>
        <p:txBody>
          <a:bodyPr vert="horz" wrap="square" lIns="0" tIns="0" rIns="0" bIns="0" rtlCol="0">
            <a:spAutoFit/>
          </a:bodyPr>
          <a:lstStyle/>
          <a:p>
            <a:pPr>
              <a:lnSpc>
                <a:spcPts val="1325"/>
              </a:lnSpc>
            </a:pPr>
            <a:r>
              <a:rPr sz="1300" dirty="0">
                <a:solidFill>
                  <a:srgbClr val="A4A6A9"/>
                </a:solidFill>
                <a:latin typeface="Lucida Sans"/>
                <a:cs typeface="Lucida Sans"/>
              </a:rPr>
              <a:t>IL</a:t>
            </a:r>
            <a:r>
              <a:rPr sz="1300" spc="-65" dirty="0">
                <a:solidFill>
                  <a:srgbClr val="A4A6A9"/>
                </a:solidFill>
                <a:latin typeface="Lucida Sans"/>
                <a:cs typeface="Lucida Sans"/>
              </a:rPr>
              <a:t> </a:t>
            </a:r>
            <a:r>
              <a:rPr sz="1300" spc="-70" dirty="0">
                <a:solidFill>
                  <a:srgbClr val="A4A6A9"/>
                </a:solidFill>
                <a:latin typeface="Lucida Sans"/>
                <a:cs typeface="Lucida Sans"/>
              </a:rPr>
              <a:t>Y</a:t>
            </a:r>
            <a:r>
              <a:rPr sz="1300" spc="-65" dirty="0">
                <a:solidFill>
                  <a:srgbClr val="A4A6A9"/>
                </a:solidFill>
                <a:latin typeface="Lucida Sans"/>
                <a:cs typeface="Lucida Sans"/>
              </a:rPr>
              <a:t> </a:t>
            </a:r>
            <a:r>
              <a:rPr sz="1300" spc="-55" dirty="0">
                <a:solidFill>
                  <a:srgbClr val="A4A6A9"/>
                </a:solidFill>
                <a:latin typeface="Lucida Sans"/>
                <a:cs typeface="Lucida Sans"/>
              </a:rPr>
              <a:t>A</a:t>
            </a:r>
            <a:r>
              <a:rPr sz="1300" spc="-65" dirty="0">
                <a:solidFill>
                  <a:srgbClr val="A4A6A9"/>
                </a:solidFill>
                <a:latin typeface="Lucida Sans"/>
                <a:cs typeface="Lucida Sans"/>
              </a:rPr>
              <a:t> </a:t>
            </a:r>
            <a:r>
              <a:rPr sz="1300" spc="-75" dirty="0">
                <a:solidFill>
                  <a:srgbClr val="A4A6A9"/>
                </a:solidFill>
                <a:latin typeface="Lucida Sans"/>
                <a:cs typeface="Lucida Sans"/>
              </a:rPr>
              <a:t>2</a:t>
            </a:r>
            <a:r>
              <a:rPr sz="1300" spc="-65" dirty="0">
                <a:solidFill>
                  <a:srgbClr val="A4A6A9"/>
                </a:solidFill>
                <a:latin typeface="Lucida Sans"/>
                <a:cs typeface="Lucida Sans"/>
              </a:rPr>
              <a:t> </a:t>
            </a:r>
            <a:r>
              <a:rPr sz="1300" spc="-10" dirty="0">
                <a:solidFill>
                  <a:srgbClr val="A4A6A9"/>
                </a:solidFill>
                <a:latin typeface="Lucida Sans"/>
                <a:cs typeface="Lucida Sans"/>
              </a:rPr>
              <a:t>JOURS</a:t>
            </a:r>
            <a:endParaRPr sz="1300" dirty="0">
              <a:latin typeface="Lucida Sans"/>
              <a:cs typeface="Lucida Sans"/>
            </a:endParaRPr>
          </a:p>
        </p:txBody>
      </p:sp>
      <p:sp>
        <p:nvSpPr>
          <p:cNvPr id="71" name="object 27">
            <a:extLst>
              <a:ext uri="{FF2B5EF4-FFF2-40B4-BE49-F238E27FC236}">
                <a16:creationId xmlns:a16="http://schemas.microsoft.com/office/drawing/2014/main" id="{46990A3C-2D3F-BC65-4DEF-F483A053D355}"/>
              </a:ext>
            </a:extLst>
          </p:cNvPr>
          <p:cNvSpPr txBox="1"/>
          <p:nvPr/>
        </p:nvSpPr>
        <p:spPr>
          <a:xfrm rot="21300000">
            <a:off x="4272417" y="2150874"/>
            <a:ext cx="4474956" cy="3517900"/>
          </a:xfrm>
          <a:prstGeom prst="rect">
            <a:avLst/>
          </a:prstGeom>
        </p:spPr>
        <p:txBody>
          <a:bodyPr vert="horz" wrap="square" lIns="0" tIns="0" rIns="0" bIns="0" rtlCol="0">
            <a:spAutoFit/>
          </a:bodyPr>
          <a:lstStyle/>
          <a:p>
            <a:pPr>
              <a:lnSpc>
                <a:spcPts val="27700"/>
              </a:lnSpc>
            </a:pPr>
            <a:r>
              <a:rPr sz="23700" spc="-3345" dirty="0">
                <a:solidFill>
                  <a:srgbClr val="FFFFFF"/>
                </a:solidFill>
                <a:effectLst>
                  <a:outerShdw blurRad="38100" dist="38100" dir="2700000" algn="tl">
                    <a:srgbClr val="000000">
                      <a:alpha val="43137"/>
                    </a:srgbClr>
                  </a:outerShdw>
                </a:effectLst>
                <a:latin typeface="Calibri"/>
                <a:cs typeface="Calibri"/>
              </a:rPr>
              <a:t>24</a:t>
            </a:r>
            <a:endParaRPr sz="23700" dirty="0">
              <a:effectLst>
                <a:outerShdw blurRad="38100" dist="38100" dir="2700000" algn="tl">
                  <a:srgbClr val="000000">
                    <a:alpha val="43137"/>
                  </a:srgbClr>
                </a:outerShdw>
              </a:effectLst>
              <a:latin typeface="Calibri"/>
              <a:cs typeface="Calibri"/>
            </a:endParaRPr>
          </a:p>
        </p:txBody>
      </p:sp>
      <p:sp>
        <p:nvSpPr>
          <p:cNvPr id="73" name="object 28">
            <a:extLst>
              <a:ext uri="{FF2B5EF4-FFF2-40B4-BE49-F238E27FC236}">
                <a16:creationId xmlns:a16="http://schemas.microsoft.com/office/drawing/2014/main" id="{E730945A-C662-DFF9-146D-4F6679C1E9E9}"/>
              </a:ext>
            </a:extLst>
          </p:cNvPr>
          <p:cNvSpPr txBox="1"/>
          <p:nvPr/>
        </p:nvSpPr>
        <p:spPr>
          <a:xfrm rot="21300000">
            <a:off x="6639476" y="1900439"/>
            <a:ext cx="2792459" cy="2200218"/>
          </a:xfrm>
          <a:prstGeom prst="rect">
            <a:avLst/>
          </a:prstGeom>
        </p:spPr>
        <p:txBody>
          <a:bodyPr vert="horz" wrap="square" lIns="0" tIns="0" rIns="0" bIns="0" rtlCol="0">
            <a:spAutoFit/>
          </a:bodyPr>
          <a:lstStyle/>
          <a:p>
            <a:pPr>
              <a:lnSpc>
                <a:spcPts val="18295"/>
              </a:lnSpc>
            </a:pPr>
            <a:r>
              <a:rPr sz="13000" spc="-2350" dirty="0">
                <a:solidFill>
                  <a:srgbClr val="FFFFFF"/>
                </a:solidFill>
                <a:effectLst>
                  <a:outerShdw blurRad="38100" dist="38100" dir="2700000" algn="tl">
                    <a:srgbClr val="000000">
                      <a:alpha val="43137"/>
                    </a:srgbClr>
                  </a:outerShdw>
                </a:effectLst>
                <a:latin typeface="Calibri"/>
                <a:cs typeface="Calibri"/>
              </a:rPr>
              <a:t>%</a:t>
            </a:r>
            <a:endParaRPr sz="13000" dirty="0">
              <a:effectLst>
                <a:outerShdw blurRad="38100" dist="38100" dir="2700000" algn="tl">
                  <a:srgbClr val="000000">
                    <a:alpha val="43137"/>
                  </a:srgbClr>
                </a:outerShdw>
              </a:effectLst>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3" name="object 3"/>
          <p:cNvGrpSpPr/>
          <p:nvPr/>
        </p:nvGrpSpPr>
        <p:grpSpPr>
          <a:xfrm>
            <a:off x="1680786" y="1570926"/>
            <a:ext cx="16209554" cy="8677910"/>
            <a:chOff x="1680786" y="1570926"/>
            <a:chExt cx="16209554" cy="8677910"/>
          </a:xfrm>
        </p:grpSpPr>
        <p:sp>
          <p:nvSpPr>
            <p:cNvPr id="4" name="object 4"/>
            <p:cNvSpPr/>
            <p:nvPr/>
          </p:nvSpPr>
          <p:spPr>
            <a:xfrm>
              <a:off x="7957035" y="1570926"/>
              <a:ext cx="9933305" cy="8677910"/>
            </a:xfrm>
            <a:custGeom>
              <a:avLst/>
              <a:gdLst/>
              <a:ahLst/>
              <a:cxnLst/>
              <a:rect l="l" t="t" r="r" b="b"/>
              <a:pathLst>
                <a:path w="9933305" h="8677910">
                  <a:moveTo>
                    <a:pt x="9932681" y="0"/>
                  </a:moveTo>
                  <a:lnTo>
                    <a:pt x="0" y="0"/>
                  </a:lnTo>
                  <a:lnTo>
                    <a:pt x="0" y="8677432"/>
                  </a:lnTo>
                  <a:lnTo>
                    <a:pt x="9932681" y="8677432"/>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5509"/>
              <a:ext cx="9700716" cy="8444444"/>
            </a:xfrm>
            <a:prstGeom prst="rect">
              <a:avLst/>
            </a:prstGeom>
          </p:spPr>
        </p:pic>
        <p:sp>
          <p:nvSpPr>
            <p:cNvPr id="7" name="object 7"/>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680786" y="5967692"/>
              <a:ext cx="6602093" cy="820215"/>
            </a:xfrm>
            <a:prstGeom prst="rect">
              <a:avLst/>
            </a:prstGeom>
          </p:spPr>
        </p:pic>
      </p:gr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4"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5"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6"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80786" y="1570926"/>
            <a:ext cx="16209554" cy="8677910"/>
            <a:chOff x="1680786" y="1570926"/>
            <a:chExt cx="16209554" cy="8677910"/>
          </a:xfrm>
        </p:grpSpPr>
        <p:sp>
          <p:nvSpPr>
            <p:cNvPr id="4" name="object 4"/>
            <p:cNvSpPr/>
            <p:nvPr/>
          </p:nvSpPr>
          <p:spPr>
            <a:xfrm>
              <a:off x="10253677" y="6249652"/>
              <a:ext cx="486409" cy="569595"/>
            </a:xfrm>
            <a:custGeom>
              <a:avLst/>
              <a:gdLst/>
              <a:ahLst/>
              <a:cxnLst/>
              <a:rect l="l" t="t" r="r" b="b"/>
              <a:pathLst>
                <a:path w="486409" h="569595">
                  <a:moveTo>
                    <a:pt x="486267" y="0"/>
                  </a:moveTo>
                  <a:lnTo>
                    <a:pt x="0" y="0"/>
                  </a:lnTo>
                  <a:lnTo>
                    <a:pt x="0" y="569197"/>
                  </a:lnTo>
                  <a:lnTo>
                    <a:pt x="486267" y="569197"/>
                  </a:lnTo>
                  <a:lnTo>
                    <a:pt x="486267" y="0"/>
                  </a:lnTo>
                  <a:close/>
                </a:path>
              </a:pathLst>
            </a:custGeom>
            <a:solidFill>
              <a:srgbClr val="231F20">
                <a:alpha val="44999"/>
              </a:srgbClr>
            </a:solidFill>
          </p:spPr>
          <p:txBody>
            <a:bodyPr wrap="square" lIns="0" tIns="0" rIns="0" bIns="0" rtlCol="0"/>
            <a:lstStyle/>
            <a:p>
              <a:endParaRPr/>
            </a:p>
          </p:txBody>
        </p:sp>
        <p:sp>
          <p:nvSpPr>
            <p:cNvPr id="5" name="object 5"/>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7" name="object 7"/>
            <p:cNvSpPr/>
            <p:nvPr/>
          </p:nvSpPr>
          <p:spPr>
            <a:xfrm>
              <a:off x="7957035" y="1570926"/>
              <a:ext cx="9933305" cy="8677910"/>
            </a:xfrm>
            <a:custGeom>
              <a:avLst/>
              <a:gdLst/>
              <a:ahLst/>
              <a:cxnLst/>
              <a:rect l="l" t="t" r="r" b="b"/>
              <a:pathLst>
                <a:path w="9933305" h="8677910">
                  <a:moveTo>
                    <a:pt x="9932681" y="0"/>
                  </a:moveTo>
                  <a:lnTo>
                    <a:pt x="0" y="0"/>
                  </a:lnTo>
                  <a:lnTo>
                    <a:pt x="0" y="8677432"/>
                  </a:lnTo>
                  <a:lnTo>
                    <a:pt x="9932681" y="8677432"/>
                  </a:lnTo>
                  <a:lnTo>
                    <a:pt x="9932681" y="0"/>
                  </a:lnTo>
                  <a:close/>
                </a:path>
              </a:pathLst>
            </a:custGeom>
            <a:solidFill>
              <a:srgbClr val="231F20">
                <a:alpha val="44999"/>
              </a:srgbClr>
            </a:solidFill>
          </p:spPr>
          <p:txBody>
            <a:bodyPr wrap="square" lIns="0" tIns="0" rIns="0" bIns="0" rtlCol="0"/>
            <a:lstStyle/>
            <a:p>
              <a:endParaRPr/>
            </a:p>
          </p:txBody>
        </p:sp>
        <p:pic>
          <p:nvPicPr>
            <p:cNvPr id="8" name="object 8"/>
            <p:cNvPicPr/>
            <p:nvPr/>
          </p:nvPicPr>
          <p:blipFill>
            <a:blip r:embed="rId2" cstate="print"/>
            <a:stretch>
              <a:fillRect/>
            </a:stretch>
          </p:blipFill>
          <p:spPr>
            <a:xfrm>
              <a:off x="8062581" y="1675509"/>
              <a:ext cx="9700716" cy="8444444"/>
            </a:xfrm>
            <a:prstGeom prst="rect">
              <a:avLst/>
            </a:prstGeom>
          </p:spPr>
        </p:pic>
        <p:sp>
          <p:nvSpPr>
            <p:cNvPr id="10" name="object 10"/>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1680786" y="4281434"/>
              <a:ext cx="6602093" cy="2506474"/>
            </a:xfrm>
            <a:prstGeom prst="rect">
              <a:avLst/>
            </a:prstGeom>
          </p:spPr>
        </p:pic>
      </p:grpSp>
      <p:sp>
        <p:nvSpPr>
          <p:cNvPr id="13" name="object 13"/>
          <p:cNvSpPr txBox="1"/>
          <p:nvPr/>
        </p:nvSpPr>
        <p:spPr>
          <a:xfrm>
            <a:off x="1668082" y="6986623"/>
            <a:ext cx="5640767" cy="1629549"/>
          </a:xfrm>
          <a:prstGeom prst="rect">
            <a:avLst/>
          </a:prstGeom>
        </p:spPr>
        <p:txBody>
          <a:bodyPr vert="horz" wrap="square" lIns="0" tIns="13970" rIns="0" bIns="0" rtlCol="0">
            <a:spAutoFit/>
          </a:bodyPr>
          <a:lstStyle/>
          <a:p>
            <a:pPr marL="12700">
              <a:lnSpc>
                <a:spcPct val="100000"/>
              </a:lnSpc>
              <a:spcBef>
                <a:spcPts val="110"/>
              </a:spcBef>
            </a:pPr>
            <a:r>
              <a:rPr sz="2050" b="1" dirty="0">
                <a:solidFill>
                  <a:srgbClr val="602177"/>
                </a:solidFill>
                <a:latin typeface="Calibri"/>
                <a:cs typeface="Calibri"/>
              </a:rPr>
              <a:t>Méfiez-vous</a:t>
            </a:r>
            <a:r>
              <a:rPr sz="2050" b="1" spc="75" dirty="0">
                <a:solidFill>
                  <a:srgbClr val="602177"/>
                </a:solidFill>
                <a:latin typeface="Calibri"/>
                <a:cs typeface="Calibri"/>
              </a:rPr>
              <a:t> </a:t>
            </a:r>
            <a:r>
              <a:rPr sz="2050" b="1" dirty="0">
                <a:solidFill>
                  <a:srgbClr val="602177"/>
                </a:solidFill>
                <a:latin typeface="Calibri"/>
                <a:cs typeface="Calibri"/>
              </a:rPr>
              <a:t>des</a:t>
            </a:r>
            <a:r>
              <a:rPr sz="2050" b="1" spc="90" dirty="0">
                <a:solidFill>
                  <a:srgbClr val="602177"/>
                </a:solidFill>
                <a:latin typeface="Calibri"/>
                <a:cs typeface="Calibri"/>
              </a:rPr>
              <a:t> </a:t>
            </a:r>
            <a:r>
              <a:rPr sz="2050" b="1" spc="55" dirty="0">
                <a:solidFill>
                  <a:srgbClr val="602177"/>
                </a:solidFill>
                <a:latin typeface="Calibri"/>
                <a:cs typeface="Calibri"/>
              </a:rPr>
              <a:t>messages</a:t>
            </a:r>
            <a:r>
              <a:rPr sz="2050" b="1" spc="80" dirty="0">
                <a:solidFill>
                  <a:srgbClr val="602177"/>
                </a:solidFill>
                <a:latin typeface="Calibri"/>
                <a:cs typeface="Calibri"/>
              </a:rPr>
              <a:t> </a:t>
            </a:r>
            <a:r>
              <a:rPr sz="2050" b="1" spc="50" dirty="0">
                <a:solidFill>
                  <a:srgbClr val="602177"/>
                </a:solidFill>
                <a:latin typeface="Calibri"/>
                <a:cs typeface="Calibri"/>
              </a:rPr>
              <a:t>exigeant</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85" dirty="0">
                <a:solidFill>
                  <a:srgbClr val="602177"/>
                </a:solidFill>
                <a:latin typeface="Calibri"/>
                <a:cs typeface="Calibri"/>
              </a:rPr>
              <a:t> </a:t>
            </a:r>
            <a:r>
              <a:rPr sz="2050" b="1" spc="-10" dirty="0">
                <a:solidFill>
                  <a:srgbClr val="602177"/>
                </a:solidFill>
                <a:latin typeface="Calibri"/>
                <a:cs typeface="Calibri"/>
              </a:rPr>
              <a:t>réponse</a:t>
            </a:r>
            <a:endParaRPr sz="2050" b="1" dirty="0">
              <a:latin typeface="Calibri"/>
              <a:cs typeface="Calibri"/>
            </a:endParaRPr>
          </a:p>
          <a:p>
            <a:pPr marL="12700">
              <a:lnSpc>
                <a:spcPct val="100000"/>
              </a:lnSpc>
              <a:spcBef>
                <a:spcPts val="95"/>
              </a:spcBef>
            </a:pPr>
            <a:r>
              <a:rPr sz="2050" b="1" dirty="0">
                <a:solidFill>
                  <a:srgbClr val="602177"/>
                </a:solidFill>
                <a:latin typeface="Calibri"/>
                <a:cs typeface="Calibri"/>
              </a:rPr>
              <a:t>ou</a:t>
            </a:r>
            <a:r>
              <a:rPr sz="2050" b="1" spc="35" dirty="0">
                <a:solidFill>
                  <a:srgbClr val="602177"/>
                </a:solidFill>
                <a:latin typeface="Calibri"/>
                <a:cs typeface="Calibri"/>
              </a:rPr>
              <a:t> </a:t>
            </a:r>
            <a:r>
              <a:rPr sz="2050" b="1" dirty="0">
                <a:solidFill>
                  <a:srgbClr val="602177"/>
                </a:solidFill>
                <a:latin typeface="Calibri"/>
                <a:cs typeface="Calibri"/>
              </a:rPr>
              <a:t>une</a:t>
            </a:r>
            <a:r>
              <a:rPr sz="2050" b="1" spc="30" dirty="0">
                <a:solidFill>
                  <a:srgbClr val="602177"/>
                </a:solidFill>
                <a:latin typeface="Calibri"/>
                <a:cs typeface="Calibri"/>
              </a:rPr>
              <a:t> </a:t>
            </a:r>
            <a:r>
              <a:rPr sz="2050" b="1" spc="50" dirty="0">
                <a:solidFill>
                  <a:srgbClr val="602177"/>
                </a:solidFill>
                <a:latin typeface="Calibri"/>
                <a:cs typeface="Calibri"/>
              </a:rPr>
              <a:t>action</a:t>
            </a:r>
            <a:r>
              <a:rPr sz="2050" b="1" spc="40" dirty="0">
                <a:solidFill>
                  <a:srgbClr val="602177"/>
                </a:solidFill>
                <a:latin typeface="Calibri"/>
                <a:cs typeface="Calibri"/>
              </a:rPr>
              <a:t> </a:t>
            </a:r>
            <a:r>
              <a:rPr sz="2050" b="1" spc="-10" dirty="0">
                <a:solidFill>
                  <a:srgbClr val="602177"/>
                </a:solidFill>
                <a:latin typeface="Calibri"/>
                <a:cs typeface="Calibri"/>
              </a:rPr>
              <a:t>immédiate.</a:t>
            </a:r>
            <a:endParaRPr sz="2050" b="1" dirty="0">
              <a:latin typeface="Calibri"/>
              <a:cs typeface="Calibri"/>
            </a:endParaRPr>
          </a:p>
          <a:p>
            <a:pPr marL="12700" marR="569595">
              <a:lnSpc>
                <a:spcPct val="103899"/>
              </a:lnSpc>
            </a:pPr>
            <a:r>
              <a:rPr sz="2050" b="1" spc="110" dirty="0">
                <a:solidFill>
                  <a:srgbClr val="602177"/>
                </a:solidFill>
                <a:latin typeface="Calibri"/>
                <a:cs typeface="Calibri"/>
              </a:rPr>
              <a:t>Il</a:t>
            </a:r>
            <a:r>
              <a:rPr sz="2050" b="1" spc="45" dirty="0">
                <a:solidFill>
                  <a:srgbClr val="602177"/>
                </a:solidFill>
                <a:latin typeface="Calibri"/>
                <a:cs typeface="Calibri"/>
              </a:rPr>
              <a:t> </a:t>
            </a:r>
            <a:r>
              <a:rPr sz="2050" b="1" dirty="0">
                <a:solidFill>
                  <a:srgbClr val="602177"/>
                </a:solidFill>
                <a:latin typeface="Calibri"/>
                <a:cs typeface="Calibri"/>
              </a:rPr>
              <a:t>y</a:t>
            </a:r>
            <a:r>
              <a:rPr sz="2050" b="1" spc="65" dirty="0">
                <a:solidFill>
                  <a:srgbClr val="602177"/>
                </a:solidFill>
                <a:latin typeface="Calibri"/>
                <a:cs typeface="Calibri"/>
              </a:rPr>
              <a:t> </a:t>
            </a:r>
            <a:r>
              <a:rPr sz="2050" b="1" spc="55" dirty="0">
                <a:solidFill>
                  <a:srgbClr val="602177"/>
                </a:solidFill>
                <a:latin typeface="Calibri"/>
                <a:cs typeface="Calibri"/>
              </a:rPr>
              <a:t>a</a:t>
            </a:r>
            <a:r>
              <a:rPr sz="2050" b="1" spc="65" dirty="0">
                <a:solidFill>
                  <a:srgbClr val="602177"/>
                </a:solidFill>
                <a:latin typeface="Calibri"/>
                <a:cs typeface="Calibri"/>
              </a:rPr>
              <a:t> </a:t>
            </a:r>
            <a:r>
              <a:rPr sz="2050" b="1" dirty="0">
                <a:solidFill>
                  <a:srgbClr val="602177"/>
                </a:solidFill>
                <a:latin typeface="Calibri"/>
                <a:cs typeface="Calibri"/>
              </a:rPr>
              <a:t>de</a:t>
            </a:r>
            <a:r>
              <a:rPr sz="2050" b="1" spc="60" dirty="0">
                <a:solidFill>
                  <a:srgbClr val="602177"/>
                </a:solidFill>
                <a:latin typeface="Calibri"/>
                <a:cs typeface="Calibri"/>
              </a:rPr>
              <a:t> </a:t>
            </a:r>
            <a:r>
              <a:rPr sz="2050" b="1" dirty="0">
                <a:solidFill>
                  <a:srgbClr val="602177"/>
                </a:solidFill>
                <a:latin typeface="Calibri"/>
                <a:cs typeface="Calibri"/>
              </a:rPr>
              <a:t>fortes</a:t>
            </a:r>
            <a:r>
              <a:rPr sz="2050" b="1" spc="65" dirty="0">
                <a:solidFill>
                  <a:srgbClr val="602177"/>
                </a:solidFill>
                <a:latin typeface="Calibri"/>
                <a:cs typeface="Calibri"/>
              </a:rPr>
              <a:t> </a:t>
            </a:r>
            <a:r>
              <a:rPr sz="2050" b="1" spc="55" dirty="0">
                <a:solidFill>
                  <a:srgbClr val="602177"/>
                </a:solidFill>
                <a:latin typeface="Calibri"/>
                <a:cs typeface="Calibri"/>
              </a:rPr>
              <a:t>chances</a:t>
            </a:r>
            <a:r>
              <a:rPr sz="2050" b="1" spc="65" dirty="0">
                <a:solidFill>
                  <a:srgbClr val="602177"/>
                </a:solidFill>
                <a:latin typeface="Calibri"/>
                <a:cs typeface="Calibri"/>
              </a:rPr>
              <a:t> </a:t>
            </a:r>
            <a:r>
              <a:rPr sz="2050" b="1" dirty="0">
                <a:solidFill>
                  <a:srgbClr val="602177"/>
                </a:solidFill>
                <a:latin typeface="Calibri"/>
                <a:cs typeface="Calibri"/>
              </a:rPr>
              <a:t>que</a:t>
            </a:r>
            <a:r>
              <a:rPr sz="2050" b="1" spc="60" dirty="0">
                <a:solidFill>
                  <a:srgbClr val="602177"/>
                </a:solidFill>
                <a:latin typeface="Calibri"/>
                <a:cs typeface="Calibri"/>
              </a:rPr>
              <a:t> </a:t>
            </a:r>
            <a:r>
              <a:rPr sz="2050" b="1" dirty="0">
                <a:solidFill>
                  <a:srgbClr val="602177"/>
                </a:solidFill>
                <a:latin typeface="Calibri"/>
                <a:cs typeface="Calibri"/>
              </a:rPr>
              <a:t>cette</a:t>
            </a:r>
            <a:r>
              <a:rPr sz="2050" b="1" spc="65" dirty="0">
                <a:solidFill>
                  <a:srgbClr val="602177"/>
                </a:solidFill>
                <a:latin typeface="Calibri"/>
                <a:cs typeface="Calibri"/>
              </a:rPr>
              <a:t> </a:t>
            </a:r>
            <a:r>
              <a:rPr sz="2050" b="1" spc="-10" dirty="0">
                <a:solidFill>
                  <a:srgbClr val="602177"/>
                </a:solidFill>
                <a:latin typeface="Calibri"/>
                <a:cs typeface="Calibri"/>
              </a:rPr>
              <a:t>adresse</a:t>
            </a:r>
            <a:r>
              <a:rPr sz="2050" b="1" spc="509" dirty="0">
                <a:solidFill>
                  <a:srgbClr val="602177"/>
                </a:solidFill>
                <a:latin typeface="Calibri"/>
                <a:cs typeface="Calibri"/>
              </a:rPr>
              <a:t> </a:t>
            </a:r>
            <a:r>
              <a:rPr sz="2050" b="1" dirty="0">
                <a:solidFill>
                  <a:srgbClr val="602177"/>
                </a:solidFill>
                <a:latin typeface="Calibri"/>
                <a:cs typeface="Calibri"/>
              </a:rPr>
              <a:t>de</a:t>
            </a:r>
            <a:r>
              <a:rPr sz="2050" b="1" spc="55" dirty="0">
                <a:solidFill>
                  <a:srgbClr val="602177"/>
                </a:solidFill>
                <a:latin typeface="Calibri"/>
                <a:cs typeface="Calibri"/>
              </a:rPr>
              <a:t> </a:t>
            </a:r>
            <a:r>
              <a:rPr sz="2050" b="1" spc="45" dirty="0">
                <a:solidFill>
                  <a:srgbClr val="602177"/>
                </a:solidFill>
                <a:latin typeface="Calibri"/>
                <a:cs typeface="Calibri"/>
              </a:rPr>
              <a:t>destination</a:t>
            </a:r>
            <a:r>
              <a:rPr sz="2050" b="1" spc="55" dirty="0">
                <a:solidFill>
                  <a:srgbClr val="602177"/>
                </a:solidFill>
                <a:latin typeface="Calibri"/>
                <a:cs typeface="Calibri"/>
              </a:rPr>
              <a:t> </a:t>
            </a:r>
            <a:r>
              <a:rPr sz="2050" b="1" spc="50" dirty="0">
                <a:solidFill>
                  <a:srgbClr val="602177"/>
                </a:solidFill>
                <a:latin typeface="Calibri"/>
                <a:cs typeface="Calibri"/>
              </a:rPr>
              <a:t>soit</a:t>
            </a:r>
            <a:r>
              <a:rPr sz="2050" b="1" spc="55" dirty="0">
                <a:solidFill>
                  <a:srgbClr val="602177"/>
                </a:solidFill>
                <a:latin typeface="Calibri"/>
                <a:cs typeface="Calibri"/>
              </a:rPr>
              <a:t> </a:t>
            </a:r>
            <a:r>
              <a:rPr sz="2050" b="1" dirty="0">
                <a:solidFill>
                  <a:srgbClr val="602177"/>
                </a:solidFill>
                <a:latin typeface="Calibri"/>
                <a:cs typeface="Calibri"/>
              </a:rPr>
              <a:t>une</a:t>
            </a:r>
            <a:r>
              <a:rPr sz="2050" b="1" spc="50" dirty="0">
                <a:solidFill>
                  <a:srgbClr val="602177"/>
                </a:solidFill>
                <a:latin typeface="Calibri"/>
                <a:cs typeface="Calibri"/>
              </a:rPr>
              <a:t> </a:t>
            </a:r>
            <a:r>
              <a:rPr sz="2050" b="1" dirty="0">
                <a:solidFill>
                  <a:srgbClr val="602177"/>
                </a:solidFill>
                <a:latin typeface="Calibri"/>
                <a:cs typeface="Calibri"/>
              </a:rPr>
              <a:t>arnaque,</a:t>
            </a:r>
            <a:r>
              <a:rPr sz="2050" b="1" spc="50" dirty="0">
                <a:solidFill>
                  <a:srgbClr val="602177"/>
                </a:solidFill>
                <a:latin typeface="Calibri"/>
                <a:cs typeface="Calibri"/>
              </a:rPr>
              <a:t> </a:t>
            </a:r>
            <a:r>
              <a:rPr sz="2050" b="1" spc="65" dirty="0">
                <a:solidFill>
                  <a:srgbClr val="602177"/>
                </a:solidFill>
                <a:latin typeface="Calibri"/>
                <a:cs typeface="Calibri"/>
              </a:rPr>
              <a:t>car</a:t>
            </a:r>
            <a:r>
              <a:rPr sz="2050" b="1" spc="50" dirty="0">
                <a:solidFill>
                  <a:srgbClr val="602177"/>
                </a:solidFill>
                <a:latin typeface="Calibri"/>
                <a:cs typeface="Calibri"/>
              </a:rPr>
              <a:t> </a:t>
            </a:r>
            <a:r>
              <a:rPr sz="2050" b="1" spc="60" dirty="0">
                <a:solidFill>
                  <a:srgbClr val="602177"/>
                </a:solidFill>
                <a:latin typeface="Calibri"/>
                <a:cs typeface="Calibri"/>
              </a:rPr>
              <a:t>elle</a:t>
            </a:r>
            <a:r>
              <a:rPr sz="2050" b="1" spc="55" dirty="0">
                <a:solidFill>
                  <a:srgbClr val="602177"/>
                </a:solidFill>
                <a:latin typeface="Calibri"/>
                <a:cs typeface="Calibri"/>
              </a:rPr>
              <a:t> </a:t>
            </a:r>
            <a:r>
              <a:rPr sz="2050" b="1" spc="-25" dirty="0">
                <a:solidFill>
                  <a:srgbClr val="602177"/>
                </a:solidFill>
                <a:latin typeface="Calibri"/>
                <a:cs typeface="Calibri"/>
              </a:rPr>
              <a:t>ne </a:t>
            </a:r>
            <a:r>
              <a:rPr sz="2050" b="1" dirty="0">
                <a:solidFill>
                  <a:srgbClr val="602177"/>
                </a:solidFill>
                <a:latin typeface="Calibri"/>
                <a:cs typeface="Calibri"/>
              </a:rPr>
              <a:t>correspond</a:t>
            </a:r>
            <a:r>
              <a:rPr sz="2050" b="1" spc="105" dirty="0">
                <a:solidFill>
                  <a:srgbClr val="602177"/>
                </a:solidFill>
                <a:latin typeface="Calibri"/>
                <a:cs typeface="Calibri"/>
              </a:rPr>
              <a:t> </a:t>
            </a:r>
            <a:r>
              <a:rPr sz="2050" b="1" spc="50" dirty="0">
                <a:solidFill>
                  <a:srgbClr val="602177"/>
                </a:solidFill>
                <a:latin typeface="Calibri"/>
                <a:cs typeface="Calibri"/>
              </a:rPr>
              <a:t>pas</a:t>
            </a:r>
            <a:r>
              <a:rPr sz="2050" b="1" spc="110" dirty="0">
                <a:solidFill>
                  <a:srgbClr val="602177"/>
                </a:solidFill>
                <a:latin typeface="Calibri"/>
                <a:cs typeface="Calibri"/>
              </a:rPr>
              <a:t> </a:t>
            </a:r>
            <a:r>
              <a:rPr sz="2050" b="1" spc="55" dirty="0">
                <a:solidFill>
                  <a:srgbClr val="602177"/>
                </a:solidFill>
                <a:latin typeface="Calibri"/>
                <a:cs typeface="Calibri"/>
              </a:rPr>
              <a:t>à</a:t>
            </a:r>
            <a:r>
              <a:rPr sz="2050" b="1" spc="114" dirty="0">
                <a:solidFill>
                  <a:srgbClr val="602177"/>
                </a:solidFill>
                <a:latin typeface="Calibri"/>
                <a:cs typeface="Calibri"/>
              </a:rPr>
              <a:t> </a:t>
            </a:r>
            <a:r>
              <a:rPr sz="2050" b="1" dirty="0">
                <a:solidFill>
                  <a:srgbClr val="602177"/>
                </a:solidFill>
                <a:latin typeface="Calibri"/>
                <a:cs typeface="Calibri"/>
              </a:rPr>
              <a:t>l’adresse</a:t>
            </a:r>
            <a:r>
              <a:rPr sz="2050" b="1" spc="114" dirty="0">
                <a:solidFill>
                  <a:srgbClr val="602177"/>
                </a:solidFill>
                <a:latin typeface="Calibri"/>
                <a:cs typeface="Calibri"/>
              </a:rPr>
              <a:t> </a:t>
            </a:r>
            <a:r>
              <a:rPr sz="2050" b="1" dirty="0">
                <a:solidFill>
                  <a:srgbClr val="602177"/>
                </a:solidFill>
                <a:latin typeface="Calibri"/>
                <a:cs typeface="Calibri"/>
              </a:rPr>
              <a:t>du</a:t>
            </a:r>
            <a:r>
              <a:rPr sz="2050" b="1" spc="114" dirty="0">
                <a:solidFill>
                  <a:srgbClr val="602177"/>
                </a:solidFill>
                <a:latin typeface="Calibri"/>
                <a:cs typeface="Calibri"/>
              </a:rPr>
              <a:t> </a:t>
            </a:r>
            <a:r>
              <a:rPr sz="2050" b="1" spc="50" dirty="0">
                <a:solidFill>
                  <a:srgbClr val="602177"/>
                </a:solidFill>
                <a:latin typeface="Calibri"/>
                <a:cs typeface="Calibri"/>
              </a:rPr>
              <a:t>site</a:t>
            </a:r>
            <a:r>
              <a:rPr sz="2050" b="1" spc="114"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4" name="object 14"/>
          <p:cNvSpPr txBox="1"/>
          <p:nvPr/>
        </p:nvSpPr>
        <p:spPr>
          <a:xfrm rot="20880000">
            <a:off x="3513390" y="4746770"/>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sz="8100" b="1" spc="-150" dirty="0">
              <a:latin typeface="Calibri"/>
              <a:cs typeface="Calibri"/>
            </a:endParaRPr>
          </a:p>
        </p:txBody>
      </p:sp>
      <p:sp>
        <p:nvSpPr>
          <p:cNvPr id="35" name="object 13">
            <a:extLst>
              <a:ext uri="{FF2B5EF4-FFF2-40B4-BE49-F238E27FC236}">
                <a16:creationId xmlns:a16="http://schemas.microsoft.com/office/drawing/2014/main" id="{0707E4A5-CB2E-5BE1-0647-994A7F761F13}"/>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6" name="object 15">
            <a:extLst>
              <a:ext uri="{FF2B5EF4-FFF2-40B4-BE49-F238E27FC236}">
                <a16:creationId xmlns:a16="http://schemas.microsoft.com/office/drawing/2014/main" id="{3EF389A4-5716-299E-552C-026248FD12D2}"/>
              </a:ext>
            </a:extLst>
          </p:cNvPr>
          <p:cNvGrpSpPr/>
          <p:nvPr/>
        </p:nvGrpSpPr>
        <p:grpSpPr>
          <a:xfrm>
            <a:off x="717524" y="611775"/>
            <a:ext cx="18580100" cy="436245"/>
            <a:chOff x="717524" y="611775"/>
            <a:chExt cx="18580100" cy="436245"/>
          </a:xfrm>
        </p:grpSpPr>
        <p:sp>
          <p:nvSpPr>
            <p:cNvPr id="37" name="object 16">
              <a:extLst>
                <a:ext uri="{FF2B5EF4-FFF2-40B4-BE49-F238E27FC236}">
                  <a16:creationId xmlns:a16="http://schemas.microsoft.com/office/drawing/2014/main" id="{726C4531-A8D0-0FBE-FF8D-AB3D5828FC9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8" name="object 17">
              <a:extLst>
                <a:ext uri="{FF2B5EF4-FFF2-40B4-BE49-F238E27FC236}">
                  <a16:creationId xmlns:a16="http://schemas.microsoft.com/office/drawing/2014/main" id="{52373D38-13D7-F0D0-909F-48871C3D91DA}"/>
                </a:ext>
              </a:extLst>
            </p:cNvPr>
            <p:cNvPicPr/>
            <p:nvPr/>
          </p:nvPicPr>
          <p:blipFill>
            <a:blip r:embed="rId4" cstate="print"/>
            <a:stretch>
              <a:fillRect/>
            </a:stretch>
          </p:blipFill>
          <p:spPr>
            <a:xfrm>
              <a:off x="10231913" y="804489"/>
              <a:ext cx="101850" cy="104708"/>
            </a:xfrm>
            <a:prstGeom prst="rect">
              <a:avLst/>
            </a:prstGeom>
          </p:spPr>
        </p:pic>
        <p:sp>
          <p:nvSpPr>
            <p:cNvPr id="39" name="object 18">
              <a:extLst>
                <a:ext uri="{FF2B5EF4-FFF2-40B4-BE49-F238E27FC236}">
                  <a16:creationId xmlns:a16="http://schemas.microsoft.com/office/drawing/2014/main" id="{E1A9DB06-29B8-8B7F-4BDF-DBBF4B3EBE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0" name="object 19">
              <a:extLst>
                <a:ext uri="{FF2B5EF4-FFF2-40B4-BE49-F238E27FC236}">
                  <a16:creationId xmlns:a16="http://schemas.microsoft.com/office/drawing/2014/main" id="{016A48DA-6A3E-3682-F3A2-CE5C7460A46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1" name="object 20">
              <a:extLst>
                <a:ext uri="{FF2B5EF4-FFF2-40B4-BE49-F238E27FC236}">
                  <a16:creationId xmlns:a16="http://schemas.microsoft.com/office/drawing/2014/main" id="{B15530D7-58E7-193B-91CA-1421FB32953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2" name="object 21">
              <a:extLst>
                <a:ext uri="{FF2B5EF4-FFF2-40B4-BE49-F238E27FC236}">
                  <a16:creationId xmlns:a16="http://schemas.microsoft.com/office/drawing/2014/main" id="{B30359DD-47A1-3D4D-54A2-53BD1ACE8CAF}"/>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3" name="object 22">
              <a:extLst>
                <a:ext uri="{FF2B5EF4-FFF2-40B4-BE49-F238E27FC236}">
                  <a16:creationId xmlns:a16="http://schemas.microsoft.com/office/drawing/2014/main" id="{22181C3D-9AF4-5D0D-6031-8E021C9198E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4" name="object 23">
              <a:extLst>
                <a:ext uri="{FF2B5EF4-FFF2-40B4-BE49-F238E27FC236}">
                  <a16:creationId xmlns:a16="http://schemas.microsoft.com/office/drawing/2014/main" id="{0691E987-3A4A-4925-927A-6A02B25BA1D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5" name="object 24">
              <a:extLst>
                <a:ext uri="{FF2B5EF4-FFF2-40B4-BE49-F238E27FC236}">
                  <a16:creationId xmlns:a16="http://schemas.microsoft.com/office/drawing/2014/main" id="{F061F8C1-F925-A107-1A6B-7181B76A217B}"/>
                </a:ext>
              </a:extLst>
            </p:cNvPr>
            <p:cNvPicPr/>
            <p:nvPr/>
          </p:nvPicPr>
          <p:blipFill>
            <a:blip r:embed="rId5" cstate="print"/>
            <a:stretch>
              <a:fillRect/>
            </a:stretch>
          </p:blipFill>
          <p:spPr>
            <a:xfrm>
              <a:off x="908206" y="665402"/>
              <a:ext cx="90711" cy="160393"/>
            </a:xfrm>
            <a:prstGeom prst="rect">
              <a:avLst/>
            </a:prstGeom>
          </p:spPr>
        </p:pic>
        <p:sp>
          <p:nvSpPr>
            <p:cNvPr id="46" name="object 25">
              <a:extLst>
                <a:ext uri="{FF2B5EF4-FFF2-40B4-BE49-F238E27FC236}">
                  <a16:creationId xmlns:a16="http://schemas.microsoft.com/office/drawing/2014/main" id="{A3C4632F-939F-490D-C0D1-75F8AC1E6F5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7" name="object 26">
              <a:extLst>
                <a:ext uri="{FF2B5EF4-FFF2-40B4-BE49-F238E27FC236}">
                  <a16:creationId xmlns:a16="http://schemas.microsoft.com/office/drawing/2014/main" id="{8110DB77-C749-4189-2774-0D4BD0A639BA}"/>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8" name="object 27">
              <a:extLst>
                <a:ext uri="{FF2B5EF4-FFF2-40B4-BE49-F238E27FC236}">
                  <a16:creationId xmlns:a16="http://schemas.microsoft.com/office/drawing/2014/main" id="{E4CFB20B-3C9A-6431-DF41-5BB52A470F2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AB976F07-AA49-A253-516B-EDD789FABEF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0" name="object 29">
              <a:extLst>
                <a:ext uri="{FF2B5EF4-FFF2-40B4-BE49-F238E27FC236}">
                  <a16:creationId xmlns:a16="http://schemas.microsoft.com/office/drawing/2014/main" id="{3301F333-5613-7A0C-D276-690B5F48D0A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1" name="object 30">
              <a:extLst>
                <a:ext uri="{FF2B5EF4-FFF2-40B4-BE49-F238E27FC236}">
                  <a16:creationId xmlns:a16="http://schemas.microsoft.com/office/drawing/2014/main" id="{02845191-CB15-D71A-2F14-7EA7B78633D9}"/>
                </a:ext>
              </a:extLst>
            </p:cNvPr>
            <p:cNvPicPr/>
            <p:nvPr/>
          </p:nvPicPr>
          <p:blipFill>
            <a:blip r:embed="rId6" cstate="print"/>
            <a:stretch>
              <a:fillRect/>
            </a:stretch>
          </p:blipFill>
          <p:spPr>
            <a:xfrm>
              <a:off x="10152472" y="665402"/>
              <a:ext cx="90718" cy="160393"/>
            </a:xfrm>
            <a:prstGeom prst="rect">
              <a:avLst/>
            </a:prstGeom>
          </p:spPr>
        </p:pic>
      </p:grpSp>
      <p:sp>
        <p:nvSpPr>
          <p:cNvPr id="52" name="object 77">
            <a:extLst>
              <a:ext uri="{FF2B5EF4-FFF2-40B4-BE49-F238E27FC236}">
                <a16:creationId xmlns:a16="http://schemas.microsoft.com/office/drawing/2014/main" id="{86624AD9-7ABF-FC0A-B0E4-57CD0C44085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3" name="object 2">
            <a:extLst>
              <a:ext uri="{FF2B5EF4-FFF2-40B4-BE49-F238E27FC236}">
                <a16:creationId xmlns:a16="http://schemas.microsoft.com/office/drawing/2014/main" id="{58F82C68-4564-1FDE-A7E5-B69C1D3EA23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80786" y="1940810"/>
            <a:ext cx="16168252" cy="8308340"/>
            <a:chOff x="1680786" y="1940810"/>
            <a:chExt cx="16168252" cy="8308340"/>
          </a:xfrm>
        </p:grpSpPr>
        <p:sp>
          <p:nvSpPr>
            <p:cNvPr id="4" name="object 4"/>
            <p:cNvSpPr/>
            <p:nvPr/>
          </p:nvSpPr>
          <p:spPr>
            <a:xfrm>
              <a:off x="7998918" y="1940810"/>
              <a:ext cx="9850120" cy="8308340"/>
            </a:xfrm>
            <a:custGeom>
              <a:avLst/>
              <a:gdLst/>
              <a:ahLst/>
              <a:cxnLst/>
              <a:rect l="l" t="t" r="r" b="b"/>
              <a:pathLst>
                <a:path w="9850119" h="8308340">
                  <a:moveTo>
                    <a:pt x="9849752" y="0"/>
                  </a:moveTo>
                  <a:lnTo>
                    <a:pt x="0" y="0"/>
                  </a:lnTo>
                  <a:lnTo>
                    <a:pt x="0" y="8308019"/>
                  </a:lnTo>
                  <a:lnTo>
                    <a:pt x="9849752" y="8308019"/>
                  </a:lnTo>
                  <a:lnTo>
                    <a:pt x="9849752"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104465" y="2046325"/>
              <a:ext cx="9616942" cy="8073628"/>
            </a:xfrm>
            <a:prstGeom prst="rect">
              <a:avLst/>
            </a:prstGeom>
          </p:spPr>
        </p:pic>
        <p:sp>
          <p:nvSpPr>
            <p:cNvPr id="7" name="object 7"/>
            <p:cNvSpPr/>
            <p:nvPr/>
          </p:nvSpPr>
          <p:spPr>
            <a:xfrm>
              <a:off x="14133785" y="881819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4133785" y="881819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04061" y="8664657"/>
              <a:ext cx="4088765" cy="0"/>
            </a:xfrm>
            <a:custGeom>
              <a:avLst/>
              <a:gdLst/>
              <a:ahLst/>
              <a:cxnLst/>
              <a:rect l="l" t="t" r="r" b="b"/>
              <a:pathLst>
                <a:path w="4088765">
                  <a:moveTo>
                    <a:pt x="0" y="0"/>
                  </a:moveTo>
                  <a:lnTo>
                    <a:pt x="4088262" y="0"/>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680786" y="6933914"/>
              <a:ext cx="5671471" cy="2935921"/>
            </a:xfrm>
            <a:prstGeom prst="rect">
              <a:avLst/>
            </a:prstGeom>
          </p:spPr>
        </p:pic>
      </p:grpSp>
      <p:sp>
        <p:nvSpPr>
          <p:cNvPr id="31" name="object 13">
            <a:extLst>
              <a:ext uri="{FF2B5EF4-FFF2-40B4-BE49-F238E27FC236}">
                <a16:creationId xmlns:a16="http://schemas.microsoft.com/office/drawing/2014/main" id="{AC42E0A4-7922-C1C2-4938-751E2D584864}"/>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1E907467-1DE7-1277-2C22-956CC92A8061}"/>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4603759-116E-9445-D8DE-7015C6522D5A}"/>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8BB5DE83-E00C-487F-3353-2E2D65FC69BF}"/>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05A9E44A-EC2D-6C37-ACD8-24B047AF534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5E2F7301-739A-B157-437D-3FA8F81C718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7BF5312D-77ED-2F5F-91A0-2251327245A7}"/>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A440EFE6-C093-FEE2-1ECE-4CBD1039E8BE}"/>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E4C595B6-10FC-BC31-C7DC-26185E8929A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BD4FF47E-A0DE-9E1B-6D96-5E159A861DF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A31A18B5-7A54-0BE4-135D-130607B0D7D8}"/>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DF63DEA6-7296-795A-C795-AB692483E456}"/>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2DDF99BC-9CC0-53A2-AA33-4354E74E14B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C52BC83C-D3FF-DF7C-B497-7F28090C150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129A36AE-1662-7937-574A-1C309C7E007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3A646223-61EE-5AAB-38EB-3AA0CF0BB0F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C334E552-4700-F439-3F4A-62E99CB82E35}"/>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FA88B502-2927-674D-46D5-62D8282AEF7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9" name="object 2">
            <a:extLst>
              <a:ext uri="{FF2B5EF4-FFF2-40B4-BE49-F238E27FC236}">
                <a16:creationId xmlns:a16="http://schemas.microsoft.com/office/drawing/2014/main" id="{3A364B97-02B5-C073-2719-934F4B74D5D0}"/>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04061" y="1940810"/>
            <a:ext cx="10544978" cy="8308340"/>
            <a:chOff x="7304061" y="1940810"/>
            <a:chExt cx="10544978" cy="8308340"/>
          </a:xfrm>
        </p:grpSpPr>
        <p:sp>
          <p:nvSpPr>
            <p:cNvPr id="3" name="object 3"/>
            <p:cNvSpPr/>
            <p:nvPr/>
          </p:nvSpPr>
          <p:spPr>
            <a:xfrm>
              <a:off x="7998919" y="1940810"/>
              <a:ext cx="9850120" cy="8308340"/>
            </a:xfrm>
            <a:custGeom>
              <a:avLst/>
              <a:gdLst/>
              <a:ahLst/>
              <a:cxnLst/>
              <a:rect l="l" t="t" r="r" b="b"/>
              <a:pathLst>
                <a:path w="9850119" h="8308340">
                  <a:moveTo>
                    <a:pt x="9849752" y="0"/>
                  </a:moveTo>
                  <a:lnTo>
                    <a:pt x="0" y="0"/>
                  </a:lnTo>
                  <a:lnTo>
                    <a:pt x="0" y="8308019"/>
                  </a:lnTo>
                  <a:lnTo>
                    <a:pt x="9849752" y="8308019"/>
                  </a:lnTo>
                  <a:lnTo>
                    <a:pt x="9849752"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104465" y="2046325"/>
              <a:ext cx="9616942" cy="8073628"/>
            </a:xfrm>
            <a:prstGeom prst="rect">
              <a:avLst/>
            </a:prstGeom>
          </p:spPr>
        </p:pic>
        <p:sp>
          <p:nvSpPr>
            <p:cNvPr id="6" name="object 6"/>
            <p:cNvSpPr/>
            <p:nvPr/>
          </p:nvSpPr>
          <p:spPr>
            <a:xfrm>
              <a:off x="14133786" y="881819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4133786" y="881819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7304061" y="8664657"/>
              <a:ext cx="4088765" cy="0"/>
            </a:xfrm>
            <a:custGeom>
              <a:avLst/>
              <a:gdLst/>
              <a:ahLst/>
              <a:cxnLst/>
              <a:rect l="l" t="t" r="r" b="b"/>
              <a:pathLst>
                <a:path w="4088765">
                  <a:moveTo>
                    <a:pt x="0" y="0"/>
                  </a:moveTo>
                  <a:lnTo>
                    <a:pt x="4088262" y="0"/>
                  </a:lnTo>
                </a:path>
              </a:pathLst>
            </a:custGeom>
            <a:ln w="52354">
              <a:solidFill>
                <a:srgbClr val="E0C1F2"/>
              </a:solidFill>
            </a:ln>
          </p:spPr>
          <p:txBody>
            <a:bodyPr wrap="square" lIns="0" tIns="0" rIns="0" bIns="0" rtlCol="0"/>
            <a:lstStyle/>
            <a:p>
              <a:endParaRPr/>
            </a:p>
          </p:txBody>
        </p:sp>
      </p:grpSp>
      <p:pic>
        <p:nvPicPr>
          <p:cNvPr id="10" name="object 10"/>
          <p:cNvPicPr/>
          <p:nvPr/>
        </p:nvPicPr>
        <p:blipFill>
          <a:blip r:embed="rId3" cstate="print"/>
          <a:stretch>
            <a:fillRect/>
          </a:stretch>
        </p:blipFill>
        <p:spPr>
          <a:xfrm>
            <a:off x="1680786" y="5246074"/>
            <a:ext cx="5671471" cy="4623761"/>
          </a:xfrm>
          <a:prstGeom prst="rect">
            <a:avLst/>
          </a:prstGeom>
        </p:spPr>
      </p:pic>
      <p:sp>
        <p:nvSpPr>
          <p:cNvPr id="11" name="object 11"/>
          <p:cNvSpPr txBox="1"/>
          <p:nvPr/>
        </p:nvSpPr>
        <p:spPr>
          <a:xfrm rot="20880000">
            <a:off x="3677461" y="5709726"/>
            <a:ext cx="1716538" cy="1028700"/>
          </a:xfrm>
          <a:prstGeom prst="rect">
            <a:avLst/>
          </a:prstGeom>
        </p:spPr>
        <p:txBody>
          <a:bodyPr vert="horz" wrap="square" lIns="0" tIns="0" rIns="0" bIns="0" rtlCol="0">
            <a:spAutoFit/>
          </a:bodyPr>
          <a:lstStyle/>
          <a:p>
            <a:pPr>
              <a:lnSpc>
                <a:spcPts val="7820"/>
              </a:lnSpc>
            </a:pPr>
            <a:r>
              <a:rPr lang="fr-FR" sz="8100" b="1" spc="-150" dirty="0">
                <a:solidFill>
                  <a:srgbClr val="FFFFFF"/>
                </a:solidFill>
                <a:latin typeface="Calibri"/>
                <a:cs typeface="Calibri"/>
              </a:rPr>
              <a:t>OUI</a:t>
            </a:r>
            <a:endParaRPr lang="fr-FR" sz="8100" b="1" spc="-150" dirty="0">
              <a:latin typeface="Calibri"/>
              <a:cs typeface="Calibri"/>
            </a:endParaRPr>
          </a:p>
        </p:txBody>
      </p:sp>
      <p:sp>
        <p:nvSpPr>
          <p:cNvPr id="32" name="object 13">
            <a:extLst>
              <a:ext uri="{FF2B5EF4-FFF2-40B4-BE49-F238E27FC236}">
                <a16:creationId xmlns:a16="http://schemas.microsoft.com/office/drawing/2014/main" id="{92D73557-649F-8C8C-18D6-8F51E68185E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3" name="object 15">
            <a:extLst>
              <a:ext uri="{FF2B5EF4-FFF2-40B4-BE49-F238E27FC236}">
                <a16:creationId xmlns:a16="http://schemas.microsoft.com/office/drawing/2014/main" id="{7981AB21-D75F-28D5-74ED-A6BA0F93872A}"/>
              </a:ext>
            </a:extLst>
          </p:cNvPr>
          <p:cNvGrpSpPr/>
          <p:nvPr/>
        </p:nvGrpSpPr>
        <p:grpSpPr>
          <a:xfrm>
            <a:off x="717524" y="611775"/>
            <a:ext cx="18580100" cy="436245"/>
            <a:chOff x="717524" y="611775"/>
            <a:chExt cx="18580100" cy="436245"/>
          </a:xfrm>
        </p:grpSpPr>
        <p:sp>
          <p:nvSpPr>
            <p:cNvPr id="34" name="object 16">
              <a:extLst>
                <a:ext uri="{FF2B5EF4-FFF2-40B4-BE49-F238E27FC236}">
                  <a16:creationId xmlns:a16="http://schemas.microsoft.com/office/drawing/2014/main" id="{0F47D39A-3407-FC54-4998-9EE1980A68E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5" name="object 17">
              <a:extLst>
                <a:ext uri="{FF2B5EF4-FFF2-40B4-BE49-F238E27FC236}">
                  <a16:creationId xmlns:a16="http://schemas.microsoft.com/office/drawing/2014/main" id="{0A5A35CB-1F39-5052-1B38-E0B4752C825D}"/>
                </a:ext>
              </a:extLst>
            </p:cNvPr>
            <p:cNvPicPr/>
            <p:nvPr/>
          </p:nvPicPr>
          <p:blipFill>
            <a:blip r:embed="rId4" cstate="print"/>
            <a:stretch>
              <a:fillRect/>
            </a:stretch>
          </p:blipFill>
          <p:spPr>
            <a:xfrm>
              <a:off x="10231913" y="804489"/>
              <a:ext cx="101850" cy="104708"/>
            </a:xfrm>
            <a:prstGeom prst="rect">
              <a:avLst/>
            </a:prstGeom>
          </p:spPr>
        </p:pic>
        <p:sp>
          <p:nvSpPr>
            <p:cNvPr id="36" name="object 18">
              <a:extLst>
                <a:ext uri="{FF2B5EF4-FFF2-40B4-BE49-F238E27FC236}">
                  <a16:creationId xmlns:a16="http://schemas.microsoft.com/office/drawing/2014/main" id="{007149C8-35C1-0032-1351-7ED090F9130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7" name="object 19">
              <a:extLst>
                <a:ext uri="{FF2B5EF4-FFF2-40B4-BE49-F238E27FC236}">
                  <a16:creationId xmlns:a16="http://schemas.microsoft.com/office/drawing/2014/main" id="{B9CCD4F7-31CA-91E3-F711-65CE48304C51}"/>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8" name="object 20">
              <a:extLst>
                <a:ext uri="{FF2B5EF4-FFF2-40B4-BE49-F238E27FC236}">
                  <a16:creationId xmlns:a16="http://schemas.microsoft.com/office/drawing/2014/main" id="{51B36230-A581-59DF-2708-65BC5E452D7B}"/>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9" name="object 21">
              <a:extLst>
                <a:ext uri="{FF2B5EF4-FFF2-40B4-BE49-F238E27FC236}">
                  <a16:creationId xmlns:a16="http://schemas.microsoft.com/office/drawing/2014/main" id="{01B17001-914B-32A3-EB5B-F305609F3C0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0" name="object 22">
              <a:extLst>
                <a:ext uri="{FF2B5EF4-FFF2-40B4-BE49-F238E27FC236}">
                  <a16:creationId xmlns:a16="http://schemas.microsoft.com/office/drawing/2014/main" id="{111734C0-CB8B-90C9-0121-9D21C37AD736}"/>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1" name="object 23">
              <a:extLst>
                <a:ext uri="{FF2B5EF4-FFF2-40B4-BE49-F238E27FC236}">
                  <a16:creationId xmlns:a16="http://schemas.microsoft.com/office/drawing/2014/main" id="{958D784C-4903-4F12-C442-D4ABE833A032}"/>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2" name="object 24">
              <a:extLst>
                <a:ext uri="{FF2B5EF4-FFF2-40B4-BE49-F238E27FC236}">
                  <a16:creationId xmlns:a16="http://schemas.microsoft.com/office/drawing/2014/main" id="{128BF2D5-4471-4774-F210-7615CB24BB8F}"/>
                </a:ext>
              </a:extLst>
            </p:cNvPr>
            <p:cNvPicPr/>
            <p:nvPr/>
          </p:nvPicPr>
          <p:blipFill>
            <a:blip r:embed="rId5" cstate="print"/>
            <a:stretch>
              <a:fillRect/>
            </a:stretch>
          </p:blipFill>
          <p:spPr>
            <a:xfrm>
              <a:off x="908206" y="665402"/>
              <a:ext cx="90711" cy="160393"/>
            </a:xfrm>
            <a:prstGeom prst="rect">
              <a:avLst/>
            </a:prstGeom>
          </p:spPr>
        </p:pic>
        <p:sp>
          <p:nvSpPr>
            <p:cNvPr id="43" name="object 25">
              <a:extLst>
                <a:ext uri="{FF2B5EF4-FFF2-40B4-BE49-F238E27FC236}">
                  <a16:creationId xmlns:a16="http://schemas.microsoft.com/office/drawing/2014/main" id="{DFA3AAC9-3179-B7AB-D5F0-F79D9266717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4" name="object 26">
              <a:extLst>
                <a:ext uri="{FF2B5EF4-FFF2-40B4-BE49-F238E27FC236}">
                  <a16:creationId xmlns:a16="http://schemas.microsoft.com/office/drawing/2014/main" id="{2E1B861E-B7A1-4A05-007D-A6F33D8B0D09}"/>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7">
              <a:extLst>
                <a:ext uri="{FF2B5EF4-FFF2-40B4-BE49-F238E27FC236}">
                  <a16:creationId xmlns:a16="http://schemas.microsoft.com/office/drawing/2014/main" id="{DCDF0FE4-A8F4-8012-DCDD-6D843F97FBD1}"/>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8">
              <a:extLst>
                <a:ext uri="{FF2B5EF4-FFF2-40B4-BE49-F238E27FC236}">
                  <a16:creationId xmlns:a16="http://schemas.microsoft.com/office/drawing/2014/main" id="{6FE5B19D-4F98-42B3-08BE-44F9B9833335}"/>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7" name="object 29">
              <a:extLst>
                <a:ext uri="{FF2B5EF4-FFF2-40B4-BE49-F238E27FC236}">
                  <a16:creationId xmlns:a16="http://schemas.microsoft.com/office/drawing/2014/main" id="{E13CB004-BF23-D701-804F-A41FEFC804B4}"/>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8" name="object 30">
              <a:extLst>
                <a:ext uri="{FF2B5EF4-FFF2-40B4-BE49-F238E27FC236}">
                  <a16:creationId xmlns:a16="http://schemas.microsoft.com/office/drawing/2014/main" id="{CCE502EE-2B31-5CDF-87A0-1EFE072D299B}"/>
                </a:ext>
              </a:extLst>
            </p:cNvPr>
            <p:cNvPicPr/>
            <p:nvPr/>
          </p:nvPicPr>
          <p:blipFill>
            <a:blip r:embed="rId6"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123DA583-530F-4775-EDB7-90AFE48549E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0" name="object 2">
            <a:extLst>
              <a:ext uri="{FF2B5EF4-FFF2-40B4-BE49-F238E27FC236}">
                <a16:creationId xmlns:a16="http://schemas.microsoft.com/office/drawing/2014/main" id="{75D777DE-1E5F-A05A-8381-7FE69903203A}"/>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1" name="object 13">
            <a:extLst>
              <a:ext uri="{FF2B5EF4-FFF2-40B4-BE49-F238E27FC236}">
                <a16:creationId xmlns:a16="http://schemas.microsoft.com/office/drawing/2014/main" id="{C32255E1-EB1B-D10C-7914-BFAEBE78E62D}"/>
              </a:ext>
            </a:extLst>
          </p:cNvPr>
          <p:cNvSpPr txBox="1"/>
          <p:nvPr/>
        </p:nvSpPr>
        <p:spPr>
          <a:xfrm>
            <a:off x="1668082" y="3444875"/>
            <a:ext cx="5640767" cy="1629549"/>
          </a:xfrm>
          <a:prstGeom prst="rect">
            <a:avLst/>
          </a:prstGeom>
        </p:spPr>
        <p:txBody>
          <a:bodyPr vert="horz" wrap="square" lIns="0" tIns="13970" rIns="0" bIns="0" rtlCol="0">
            <a:spAutoFit/>
          </a:bodyPr>
          <a:lstStyle/>
          <a:p>
            <a:pPr marL="12700">
              <a:lnSpc>
                <a:spcPct val="100000"/>
              </a:lnSpc>
              <a:spcBef>
                <a:spcPts val="110"/>
              </a:spcBef>
            </a:pPr>
            <a:r>
              <a:rPr lang="fr-FR" sz="2050" b="1" dirty="0">
                <a:solidFill>
                  <a:srgbClr val="602177"/>
                </a:solidFill>
                <a:latin typeface="Calibri"/>
                <a:cs typeface="Calibri"/>
              </a:rPr>
              <a:t>Le nom de domaine de destination (clients.</a:t>
            </a:r>
          </a:p>
          <a:p>
            <a:pPr marL="12700">
              <a:lnSpc>
                <a:spcPct val="100000"/>
              </a:lnSpc>
              <a:spcBef>
                <a:spcPts val="110"/>
              </a:spcBef>
            </a:pPr>
            <a:r>
              <a:rPr lang="fr-FR" sz="2050" b="1" dirty="0">
                <a:solidFill>
                  <a:srgbClr val="602177"/>
                </a:solidFill>
                <a:latin typeface="Calibri"/>
                <a:cs typeface="Calibri"/>
              </a:rPr>
              <a:t>boursorama.com) semble en rapport avec </a:t>
            </a:r>
          </a:p>
          <a:p>
            <a:pPr marL="12700">
              <a:lnSpc>
                <a:spcPct val="100000"/>
              </a:lnSpc>
              <a:spcBef>
                <a:spcPts val="110"/>
              </a:spcBef>
            </a:pPr>
            <a:r>
              <a:rPr lang="fr-FR" sz="2050" b="1" dirty="0">
                <a:solidFill>
                  <a:srgbClr val="602177"/>
                </a:solidFill>
                <a:latin typeface="Calibri"/>
                <a:cs typeface="Calibri"/>
              </a:rPr>
              <a:t>le message. Si vous avez un doute, accédez </a:t>
            </a:r>
          </a:p>
          <a:p>
            <a:pPr marL="12700">
              <a:lnSpc>
                <a:spcPct val="100000"/>
              </a:lnSpc>
              <a:spcBef>
                <a:spcPts val="110"/>
              </a:spcBef>
            </a:pPr>
            <a:r>
              <a:rPr lang="fr-FR" sz="2050" b="1" dirty="0">
                <a:solidFill>
                  <a:srgbClr val="602177"/>
                </a:solidFill>
                <a:latin typeface="Calibri"/>
                <a:cs typeface="Calibri"/>
              </a:rPr>
              <a:t>directement au service en ligne en tapant son </a:t>
            </a:r>
          </a:p>
          <a:p>
            <a:pPr marL="12700">
              <a:lnSpc>
                <a:spcPct val="100000"/>
              </a:lnSpc>
              <a:spcBef>
                <a:spcPts val="110"/>
              </a:spcBef>
            </a:pPr>
            <a:r>
              <a:rPr lang="fr-FR" sz="2050" b="1" dirty="0">
                <a:solidFill>
                  <a:srgbClr val="602177"/>
                </a:solidFill>
                <a:latin typeface="Calibri"/>
                <a:cs typeface="Calibri"/>
              </a:rPr>
              <a:t>adresse.</a:t>
            </a:r>
            <a:endParaRPr sz="2050" b="1" dirty="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62296" y="1567156"/>
            <a:ext cx="15928044" cy="8847455"/>
            <a:chOff x="1962296" y="1567156"/>
            <a:chExt cx="15928044" cy="8847455"/>
          </a:xfrm>
        </p:grpSpPr>
        <p:sp>
          <p:nvSpPr>
            <p:cNvPr id="4" name="object 4"/>
            <p:cNvSpPr/>
            <p:nvPr/>
          </p:nvSpPr>
          <p:spPr>
            <a:xfrm>
              <a:off x="7957035" y="1567156"/>
              <a:ext cx="9933305" cy="8847455"/>
            </a:xfrm>
            <a:custGeom>
              <a:avLst/>
              <a:gdLst/>
              <a:ahLst/>
              <a:cxnLst/>
              <a:rect l="l" t="t" r="r" b="b"/>
              <a:pathLst>
                <a:path w="9933305" h="8847455">
                  <a:moveTo>
                    <a:pt x="9932681" y="0"/>
                  </a:moveTo>
                  <a:lnTo>
                    <a:pt x="0" y="0"/>
                  </a:lnTo>
                  <a:lnTo>
                    <a:pt x="0" y="8847060"/>
                  </a:lnTo>
                  <a:lnTo>
                    <a:pt x="9932681" y="8847060"/>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9700717" cy="8614512"/>
            </a:xfrm>
            <a:prstGeom prst="rect">
              <a:avLst/>
            </a:prstGeom>
          </p:spPr>
        </p:pic>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04061" y="7937422"/>
              <a:ext cx="3131185" cy="0"/>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3BA80237-3918-C924-660B-B26F3DB4E8F2}"/>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36AE4F0-9FA4-DFA6-B3CC-F18569E2E8F6}"/>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9AD11D60-3A8A-5A42-B66E-713319D97077}"/>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62296" y="1567156"/>
            <a:ext cx="15928044" cy="8847455"/>
            <a:chOff x="1962296" y="1567156"/>
            <a:chExt cx="15928044" cy="8847455"/>
          </a:xfrm>
        </p:grpSpPr>
        <p:sp>
          <p:nvSpPr>
            <p:cNvPr id="3" name="object 3"/>
            <p:cNvSpPr/>
            <p:nvPr/>
          </p:nvSpPr>
          <p:spPr>
            <a:xfrm>
              <a:off x="7957035" y="1567156"/>
              <a:ext cx="9933305" cy="8847455"/>
            </a:xfrm>
            <a:custGeom>
              <a:avLst/>
              <a:gdLst/>
              <a:ahLst/>
              <a:cxnLst/>
              <a:rect l="l" t="t" r="r" b="b"/>
              <a:pathLst>
                <a:path w="9933305" h="8847455">
                  <a:moveTo>
                    <a:pt x="9932681" y="0"/>
                  </a:moveTo>
                  <a:lnTo>
                    <a:pt x="0" y="0"/>
                  </a:lnTo>
                  <a:lnTo>
                    <a:pt x="0" y="8847060"/>
                  </a:lnTo>
                  <a:lnTo>
                    <a:pt x="9932681" y="8847060"/>
                  </a:lnTo>
                  <a:lnTo>
                    <a:pt x="993268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062581" y="1672640"/>
              <a:ext cx="9700717" cy="8614512"/>
            </a:xfrm>
            <a:prstGeom prst="rect">
              <a:avLst/>
            </a:prstGeom>
          </p:spPr>
        </p:pic>
        <p:sp>
          <p:nvSpPr>
            <p:cNvPr id="6" name="object 6"/>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7304061" y="7937422"/>
              <a:ext cx="3131185" cy="0"/>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962296" y="5857482"/>
              <a:ext cx="5361057" cy="2503519"/>
            </a:xfrm>
            <a:prstGeom prst="rect">
              <a:avLst/>
            </a:prstGeom>
          </p:spPr>
        </p:pic>
      </p:grpSp>
      <p:sp>
        <p:nvSpPr>
          <p:cNvPr id="11" name="object 11"/>
          <p:cNvSpPr txBox="1"/>
          <p:nvPr/>
        </p:nvSpPr>
        <p:spPr>
          <a:xfrm rot="20880000">
            <a:off x="4257234" y="6322813"/>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2" name="object 13">
            <a:extLst>
              <a:ext uri="{FF2B5EF4-FFF2-40B4-BE49-F238E27FC236}">
                <a16:creationId xmlns:a16="http://schemas.microsoft.com/office/drawing/2014/main" id="{24794A37-68BD-2D98-25F3-A3EB1866827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3" name="object 15">
            <a:extLst>
              <a:ext uri="{FF2B5EF4-FFF2-40B4-BE49-F238E27FC236}">
                <a16:creationId xmlns:a16="http://schemas.microsoft.com/office/drawing/2014/main" id="{0FF3E7B0-BAFD-3978-CE2A-052CAA47555C}"/>
              </a:ext>
            </a:extLst>
          </p:cNvPr>
          <p:cNvGrpSpPr/>
          <p:nvPr/>
        </p:nvGrpSpPr>
        <p:grpSpPr>
          <a:xfrm>
            <a:off x="717524" y="611775"/>
            <a:ext cx="18580100" cy="436245"/>
            <a:chOff x="717524" y="611775"/>
            <a:chExt cx="18580100" cy="436245"/>
          </a:xfrm>
        </p:grpSpPr>
        <p:sp>
          <p:nvSpPr>
            <p:cNvPr id="34" name="object 16">
              <a:extLst>
                <a:ext uri="{FF2B5EF4-FFF2-40B4-BE49-F238E27FC236}">
                  <a16:creationId xmlns:a16="http://schemas.microsoft.com/office/drawing/2014/main" id="{C6467F8A-5FE8-C680-7C30-025FACD022DD}"/>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5" name="object 17">
              <a:extLst>
                <a:ext uri="{FF2B5EF4-FFF2-40B4-BE49-F238E27FC236}">
                  <a16:creationId xmlns:a16="http://schemas.microsoft.com/office/drawing/2014/main" id="{EEC3DF8F-0907-C6BC-8884-C35C5FB721B8}"/>
                </a:ext>
              </a:extLst>
            </p:cNvPr>
            <p:cNvPicPr/>
            <p:nvPr/>
          </p:nvPicPr>
          <p:blipFill>
            <a:blip r:embed="rId4" cstate="print"/>
            <a:stretch>
              <a:fillRect/>
            </a:stretch>
          </p:blipFill>
          <p:spPr>
            <a:xfrm>
              <a:off x="10231913" y="804489"/>
              <a:ext cx="101850" cy="104708"/>
            </a:xfrm>
            <a:prstGeom prst="rect">
              <a:avLst/>
            </a:prstGeom>
          </p:spPr>
        </p:pic>
        <p:sp>
          <p:nvSpPr>
            <p:cNvPr id="36" name="object 18">
              <a:extLst>
                <a:ext uri="{FF2B5EF4-FFF2-40B4-BE49-F238E27FC236}">
                  <a16:creationId xmlns:a16="http://schemas.microsoft.com/office/drawing/2014/main" id="{E4D8E2AB-D2F3-CEEA-4F02-FA85EB4A3CD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7" name="object 19">
              <a:extLst>
                <a:ext uri="{FF2B5EF4-FFF2-40B4-BE49-F238E27FC236}">
                  <a16:creationId xmlns:a16="http://schemas.microsoft.com/office/drawing/2014/main" id="{60FEE637-3977-7244-703F-709AEB2F078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8" name="object 20">
              <a:extLst>
                <a:ext uri="{FF2B5EF4-FFF2-40B4-BE49-F238E27FC236}">
                  <a16:creationId xmlns:a16="http://schemas.microsoft.com/office/drawing/2014/main" id="{0EA11CD3-D350-B498-BE37-1F727F12231F}"/>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9" name="object 21">
              <a:extLst>
                <a:ext uri="{FF2B5EF4-FFF2-40B4-BE49-F238E27FC236}">
                  <a16:creationId xmlns:a16="http://schemas.microsoft.com/office/drawing/2014/main" id="{C05D4011-4831-938A-494C-96103634B044}"/>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0" name="object 22">
              <a:extLst>
                <a:ext uri="{FF2B5EF4-FFF2-40B4-BE49-F238E27FC236}">
                  <a16:creationId xmlns:a16="http://schemas.microsoft.com/office/drawing/2014/main" id="{B227BB71-B1FB-91E8-EEF4-587F0BFA15B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1" name="object 23">
              <a:extLst>
                <a:ext uri="{FF2B5EF4-FFF2-40B4-BE49-F238E27FC236}">
                  <a16:creationId xmlns:a16="http://schemas.microsoft.com/office/drawing/2014/main" id="{6C2EC00A-B3AB-96BA-E8F3-AFF89C063AEF}"/>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2" name="object 24">
              <a:extLst>
                <a:ext uri="{FF2B5EF4-FFF2-40B4-BE49-F238E27FC236}">
                  <a16:creationId xmlns:a16="http://schemas.microsoft.com/office/drawing/2014/main" id="{219FAAF4-346E-7AA2-3E79-E57CD23C58D0}"/>
                </a:ext>
              </a:extLst>
            </p:cNvPr>
            <p:cNvPicPr/>
            <p:nvPr/>
          </p:nvPicPr>
          <p:blipFill>
            <a:blip r:embed="rId5" cstate="print"/>
            <a:stretch>
              <a:fillRect/>
            </a:stretch>
          </p:blipFill>
          <p:spPr>
            <a:xfrm>
              <a:off x="908206" y="665402"/>
              <a:ext cx="90711" cy="160393"/>
            </a:xfrm>
            <a:prstGeom prst="rect">
              <a:avLst/>
            </a:prstGeom>
          </p:spPr>
        </p:pic>
        <p:sp>
          <p:nvSpPr>
            <p:cNvPr id="43" name="object 25">
              <a:extLst>
                <a:ext uri="{FF2B5EF4-FFF2-40B4-BE49-F238E27FC236}">
                  <a16:creationId xmlns:a16="http://schemas.microsoft.com/office/drawing/2014/main" id="{788321DB-0BB4-33CF-A757-8A4B6062AF87}"/>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4" name="object 26">
              <a:extLst>
                <a:ext uri="{FF2B5EF4-FFF2-40B4-BE49-F238E27FC236}">
                  <a16:creationId xmlns:a16="http://schemas.microsoft.com/office/drawing/2014/main" id="{7482BBC1-6A3E-CD5F-DE16-E60CC3532E3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7">
              <a:extLst>
                <a:ext uri="{FF2B5EF4-FFF2-40B4-BE49-F238E27FC236}">
                  <a16:creationId xmlns:a16="http://schemas.microsoft.com/office/drawing/2014/main" id="{B6607E22-D688-D259-D980-223132876E0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8">
              <a:extLst>
                <a:ext uri="{FF2B5EF4-FFF2-40B4-BE49-F238E27FC236}">
                  <a16:creationId xmlns:a16="http://schemas.microsoft.com/office/drawing/2014/main" id="{D08751C6-AB72-056C-C0CA-2056F87E48D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7" name="object 29">
              <a:extLst>
                <a:ext uri="{FF2B5EF4-FFF2-40B4-BE49-F238E27FC236}">
                  <a16:creationId xmlns:a16="http://schemas.microsoft.com/office/drawing/2014/main" id="{B6DB97E5-AC8D-FF6C-7C3F-50CD4DA52192}"/>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8" name="object 30">
              <a:extLst>
                <a:ext uri="{FF2B5EF4-FFF2-40B4-BE49-F238E27FC236}">
                  <a16:creationId xmlns:a16="http://schemas.microsoft.com/office/drawing/2014/main" id="{3F887108-7045-98FC-9BA4-676FFEE08BB8}"/>
                </a:ext>
              </a:extLst>
            </p:cNvPr>
            <p:cNvPicPr/>
            <p:nvPr/>
          </p:nvPicPr>
          <p:blipFill>
            <a:blip r:embed="rId6"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5AD6D597-223A-B5F7-4C37-4A110A9F4AAC}"/>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0" name="object 2">
            <a:extLst>
              <a:ext uri="{FF2B5EF4-FFF2-40B4-BE49-F238E27FC236}">
                <a16:creationId xmlns:a16="http://schemas.microsoft.com/office/drawing/2014/main" id="{DC9DF603-2206-32DD-10F1-C436FD90353F}"/>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1" name="object 13">
            <a:extLst>
              <a:ext uri="{FF2B5EF4-FFF2-40B4-BE49-F238E27FC236}">
                <a16:creationId xmlns:a16="http://schemas.microsoft.com/office/drawing/2014/main" id="{ACFCCF80-92D0-471C-B5C3-DA5C150B88BC}"/>
              </a:ext>
            </a:extLst>
          </p:cNvPr>
          <p:cNvSpPr txBox="1"/>
          <p:nvPr/>
        </p:nvSpPr>
        <p:spPr>
          <a:xfrm>
            <a:off x="1757821" y="4095980"/>
            <a:ext cx="5640767" cy="1629549"/>
          </a:xfrm>
          <a:prstGeom prst="rect">
            <a:avLst/>
          </a:prstGeom>
        </p:spPr>
        <p:txBody>
          <a:bodyPr vert="horz" wrap="square" lIns="0" tIns="13970" rIns="0" bIns="0" rtlCol="0">
            <a:spAutoFit/>
          </a:bodyPr>
          <a:lstStyle/>
          <a:p>
            <a:pPr marL="12700">
              <a:lnSpc>
                <a:spcPct val="100000"/>
              </a:lnSpc>
              <a:spcBef>
                <a:spcPts val="110"/>
              </a:spcBef>
            </a:pPr>
            <a:r>
              <a:rPr lang="fr-FR" sz="2050" b="1" dirty="0">
                <a:solidFill>
                  <a:srgbClr val="602177"/>
                </a:solidFill>
                <a:latin typeface="Calibri"/>
                <a:cs typeface="Calibri"/>
              </a:rPr>
              <a:t>Il y a de fortes chances que cette adresse de </a:t>
            </a:r>
          </a:p>
          <a:p>
            <a:pPr marL="12700">
              <a:lnSpc>
                <a:spcPct val="100000"/>
              </a:lnSpc>
              <a:spcBef>
                <a:spcPts val="110"/>
              </a:spcBef>
            </a:pPr>
            <a:r>
              <a:rPr lang="fr-FR" sz="2050" b="1" dirty="0">
                <a:solidFill>
                  <a:srgbClr val="602177"/>
                </a:solidFill>
                <a:latin typeface="Calibri"/>
                <a:cs typeface="Calibri"/>
              </a:rPr>
              <a:t>destination soit une arnaque. Elle ne correspond </a:t>
            </a:r>
          </a:p>
          <a:p>
            <a:pPr marL="12700">
              <a:lnSpc>
                <a:spcPct val="100000"/>
              </a:lnSpc>
              <a:spcBef>
                <a:spcPts val="110"/>
              </a:spcBef>
            </a:pPr>
            <a:r>
              <a:rPr lang="fr-FR" sz="2050" b="1" dirty="0">
                <a:solidFill>
                  <a:srgbClr val="602177"/>
                </a:solidFill>
                <a:latin typeface="Calibri"/>
                <a:cs typeface="Calibri"/>
              </a:rPr>
              <a:t>pas à l’adresse du site officiel, et le lien “http:” </a:t>
            </a:r>
          </a:p>
          <a:p>
            <a:pPr marL="12700">
              <a:lnSpc>
                <a:spcPct val="100000"/>
              </a:lnSpc>
              <a:spcBef>
                <a:spcPts val="110"/>
              </a:spcBef>
            </a:pPr>
            <a:r>
              <a:rPr lang="fr-FR" sz="2050" b="1" dirty="0">
                <a:solidFill>
                  <a:srgbClr val="602177"/>
                </a:solidFill>
                <a:latin typeface="Calibri"/>
                <a:cs typeface="Calibri"/>
              </a:rPr>
              <a:t>indique que la connexion n’est pas sécurisée, ce </a:t>
            </a:r>
          </a:p>
          <a:p>
            <a:pPr marL="12700">
              <a:lnSpc>
                <a:spcPct val="100000"/>
              </a:lnSpc>
              <a:spcBef>
                <a:spcPts val="110"/>
              </a:spcBef>
            </a:pPr>
            <a:r>
              <a:rPr lang="fr-FR" sz="2050" b="1" dirty="0">
                <a:solidFill>
                  <a:srgbClr val="602177"/>
                </a:solidFill>
                <a:latin typeface="Calibri"/>
                <a:cs typeface="Calibri"/>
              </a:rPr>
              <a:t>qui doit éveiller votre méfiance.</a:t>
            </a:r>
            <a:endParaRPr lang="fr-FR" sz="2050" b="1" dirty="0">
              <a:latin typeface="Calibri"/>
              <a:cs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94038" y="1570926"/>
            <a:ext cx="15896302" cy="8760460"/>
            <a:chOff x="1994038" y="1570926"/>
            <a:chExt cx="15896302" cy="8760460"/>
          </a:xfrm>
        </p:grpSpPr>
        <p:sp>
          <p:nvSpPr>
            <p:cNvPr id="4" name="object 4"/>
            <p:cNvSpPr/>
            <p:nvPr/>
          </p:nvSpPr>
          <p:spPr>
            <a:xfrm>
              <a:off x="7957035" y="1570926"/>
              <a:ext cx="9933305" cy="8760460"/>
            </a:xfrm>
            <a:custGeom>
              <a:avLst/>
              <a:gdLst/>
              <a:ahLst/>
              <a:cxnLst/>
              <a:rect l="l" t="t" r="r" b="b"/>
              <a:pathLst>
                <a:path w="9933305" h="8760460">
                  <a:moveTo>
                    <a:pt x="9932681" y="0"/>
                  </a:moveTo>
                  <a:lnTo>
                    <a:pt x="0" y="0"/>
                  </a:lnTo>
                  <a:lnTo>
                    <a:pt x="0" y="8760361"/>
                  </a:lnTo>
                  <a:lnTo>
                    <a:pt x="9932681" y="8760361"/>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5509"/>
              <a:ext cx="9700716" cy="8527708"/>
            </a:xfrm>
            <a:prstGeom prst="rect">
              <a:avLst/>
            </a:prstGeom>
          </p:spPr>
        </p:pic>
        <p:sp>
          <p:nvSpPr>
            <p:cNvPr id="7" name="object 7"/>
            <p:cNvSpPr/>
            <p:nvPr/>
          </p:nvSpPr>
          <p:spPr>
            <a:xfrm>
              <a:off x="8395740" y="850044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395740" y="850044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8963073" y="2094177"/>
              <a:ext cx="607695" cy="161290"/>
            </a:xfrm>
            <a:custGeom>
              <a:avLst/>
              <a:gdLst/>
              <a:ahLst/>
              <a:cxnLst/>
              <a:rect l="l" t="t" r="r" b="b"/>
              <a:pathLst>
                <a:path w="607695" h="161289">
                  <a:moveTo>
                    <a:pt x="526685" y="0"/>
                  </a:moveTo>
                  <a:lnTo>
                    <a:pt x="80636" y="0"/>
                  </a:lnTo>
                  <a:lnTo>
                    <a:pt x="49249" y="6331"/>
                  </a:lnTo>
                  <a:lnTo>
                    <a:pt x="23618" y="23598"/>
                  </a:lnTo>
                  <a:lnTo>
                    <a:pt x="6337" y="49209"/>
                  </a:lnTo>
                  <a:lnTo>
                    <a:pt x="0" y="80573"/>
                  </a:lnTo>
                  <a:lnTo>
                    <a:pt x="6337" y="111985"/>
                  </a:lnTo>
                  <a:lnTo>
                    <a:pt x="23618" y="137621"/>
                  </a:lnTo>
                  <a:lnTo>
                    <a:pt x="49249" y="154897"/>
                  </a:lnTo>
                  <a:lnTo>
                    <a:pt x="80636" y="161230"/>
                  </a:lnTo>
                  <a:lnTo>
                    <a:pt x="526685" y="161230"/>
                  </a:lnTo>
                  <a:lnTo>
                    <a:pt x="558070" y="154897"/>
                  </a:lnTo>
                  <a:lnTo>
                    <a:pt x="583698" y="137621"/>
                  </a:lnTo>
                  <a:lnTo>
                    <a:pt x="600975" y="111985"/>
                  </a:lnTo>
                  <a:lnTo>
                    <a:pt x="607311" y="80573"/>
                  </a:lnTo>
                  <a:lnTo>
                    <a:pt x="600975" y="49209"/>
                  </a:lnTo>
                  <a:lnTo>
                    <a:pt x="583698" y="23598"/>
                  </a:lnTo>
                  <a:lnTo>
                    <a:pt x="558070" y="6331"/>
                  </a:lnTo>
                  <a:lnTo>
                    <a:pt x="526685" y="0"/>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1994038" y="8037954"/>
              <a:ext cx="6288841" cy="1341613"/>
            </a:xfrm>
            <a:prstGeom prst="rect">
              <a:avLst/>
            </a:prstGeom>
          </p:spPr>
        </p:pic>
      </p:grpSp>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AF0C1025-EBE8-7288-D737-0206980D93BF}"/>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75B8A284-CCE8-33CC-7FA4-89A2561E7179}"/>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D2A805C-4657-16BB-1518-D6B195E9AE0B}"/>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94038" y="1570926"/>
            <a:ext cx="15896302" cy="8760460"/>
            <a:chOff x="1994038" y="1570926"/>
            <a:chExt cx="15896302" cy="8760460"/>
          </a:xfrm>
        </p:grpSpPr>
        <p:sp>
          <p:nvSpPr>
            <p:cNvPr id="3" name="object 3"/>
            <p:cNvSpPr/>
            <p:nvPr/>
          </p:nvSpPr>
          <p:spPr>
            <a:xfrm>
              <a:off x="7957035" y="1570926"/>
              <a:ext cx="9933305" cy="8760460"/>
            </a:xfrm>
            <a:custGeom>
              <a:avLst/>
              <a:gdLst/>
              <a:ahLst/>
              <a:cxnLst/>
              <a:rect l="l" t="t" r="r" b="b"/>
              <a:pathLst>
                <a:path w="9933305" h="8760460">
                  <a:moveTo>
                    <a:pt x="9932681" y="0"/>
                  </a:moveTo>
                  <a:lnTo>
                    <a:pt x="0" y="0"/>
                  </a:lnTo>
                  <a:lnTo>
                    <a:pt x="0" y="8760361"/>
                  </a:lnTo>
                  <a:lnTo>
                    <a:pt x="9932681" y="8760361"/>
                  </a:lnTo>
                  <a:lnTo>
                    <a:pt x="993268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062581" y="1675509"/>
              <a:ext cx="9700716" cy="8527708"/>
            </a:xfrm>
            <a:prstGeom prst="rect">
              <a:avLst/>
            </a:prstGeom>
          </p:spPr>
        </p:pic>
        <p:sp>
          <p:nvSpPr>
            <p:cNvPr id="6" name="object 6"/>
            <p:cNvSpPr/>
            <p:nvPr/>
          </p:nvSpPr>
          <p:spPr>
            <a:xfrm>
              <a:off x="8395740" y="850044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8395740" y="850044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8963073" y="2094177"/>
              <a:ext cx="607695" cy="161290"/>
            </a:xfrm>
            <a:custGeom>
              <a:avLst/>
              <a:gdLst/>
              <a:ahLst/>
              <a:cxnLst/>
              <a:rect l="l" t="t" r="r" b="b"/>
              <a:pathLst>
                <a:path w="607695" h="161289">
                  <a:moveTo>
                    <a:pt x="526685" y="0"/>
                  </a:moveTo>
                  <a:lnTo>
                    <a:pt x="80636" y="0"/>
                  </a:lnTo>
                  <a:lnTo>
                    <a:pt x="49249" y="6331"/>
                  </a:lnTo>
                  <a:lnTo>
                    <a:pt x="23618" y="23598"/>
                  </a:lnTo>
                  <a:lnTo>
                    <a:pt x="6337" y="49209"/>
                  </a:lnTo>
                  <a:lnTo>
                    <a:pt x="0" y="80573"/>
                  </a:lnTo>
                  <a:lnTo>
                    <a:pt x="6337" y="111985"/>
                  </a:lnTo>
                  <a:lnTo>
                    <a:pt x="23618" y="137621"/>
                  </a:lnTo>
                  <a:lnTo>
                    <a:pt x="49249" y="154897"/>
                  </a:lnTo>
                  <a:lnTo>
                    <a:pt x="80636" y="161230"/>
                  </a:lnTo>
                  <a:lnTo>
                    <a:pt x="526685" y="161230"/>
                  </a:lnTo>
                  <a:lnTo>
                    <a:pt x="558070" y="154897"/>
                  </a:lnTo>
                  <a:lnTo>
                    <a:pt x="583698" y="137621"/>
                  </a:lnTo>
                  <a:lnTo>
                    <a:pt x="600975" y="111985"/>
                  </a:lnTo>
                  <a:lnTo>
                    <a:pt x="607311" y="80573"/>
                  </a:lnTo>
                  <a:lnTo>
                    <a:pt x="600975" y="49209"/>
                  </a:lnTo>
                  <a:lnTo>
                    <a:pt x="583698" y="23598"/>
                  </a:lnTo>
                  <a:lnTo>
                    <a:pt x="558070" y="6331"/>
                  </a:lnTo>
                  <a:lnTo>
                    <a:pt x="526685" y="0"/>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1994038" y="6376899"/>
              <a:ext cx="6288841" cy="3002668"/>
            </a:xfrm>
            <a:prstGeom prst="rect">
              <a:avLst/>
            </a:prstGeom>
          </p:spPr>
        </p:pic>
      </p:grpSp>
      <p:sp>
        <p:nvSpPr>
          <p:cNvPr id="11" name="object 11"/>
          <p:cNvSpPr txBox="1"/>
          <p:nvPr/>
        </p:nvSpPr>
        <p:spPr>
          <a:xfrm>
            <a:off x="1981339" y="5269398"/>
            <a:ext cx="4810125"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L’adresse</a:t>
            </a:r>
            <a:r>
              <a:rPr sz="2050" b="1" spc="95" dirty="0">
                <a:solidFill>
                  <a:srgbClr val="602177"/>
                </a:solidFill>
                <a:latin typeface="Calibri"/>
                <a:cs typeface="Calibri"/>
              </a:rPr>
              <a:t> </a:t>
            </a:r>
            <a:r>
              <a:rPr sz="2050" b="1" dirty="0">
                <a:solidFill>
                  <a:srgbClr val="602177"/>
                </a:solidFill>
                <a:latin typeface="Calibri"/>
                <a:cs typeface="Calibri"/>
              </a:rPr>
              <a:t>de</a:t>
            </a:r>
            <a:r>
              <a:rPr sz="2050" b="1" spc="95" dirty="0">
                <a:solidFill>
                  <a:srgbClr val="602177"/>
                </a:solidFill>
                <a:latin typeface="Calibri"/>
                <a:cs typeface="Calibri"/>
              </a:rPr>
              <a:t> </a:t>
            </a:r>
            <a:r>
              <a:rPr sz="2050" b="1" spc="45" dirty="0">
                <a:solidFill>
                  <a:srgbClr val="602177"/>
                </a:solidFill>
                <a:latin typeface="Calibri"/>
                <a:cs typeface="Calibri"/>
              </a:rPr>
              <a:t>destination</a:t>
            </a:r>
            <a:r>
              <a:rPr sz="2050" b="1" spc="100" dirty="0">
                <a:solidFill>
                  <a:srgbClr val="602177"/>
                </a:solidFill>
                <a:latin typeface="Calibri"/>
                <a:cs typeface="Calibri"/>
              </a:rPr>
              <a:t> </a:t>
            </a:r>
            <a:r>
              <a:rPr sz="2050" b="1" dirty="0">
                <a:solidFill>
                  <a:srgbClr val="602177"/>
                </a:solidFill>
                <a:latin typeface="Calibri"/>
                <a:cs typeface="Calibri"/>
              </a:rPr>
              <a:t>ne</a:t>
            </a:r>
            <a:r>
              <a:rPr sz="2050" b="1" spc="95" dirty="0">
                <a:solidFill>
                  <a:srgbClr val="602177"/>
                </a:solidFill>
                <a:latin typeface="Calibri"/>
                <a:cs typeface="Calibri"/>
              </a:rPr>
              <a:t> </a:t>
            </a:r>
            <a:r>
              <a:rPr sz="2050" b="1" dirty="0">
                <a:solidFill>
                  <a:srgbClr val="602177"/>
                </a:solidFill>
                <a:latin typeface="Calibri"/>
                <a:cs typeface="Calibri"/>
              </a:rPr>
              <a:t>correspond</a:t>
            </a:r>
            <a:r>
              <a:rPr sz="2050" b="1" spc="95" dirty="0">
                <a:solidFill>
                  <a:srgbClr val="602177"/>
                </a:solidFill>
                <a:latin typeface="Calibri"/>
                <a:cs typeface="Calibri"/>
              </a:rPr>
              <a:t> </a:t>
            </a:r>
            <a:r>
              <a:rPr sz="2050" b="1" spc="65" dirty="0">
                <a:solidFill>
                  <a:srgbClr val="602177"/>
                </a:solidFill>
                <a:latin typeface="Calibri"/>
                <a:cs typeface="Calibri"/>
              </a:rPr>
              <a:t>ni</a:t>
            </a:r>
            <a:r>
              <a:rPr sz="2050" b="1" spc="95" dirty="0">
                <a:solidFill>
                  <a:srgbClr val="602177"/>
                </a:solidFill>
                <a:latin typeface="Calibri"/>
                <a:cs typeface="Calibri"/>
              </a:rPr>
              <a:t> </a:t>
            </a:r>
            <a:r>
              <a:rPr sz="2050" b="1" spc="5" dirty="0">
                <a:solidFill>
                  <a:srgbClr val="602177"/>
                </a:solidFill>
                <a:latin typeface="Calibri"/>
                <a:cs typeface="Calibri"/>
              </a:rPr>
              <a:t>à </a:t>
            </a: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du</a:t>
            </a:r>
            <a:r>
              <a:rPr sz="2050" b="1" spc="60" dirty="0">
                <a:solidFill>
                  <a:srgbClr val="602177"/>
                </a:solidFill>
                <a:latin typeface="Calibri"/>
                <a:cs typeface="Calibri"/>
              </a:rPr>
              <a:t> </a:t>
            </a:r>
            <a:r>
              <a:rPr sz="2050" b="1" spc="50" dirty="0">
                <a:solidFill>
                  <a:srgbClr val="602177"/>
                </a:solidFill>
                <a:latin typeface="Calibri"/>
                <a:cs typeface="Calibri"/>
              </a:rPr>
              <a:t>site</a:t>
            </a:r>
            <a:r>
              <a:rPr sz="2050" b="1" spc="60" dirty="0">
                <a:solidFill>
                  <a:srgbClr val="602177"/>
                </a:solidFill>
                <a:latin typeface="Calibri"/>
                <a:cs typeface="Calibri"/>
              </a:rPr>
              <a:t> </a:t>
            </a:r>
            <a:r>
              <a:rPr sz="2050" b="1" spc="50" dirty="0">
                <a:solidFill>
                  <a:srgbClr val="602177"/>
                </a:solidFill>
                <a:latin typeface="Calibri"/>
                <a:cs typeface="Calibri"/>
              </a:rPr>
              <a:t>officiel</a:t>
            </a:r>
            <a:r>
              <a:rPr sz="2050" b="1" spc="55" dirty="0">
                <a:solidFill>
                  <a:srgbClr val="602177"/>
                </a:solidFill>
                <a:latin typeface="Calibri"/>
                <a:cs typeface="Calibri"/>
              </a:rPr>
              <a:t> </a:t>
            </a:r>
            <a:r>
              <a:rPr sz="2050" b="1" spc="65" dirty="0">
                <a:solidFill>
                  <a:srgbClr val="602177"/>
                </a:solidFill>
                <a:latin typeface="Calibri"/>
                <a:cs typeface="Calibri"/>
              </a:rPr>
              <a:t>ni</a:t>
            </a:r>
            <a:r>
              <a:rPr sz="2050" b="1" spc="60" dirty="0">
                <a:solidFill>
                  <a:srgbClr val="602177"/>
                </a:solidFill>
                <a:latin typeface="Calibri"/>
                <a:cs typeface="Calibri"/>
              </a:rPr>
              <a:t> </a:t>
            </a:r>
            <a:r>
              <a:rPr sz="2050" b="1" spc="50" dirty="0">
                <a:solidFill>
                  <a:srgbClr val="602177"/>
                </a:solidFill>
                <a:latin typeface="Calibri"/>
                <a:cs typeface="Calibri"/>
              </a:rPr>
              <a:t>au</a:t>
            </a:r>
            <a:r>
              <a:rPr sz="2050" b="1" spc="60" dirty="0">
                <a:solidFill>
                  <a:srgbClr val="602177"/>
                </a:solidFill>
                <a:latin typeface="Calibri"/>
                <a:cs typeface="Calibri"/>
              </a:rPr>
              <a:t> </a:t>
            </a:r>
            <a:r>
              <a:rPr sz="2050" b="1" spc="65" dirty="0">
                <a:solidFill>
                  <a:srgbClr val="602177"/>
                </a:solidFill>
                <a:latin typeface="Calibri"/>
                <a:cs typeface="Calibri"/>
              </a:rPr>
              <a:t>lien</a:t>
            </a:r>
            <a:r>
              <a:rPr sz="2050" b="1" spc="55" dirty="0">
                <a:solidFill>
                  <a:srgbClr val="602177"/>
                </a:solidFill>
                <a:latin typeface="Calibri"/>
                <a:cs typeface="Calibri"/>
              </a:rPr>
              <a:t> </a:t>
            </a:r>
            <a:r>
              <a:rPr sz="2050" b="1" spc="-10" dirty="0">
                <a:solidFill>
                  <a:srgbClr val="602177"/>
                </a:solidFill>
                <a:latin typeface="Calibri"/>
                <a:cs typeface="Calibri"/>
              </a:rPr>
              <a:t>affichée </a:t>
            </a:r>
            <a:r>
              <a:rPr sz="2050" b="1" dirty="0">
                <a:solidFill>
                  <a:srgbClr val="602177"/>
                </a:solidFill>
                <a:latin typeface="Calibri"/>
                <a:cs typeface="Calibri"/>
              </a:rPr>
              <a:t>dans</a:t>
            </a:r>
            <a:r>
              <a:rPr sz="2050" b="1" spc="80" dirty="0">
                <a:solidFill>
                  <a:srgbClr val="602177"/>
                </a:solidFill>
                <a:latin typeface="Calibri"/>
                <a:cs typeface="Calibri"/>
              </a:rPr>
              <a:t> </a:t>
            </a:r>
            <a:r>
              <a:rPr sz="2050" b="1" spc="60" dirty="0">
                <a:solidFill>
                  <a:srgbClr val="602177"/>
                </a:solidFill>
                <a:latin typeface="Calibri"/>
                <a:cs typeface="Calibri"/>
              </a:rPr>
              <a:t>le</a:t>
            </a:r>
            <a:r>
              <a:rPr sz="2050" b="1" spc="90" dirty="0">
                <a:solidFill>
                  <a:srgbClr val="602177"/>
                </a:solidFill>
                <a:latin typeface="Calibri"/>
                <a:cs typeface="Calibri"/>
              </a:rPr>
              <a:t> </a:t>
            </a:r>
            <a:r>
              <a:rPr sz="2050" b="1" spc="50" dirty="0">
                <a:solidFill>
                  <a:srgbClr val="602177"/>
                </a:solidFill>
                <a:latin typeface="Calibri"/>
                <a:cs typeface="Calibri"/>
              </a:rPr>
              <a:t>mail.</a:t>
            </a:r>
            <a:endParaRPr sz="2050" b="1" dirty="0">
              <a:latin typeface="Calibri"/>
              <a:cs typeface="Calibri"/>
            </a:endParaRPr>
          </a:p>
        </p:txBody>
      </p:sp>
      <p:sp>
        <p:nvSpPr>
          <p:cNvPr id="12" name="object 12"/>
          <p:cNvSpPr txBox="1"/>
          <p:nvPr/>
        </p:nvSpPr>
        <p:spPr>
          <a:xfrm rot="20880000">
            <a:off x="3589405" y="6844361"/>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3" name="object 13">
            <a:extLst>
              <a:ext uri="{FF2B5EF4-FFF2-40B4-BE49-F238E27FC236}">
                <a16:creationId xmlns:a16="http://schemas.microsoft.com/office/drawing/2014/main" id="{7FE0D07C-25B7-2FF7-5C12-D4E759F8E2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4" name="object 15">
            <a:extLst>
              <a:ext uri="{FF2B5EF4-FFF2-40B4-BE49-F238E27FC236}">
                <a16:creationId xmlns:a16="http://schemas.microsoft.com/office/drawing/2014/main" id="{E3F92937-96D6-8493-23BC-9A0BAB085F08}"/>
              </a:ext>
            </a:extLst>
          </p:cNvPr>
          <p:cNvGrpSpPr/>
          <p:nvPr/>
        </p:nvGrpSpPr>
        <p:grpSpPr>
          <a:xfrm>
            <a:off x="717524" y="611775"/>
            <a:ext cx="18580100" cy="436245"/>
            <a:chOff x="717524" y="611775"/>
            <a:chExt cx="18580100" cy="436245"/>
          </a:xfrm>
        </p:grpSpPr>
        <p:sp>
          <p:nvSpPr>
            <p:cNvPr id="35" name="object 16">
              <a:extLst>
                <a:ext uri="{FF2B5EF4-FFF2-40B4-BE49-F238E27FC236}">
                  <a16:creationId xmlns:a16="http://schemas.microsoft.com/office/drawing/2014/main" id="{56029F01-71C4-7746-8532-F294B92F4C3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6" name="object 17">
              <a:extLst>
                <a:ext uri="{FF2B5EF4-FFF2-40B4-BE49-F238E27FC236}">
                  <a16:creationId xmlns:a16="http://schemas.microsoft.com/office/drawing/2014/main" id="{387852A0-8EB4-CA9A-0C67-8FFA1F1EDF37}"/>
                </a:ext>
              </a:extLst>
            </p:cNvPr>
            <p:cNvPicPr/>
            <p:nvPr/>
          </p:nvPicPr>
          <p:blipFill>
            <a:blip r:embed="rId4" cstate="print"/>
            <a:stretch>
              <a:fillRect/>
            </a:stretch>
          </p:blipFill>
          <p:spPr>
            <a:xfrm>
              <a:off x="10231913" y="804489"/>
              <a:ext cx="101850" cy="104708"/>
            </a:xfrm>
            <a:prstGeom prst="rect">
              <a:avLst/>
            </a:prstGeom>
          </p:spPr>
        </p:pic>
        <p:sp>
          <p:nvSpPr>
            <p:cNvPr id="37" name="object 18">
              <a:extLst>
                <a:ext uri="{FF2B5EF4-FFF2-40B4-BE49-F238E27FC236}">
                  <a16:creationId xmlns:a16="http://schemas.microsoft.com/office/drawing/2014/main" id="{D4DFF6B0-A71E-6505-8FC6-9EA2A76A89F7}"/>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8" name="object 19">
              <a:extLst>
                <a:ext uri="{FF2B5EF4-FFF2-40B4-BE49-F238E27FC236}">
                  <a16:creationId xmlns:a16="http://schemas.microsoft.com/office/drawing/2014/main" id="{E7B5D725-2E3C-10A0-2D12-AA677BC32A1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9" name="object 20">
              <a:extLst>
                <a:ext uri="{FF2B5EF4-FFF2-40B4-BE49-F238E27FC236}">
                  <a16:creationId xmlns:a16="http://schemas.microsoft.com/office/drawing/2014/main" id="{E5BF3288-3DF1-BCCD-8EF3-1320B50808BD}"/>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1">
              <a:extLst>
                <a:ext uri="{FF2B5EF4-FFF2-40B4-BE49-F238E27FC236}">
                  <a16:creationId xmlns:a16="http://schemas.microsoft.com/office/drawing/2014/main" id="{7C7062ED-357D-86CB-F57A-89C443B8410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2">
              <a:extLst>
                <a:ext uri="{FF2B5EF4-FFF2-40B4-BE49-F238E27FC236}">
                  <a16:creationId xmlns:a16="http://schemas.microsoft.com/office/drawing/2014/main" id="{3761A538-7C34-4EE2-28CF-67213D46F361}"/>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2" name="object 23">
              <a:extLst>
                <a:ext uri="{FF2B5EF4-FFF2-40B4-BE49-F238E27FC236}">
                  <a16:creationId xmlns:a16="http://schemas.microsoft.com/office/drawing/2014/main" id="{6C6133B5-2713-117F-4C85-42A44FCB5617}"/>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3" name="object 24">
              <a:extLst>
                <a:ext uri="{FF2B5EF4-FFF2-40B4-BE49-F238E27FC236}">
                  <a16:creationId xmlns:a16="http://schemas.microsoft.com/office/drawing/2014/main" id="{8B5AD58B-5442-B83C-EEB9-1355EDCECF97}"/>
                </a:ext>
              </a:extLst>
            </p:cNvPr>
            <p:cNvPicPr/>
            <p:nvPr/>
          </p:nvPicPr>
          <p:blipFill>
            <a:blip r:embed="rId5" cstate="print"/>
            <a:stretch>
              <a:fillRect/>
            </a:stretch>
          </p:blipFill>
          <p:spPr>
            <a:xfrm>
              <a:off x="908206" y="665402"/>
              <a:ext cx="90711" cy="160393"/>
            </a:xfrm>
            <a:prstGeom prst="rect">
              <a:avLst/>
            </a:prstGeom>
          </p:spPr>
        </p:pic>
        <p:sp>
          <p:nvSpPr>
            <p:cNvPr id="44" name="object 25">
              <a:extLst>
                <a:ext uri="{FF2B5EF4-FFF2-40B4-BE49-F238E27FC236}">
                  <a16:creationId xmlns:a16="http://schemas.microsoft.com/office/drawing/2014/main" id="{890AE346-ED22-BBC6-3D13-355B493EA5AB}"/>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5" name="object 26">
              <a:extLst>
                <a:ext uri="{FF2B5EF4-FFF2-40B4-BE49-F238E27FC236}">
                  <a16:creationId xmlns:a16="http://schemas.microsoft.com/office/drawing/2014/main" id="{82F07C25-7E88-030A-81A5-03D9B083CF5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7">
              <a:extLst>
                <a:ext uri="{FF2B5EF4-FFF2-40B4-BE49-F238E27FC236}">
                  <a16:creationId xmlns:a16="http://schemas.microsoft.com/office/drawing/2014/main" id="{0916A47A-5314-353E-8AA6-DEA9C6B97443}"/>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8">
              <a:extLst>
                <a:ext uri="{FF2B5EF4-FFF2-40B4-BE49-F238E27FC236}">
                  <a16:creationId xmlns:a16="http://schemas.microsoft.com/office/drawing/2014/main" id="{AC311DB0-34EA-BF8C-FE89-680D364019F5}"/>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8" name="object 29">
              <a:extLst>
                <a:ext uri="{FF2B5EF4-FFF2-40B4-BE49-F238E27FC236}">
                  <a16:creationId xmlns:a16="http://schemas.microsoft.com/office/drawing/2014/main" id="{5E8BD4B9-2AAD-A2F2-10BF-CE0556AA7EF4}"/>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9" name="object 30">
              <a:extLst>
                <a:ext uri="{FF2B5EF4-FFF2-40B4-BE49-F238E27FC236}">
                  <a16:creationId xmlns:a16="http://schemas.microsoft.com/office/drawing/2014/main" id="{3DD9D7AA-C24A-463B-6170-B9692E51966C}"/>
                </a:ext>
              </a:extLst>
            </p:cNvPr>
            <p:cNvPicPr/>
            <p:nvPr/>
          </p:nvPicPr>
          <p:blipFill>
            <a:blip r:embed="rId6" cstate="print"/>
            <a:stretch>
              <a:fillRect/>
            </a:stretch>
          </p:blipFill>
          <p:spPr>
            <a:xfrm>
              <a:off x="10152472" y="665402"/>
              <a:ext cx="90718" cy="160393"/>
            </a:xfrm>
            <a:prstGeom prst="rect">
              <a:avLst/>
            </a:prstGeom>
          </p:spPr>
        </p:pic>
      </p:grpSp>
      <p:sp>
        <p:nvSpPr>
          <p:cNvPr id="50" name="object 77">
            <a:extLst>
              <a:ext uri="{FF2B5EF4-FFF2-40B4-BE49-F238E27FC236}">
                <a16:creationId xmlns:a16="http://schemas.microsoft.com/office/drawing/2014/main" id="{F94BD222-7228-1650-DDD3-FC6006CBED76}"/>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1" name="object 2">
            <a:extLst>
              <a:ext uri="{FF2B5EF4-FFF2-40B4-BE49-F238E27FC236}">
                <a16:creationId xmlns:a16="http://schemas.microsoft.com/office/drawing/2014/main" id="{900ABF2F-9F49-E833-92CD-BC4A04B6DC55}"/>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716893" y="1567156"/>
            <a:ext cx="11186157" cy="9182735"/>
            <a:chOff x="1716893" y="1567156"/>
            <a:chExt cx="11186157"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469943" y="7684215"/>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469943" y="7684215"/>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78263" y="7649145"/>
              <a:ext cx="979169" cy="0"/>
            </a:xfrm>
            <a:custGeom>
              <a:avLst/>
              <a:gdLst/>
              <a:ahLst/>
              <a:cxnLst/>
              <a:rect l="l" t="t" r="r" b="b"/>
              <a:pathLst>
                <a:path w="979170">
                  <a:moveTo>
                    <a:pt x="0" y="0"/>
                  </a:moveTo>
                  <a:lnTo>
                    <a:pt x="978818" y="0"/>
                  </a:lnTo>
                </a:path>
              </a:pathLst>
            </a:custGeom>
            <a:ln w="52354">
              <a:solidFill>
                <a:srgbClr val="E0C1F2"/>
              </a:solidFill>
            </a:ln>
          </p:spPr>
          <p:txBody>
            <a:bodyPr wrap="square" lIns="0" tIns="0" rIns="0" bIns="0" rtlCol="0"/>
            <a:lstStyle/>
            <a:p>
              <a:endParaRPr/>
            </a:p>
          </p:txBody>
        </p:sp>
        <p:sp>
          <p:nvSpPr>
            <p:cNvPr id="10" name="object 10"/>
            <p:cNvSpPr/>
            <p:nvPr/>
          </p:nvSpPr>
          <p:spPr>
            <a:xfrm>
              <a:off x="11015371" y="5438397"/>
              <a:ext cx="167640" cy="314325"/>
            </a:xfrm>
            <a:custGeom>
              <a:avLst/>
              <a:gdLst/>
              <a:ahLst/>
              <a:cxnLst/>
              <a:rect l="l" t="t" r="r" b="b"/>
              <a:pathLst>
                <a:path w="167640" h="314325">
                  <a:moveTo>
                    <a:pt x="83767" y="0"/>
                  </a:moveTo>
                  <a:lnTo>
                    <a:pt x="51162" y="6577"/>
                  </a:lnTo>
                  <a:lnTo>
                    <a:pt x="24535" y="24520"/>
                  </a:lnTo>
                  <a:lnTo>
                    <a:pt x="6583" y="51144"/>
                  </a:lnTo>
                  <a:lnTo>
                    <a:pt x="0" y="83767"/>
                  </a:lnTo>
                  <a:lnTo>
                    <a:pt x="0" y="230359"/>
                  </a:lnTo>
                  <a:lnTo>
                    <a:pt x="6583" y="262981"/>
                  </a:lnTo>
                  <a:lnTo>
                    <a:pt x="24535" y="289606"/>
                  </a:lnTo>
                  <a:lnTo>
                    <a:pt x="51162" y="307549"/>
                  </a:lnTo>
                  <a:lnTo>
                    <a:pt x="83767" y="314126"/>
                  </a:lnTo>
                  <a:lnTo>
                    <a:pt x="116371" y="307549"/>
                  </a:lnTo>
                  <a:lnTo>
                    <a:pt x="142998" y="289606"/>
                  </a:lnTo>
                  <a:lnTo>
                    <a:pt x="160950" y="262981"/>
                  </a:lnTo>
                  <a:lnTo>
                    <a:pt x="167534" y="230359"/>
                  </a:lnTo>
                  <a:lnTo>
                    <a:pt x="167534" y="83767"/>
                  </a:lnTo>
                  <a:lnTo>
                    <a:pt x="160950" y="51144"/>
                  </a:lnTo>
                  <a:lnTo>
                    <a:pt x="142998" y="24520"/>
                  </a:lnTo>
                  <a:lnTo>
                    <a:pt x="116371" y="6577"/>
                  </a:lnTo>
                  <a:lnTo>
                    <a:pt x="83767" y="0"/>
                  </a:lnTo>
                  <a:close/>
                </a:path>
              </a:pathLst>
            </a:custGeom>
            <a:solidFill>
              <a:srgbClr val="000000"/>
            </a:solidFill>
          </p:spPr>
          <p:txBody>
            <a:bodyPr wrap="square" lIns="0" tIns="0" rIns="0" bIns="0" rtlCol="0"/>
            <a:lstStyle/>
            <a:p>
              <a:endParaRPr/>
            </a:p>
          </p:txBody>
        </p:sp>
        <p:sp>
          <p:nvSpPr>
            <p:cNvPr id="11" name="object 11"/>
            <p:cNvSpPr/>
            <p:nvPr/>
          </p:nvSpPr>
          <p:spPr>
            <a:xfrm>
              <a:off x="1716893" y="7248910"/>
              <a:ext cx="5675630" cy="786130"/>
            </a:xfrm>
            <a:custGeom>
              <a:avLst/>
              <a:gdLst/>
              <a:ahLst/>
              <a:cxnLst/>
              <a:rect l="l" t="t" r="r" b="b"/>
              <a:pathLst>
                <a:path w="5675630" h="786129">
                  <a:moveTo>
                    <a:pt x="5570614" y="0"/>
                  </a:moveTo>
                  <a:lnTo>
                    <a:pt x="104605" y="0"/>
                  </a:lnTo>
                  <a:lnTo>
                    <a:pt x="63950" y="8217"/>
                  </a:lnTo>
                  <a:lnTo>
                    <a:pt x="30667" y="30674"/>
                  </a:lnTo>
                  <a:lnTo>
                    <a:pt x="8228" y="63960"/>
                  </a:lnTo>
                  <a:lnTo>
                    <a:pt x="0" y="104687"/>
                  </a:lnTo>
                  <a:lnTo>
                    <a:pt x="0" y="691298"/>
                  </a:lnTo>
                  <a:lnTo>
                    <a:pt x="8228" y="732060"/>
                  </a:lnTo>
                  <a:lnTo>
                    <a:pt x="30667" y="765343"/>
                  </a:lnTo>
                  <a:lnTo>
                    <a:pt x="60746" y="785620"/>
                  </a:lnTo>
                  <a:lnTo>
                    <a:pt x="5614473" y="785620"/>
                  </a:lnTo>
                  <a:lnTo>
                    <a:pt x="5644551" y="765343"/>
                  </a:lnTo>
                  <a:lnTo>
                    <a:pt x="5666991" y="732060"/>
                  </a:lnTo>
                  <a:lnTo>
                    <a:pt x="5675219" y="691298"/>
                  </a:lnTo>
                  <a:lnTo>
                    <a:pt x="5675219" y="104687"/>
                  </a:lnTo>
                  <a:lnTo>
                    <a:pt x="5666991" y="63960"/>
                  </a:lnTo>
                  <a:lnTo>
                    <a:pt x="5644551" y="30674"/>
                  </a:lnTo>
                  <a:lnTo>
                    <a:pt x="5611269" y="8217"/>
                  </a:lnTo>
                  <a:lnTo>
                    <a:pt x="5570614" y="0"/>
                  </a:lnTo>
                  <a:close/>
                </a:path>
              </a:pathLst>
            </a:custGeom>
            <a:solidFill>
              <a:srgbClr val="E0C1F2"/>
            </a:solidFill>
          </p:spPr>
          <p:txBody>
            <a:bodyPr wrap="square" lIns="0" tIns="0" rIns="0" bIns="0" rtlCol="0"/>
            <a:lstStyle/>
            <a:p>
              <a:endParaRPr/>
            </a:p>
          </p:txBody>
        </p:sp>
        <p:pic>
          <p:nvPicPr>
            <p:cNvPr id="12" name="object 12"/>
            <p:cNvPicPr/>
            <p:nvPr/>
          </p:nvPicPr>
          <p:blipFill>
            <a:blip r:embed="rId3" cstate="print"/>
            <a:stretch>
              <a:fillRect/>
            </a:stretch>
          </p:blipFill>
          <p:spPr>
            <a:xfrm>
              <a:off x="1965411" y="7459344"/>
              <a:ext cx="5235121" cy="400407"/>
            </a:xfrm>
            <a:prstGeom prst="rect">
              <a:avLst/>
            </a:prstGeom>
          </p:spPr>
        </p:pic>
      </p:grpSp>
      <p:sp>
        <p:nvSpPr>
          <p:cNvPr id="33" name="object 13">
            <a:extLst>
              <a:ext uri="{FF2B5EF4-FFF2-40B4-BE49-F238E27FC236}">
                <a16:creationId xmlns:a16="http://schemas.microsoft.com/office/drawing/2014/main" id="{A1FC9432-C880-DBD2-0AEF-BE82B002FF0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4" name="object 15">
            <a:extLst>
              <a:ext uri="{FF2B5EF4-FFF2-40B4-BE49-F238E27FC236}">
                <a16:creationId xmlns:a16="http://schemas.microsoft.com/office/drawing/2014/main" id="{F05E5D81-BC69-6E3B-E87A-7562EB90843C}"/>
              </a:ext>
            </a:extLst>
          </p:cNvPr>
          <p:cNvGrpSpPr/>
          <p:nvPr/>
        </p:nvGrpSpPr>
        <p:grpSpPr>
          <a:xfrm>
            <a:off x="717524" y="611775"/>
            <a:ext cx="18580100" cy="436245"/>
            <a:chOff x="717524" y="611775"/>
            <a:chExt cx="18580100" cy="436245"/>
          </a:xfrm>
        </p:grpSpPr>
        <p:sp>
          <p:nvSpPr>
            <p:cNvPr id="35" name="object 16">
              <a:extLst>
                <a:ext uri="{FF2B5EF4-FFF2-40B4-BE49-F238E27FC236}">
                  <a16:creationId xmlns:a16="http://schemas.microsoft.com/office/drawing/2014/main" id="{C25EEDAA-2E06-2A35-976F-F528B4BD2BD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6" name="object 17">
              <a:extLst>
                <a:ext uri="{FF2B5EF4-FFF2-40B4-BE49-F238E27FC236}">
                  <a16:creationId xmlns:a16="http://schemas.microsoft.com/office/drawing/2014/main" id="{2A238CE3-1AF6-EA32-C2AB-B2A35D5FDE12}"/>
                </a:ext>
              </a:extLst>
            </p:cNvPr>
            <p:cNvPicPr/>
            <p:nvPr/>
          </p:nvPicPr>
          <p:blipFill>
            <a:blip r:embed="rId4" cstate="print"/>
            <a:stretch>
              <a:fillRect/>
            </a:stretch>
          </p:blipFill>
          <p:spPr>
            <a:xfrm>
              <a:off x="10231913" y="804489"/>
              <a:ext cx="101850" cy="104708"/>
            </a:xfrm>
            <a:prstGeom prst="rect">
              <a:avLst/>
            </a:prstGeom>
          </p:spPr>
        </p:pic>
        <p:sp>
          <p:nvSpPr>
            <p:cNvPr id="37" name="object 18">
              <a:extLst>
                <a:ext uri="{FF2B5EF4-FFF2-40B4-BE49-F238E27FC236}">
                  <a16:creationId xmlns:a16="http://schemas.microsoft.com/office/drawing/2014/main" id="{5609C2AB-8FD2-33B7-568F-CF2BA52B577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8" name="object 19">
              <a:extLst>
                <a:ext uri="{FF2B5EF4-FFF2-40B4-BE49-F238E27FC236}">
                  <a16:creationId xmlns:a16="http://schemas.microsoft.com/office/drawing/2014/main" id="{E1BD6BC9-78A9-2278-103C-35E6990A5033}"/>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9" name="object 20">
              <a:extLst>
                <a:ext uri="{FF2B5EF4-FFF2-40B4-BE49-F238E27FC236}">
                  <a16:creationId xmlns:a16="http://schemas.microsoft.com/office/drawing/2014/main" id="{379050C9-3E97-3805-347B-8696210E3F1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1">
              <a:extLst>
                <a:ext uri="{FF2B5EF4-FFF2-40B4-BE49-F238E27FC236}">
                  <a16:creationId xmlns:a16="http://schemas.microsoft.com/office/drawing/2014/main" id="{FA548ACE-C69B-6607-2FC6-8BE76729F9C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2">
              <a:extLst>
                <a:ext uri="{FF2B5EF4-FFF2-40B4-BE49-F238E27FC236}">
                  <a16:creationId xmlns:a16="http://schemas.microsoft.com/office/drawing/2014/main" id="{DB1264D8-6F05-D6A7-0B67-4252E1FD383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2" name="object 23">
              <a:extLst>
                <a:ext uri="{FF2B5EF4-FFF2-40B4-BE49-F238E27FC236}">
                  <a16:creationId xmlns:a16="http://schemas.microsoft.com/office/drawing/2014/main" id="{A09D96B9-C6A8-3492-4BB9-1A2612A7ECDA}"/>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3" name="object 24">
              <a:extLst>
                <a:ext uri="{FF2B5EF4-FFF2-40B4-BE49-F238E27FC236}">
                  <a16:creationId xmlns:a16="http://schemas.microsoft.com/office/drawing/2014/main" id="{A507FD28-E835-73A7-BFEF-FE4504D7BA8B}"/>
                </a:ext>
              </a:extLst>
            </p:cNvPr>
            <p:cNvPicPr/>
            <p:nvPr/>
          </p:nvPicPr>
          <p:blipFill>
            <a:blip r:embed="rId5" cstate="print"/>
            <a:stretch>
              <a:fillRect/>
            </a:stretch>
          </p:blipFill>
          <p:spPr>
            <a:xfrm>
              <a:off x="908206" y="665402"/>
              <a:ext cx="90711" cy="160393"/>
            </a:xfrm>
            <a:prstGeom prst="rect">
              <a:avLst/>
            </a:prstGeom>
          </p:spPr>
        </p:pic>
        <p:sp>
          <p:nvSpPr>
            <p:cNvPr id="44" name="object 25">
              <a:extLst>
                <a:ext uri="{FF2B5EF4-FFF2-40B4-BE49-F238E27FC236}">
                  <a16:creationId xmlns:a16="http://schemas.microsoft.com/office/drawing/2014/main" id="{45CC91AD-019C-B00D-E51A-F4A9E51542B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5" name="object 26">
              <a:extLst>
                <a:ext uri="{FF2B5EF4-FFF2-40B4-BE49-F238E27FC236}">
                  <a16:creationId xmlns:a16="http://schemas.microsoft.com/office/drawing/2014/main" id="{42A74143-3870-8CC0-EB57-8519C70AFD14}"/>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7">
              <a:extLst>
                <a:ext uri="{FF2B5EF4-FFF2-40B4-BE49-F238E27FC236}">
                  <a16:creationId xmlns:a16="http://schemas.microsoft.com/office/drawing/2014/main" id="{FBB55999-191D-A16B-50FE-78FAACE73A5A}"/>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8">
              <a:extLst>
                <a:ext uri="{FF2B5EF4-FFF2-40B4-BE49-F238E27FC236}">
                  <a16:creationId xmlns:a16="http://schemas.microsoft.com/office/drawing/2014/main" id="{87F3091C-641F-38D0-0E15-7B2D78931301}"/>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8" name="object 29">
              <a:extLst>
                <a:ext uri="{FF2B5EF4-FFF2-40B4-BE49-F238E27FC236}">
                  <a16:creationId xmlns:a16="http://schemas.microsoft.com/office/drawing/2014/main" id="{F4B88A4D-8F70-AADA-B706-F1D3B90263ED}"/>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9" name="object 30">
              <a:extLst>
                <a:ext uri="{FF2B5EF4-FFF2-40B4-BE49-F238E27FC236}">
                  <a16:creationId xmlns:a16="http://schemas.microsoft.com/office/drawing/2014/main" id="{788C3306-99D6-7546-ED61-8C8376FA37B3}"/>
                </a:ext>
              </a:extLst>
            </p:cNvPr>
            <p:cNvPicPr/>
            <p:nvPr/>
          </p:nvPicPr>
          <p:blipFill>
            <a:blip r:embed="rId6" cstate="print"/>
            <a:stretch>
              <a:fillRect/>
            </a:stretch>
          </p:blipFill>
          <p:spPr>
            <a:xfrm>
              <a:off x="10152472" y="665402"/>
              <a:ext cx="90718" cy="160393"/>
            </a:xfrm>
            <a:prstGeom prst="rect">
              <a:avLst/>
            </a:prstGeom>
          </p:spPr>
        </p:pic>
      </p:grpSp>
      <p:sp>
        <p:nvSpPr>
          <p:cNvPr id="50" name="object 77">
            <a:extLst>
              <a:ext uri="{FF2B5EF4-FFF2-40B4-BE49-F238E27FC236}">
                <a16:creationId xmlns:a16="http://schemas.microsoft.com/office/drawing/2014/main" id="{A81F52FA-32FD-B362-D17E-A1AAF6937B4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1" name="object 2">
            <a:extLst>
              <a:ext uri="{FF2B5EF4-FFF2-40B4-BE49-F238E27FC236}">
                <a16:creationId xmlns:a16="http://schemas.microsoft.com/office/drawing/2014/main" id="{F9E2D47C-4D8E-D34A-C676-036F390F94B7}"/>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716893" y="1567156"/>
            <a:ext cx="11186157" cy="9182735"/>
            <a:chOff x="1716893" y="1567156"/>
            <a:chExt cx="11186157"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469943" y="7684215"/>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469943" y="7684215"/>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78263" y="7649145"/>
              <a:ext cx="979169" cy="0"/>
            </a:xfrm>
            <a:custGeom>
              <a:avLst/>
              <a:gdLst/>
              <a:ahLst/>
              <a:cxnLst/>
              <a:rect l="l" t="t" r="r" b="b"/>
              <a:pathLst>
                <a:path w="979170">
                  <a:moveTo>
                    <a:pt x="0" y="0"/>
                  </a:moveTo>
                  <a:lnTo>
                    <a:pt x="978818" y="0"/>
                  </a:lnTo>
                </a:path>
              </a:pathLst>
            </a:custGeom>
            <a:ln w="52354">
              <a:solidFill>
                <a:srgbClr val="E0C1F2"/>
              </a:solidFill>
            </a:ln>
          </p:spPr>
          <p:txBody>
            <a:bodyPr wrap="square" lIns="0" tIns="0" rIns="0" bIns="0" rtlCol="0"/>
            <a:lstStyle/>
            <a:p>
              <a:endParaRPr/>
            </a:p>
          </p:txBody>
        </p:sp>
        <p:sp>
          <p:nvSpPr>
            <p:cNvPr id="10" name="object 10"/>
            <p:cNvSpPr/>
            <p:nvPr/>
          </p:nvSpPr>
          <p:spPr>
            <a:xfrm>
              <a:off x="11015371" y="5438397"/>
              <a:ext cx="167640" cy="314325"/>
            </a:xfrm>
            <a:custGeom>
              <a:avLst/>
              <a:gdLst/>
              <a:ahLst/>
              <a:cxnLst/>
              <a:rect l="l" t="t" r="r" b="b"/>
              <a:pathLst>
                <a:path w="167640" h="314325">
                  <a:moveTo>
                    <a:pt x="83767" y="0"/>
                  </a:moveTo>
                  <a:lnTo>
                    <a:pt x="51162" y="6577"/>
                  </a:lnTo>
                  <a:lnTo>
                    <a:pt x="24535" y="24520"/>
                  </a:lnTo>
                  <a:lnTo>
                    <a:pt x="6583" y="51144"/>
                  </a:lnTo>
                  <a:lnTo>
                    <a:pt x="0" y="83767"/>
                  </a:lnTo>
                  <a:lnTo>
                    <a:pt x="0" y="230359"/>
                  </a:lnTo>
                  <a:lnTo>
                    <a:pt x="6583" y="262981"/>
                  </a:lnTo>
                  <a:lnTo>
                    <a:pt x="24535" y="289606"/>
                  </a:lnTo>
                  <a:lnTo>
                    <a:pt x="51162" y="307549"/>
                  </a:lnTo>
                  <a:lnTo>
                    <a:pt x="83767" y="314126"/>
                  </a:lnTo>
                  <a:lnTo>
                    <a:pt x="116371" y="307549"/>
                  </a:lnTo>
                  <a:lnTo>
                    <a:pt x="142998" y="289606"/>
                  </a:lnTo>
                  <a:lnTo>
                    <a:pt x="160950" y="262981"/>
                  </a:lnTo>
                  <a:lnTo>
                    <a:pt x="167534" y="230359"/>
                  </a:lnTo>
                  <a:lnTo>
                    <a:pt x="167534" y="83767"/>
                  </a:lnTo>
                  <a:lnTo>
                    <a:pt x="160950" y="51144"/>
                  </a:lnTo>
                  <a:lnTo>
                    <a:pt x="142998" y="24520"/>
                  </a:lnTo>
                  <a:lnTo>
                    <a:pt x="116371" y="6577"/>
                  </a:lnTo>
                  <a:lnTo>
                    <a:pt x="83767" y="0"/>
                  </a:lnTo>
                  <a:close/>
                </a:path>
              </a:pathLst>
            </a:custGeom>
            <a:solidFill>
              <a:srgbClr val="000000"/>
            </a:solidFill>
          </p:spPr>
          <p:txBody>
            <a:bodyPr wrap="square" lIns="0" tIns="0" rIns="0" bIns="0" rtlCol="0"/>
            <a:lstStyle/>
            <a:p>
              <a:endParaRPr/>
            </a:p>
          </p:txBody>
        </p:sp>
        <p:sp>
          <p:nvSpPr>
            <p:cNvPr id="11" name="object 11"/>
            <p:cNvSpPr/>
            <p:nvPr/>
          </p:nvSpPr>
          <p:spPr>
            <a:xfrm>
              <a:off x="1716893" y="7248910"/>
              <a:ext cx="5675630" cy="786130"/>
            </a:xfrm>
            <a:custGeom>
              <a:avLst/>
              <a:gdLst/>
              <a:ahLst/>
              <a:cxnLst/>
              <a:rect l="l" t="t" r="r" b="b"/>
              <a:pathLst>
                <a:path w="5675630" h="786129">
                  <a:moveTo>
                    <a:pt x="5570614" y="0"/>
                  </a:moveTo>
                  <a:lnTo>
                    <a:pt x="104605" y="0"/>
                  </a:lnTo>
                  <a:lnTo>
                    <a:pt x="63950" y="8217"/>
                  </a:lnTo>
                  <a:lnTo>
                    <a:pt x="30667" y="30674"/>
                  </a:lnTo>
                  <a:lnTo>
                    <a:pt x="8228" y="63960"/>
                  </a:lnTo>
                  <a:lnTo>
                    <a:pt x="0" y="104687"/>
                  </a:lnTo>
                  <a:lnTo>
                    <a:pt x="0" y="691298"/>
                  </a:lnTo>
                  <a:lnTo>
                    <a:pt x="8228" y="732060"/>
                  </a:lnTo>
                  <a:lnTo>
                    <a:pt x="30667" y="765343"/>
                  </a:lnTo>
                  <a:lnTo>
                    <a:pt x="60746" y="785620"/>
                  </a:lnTo>
                  <a:lnTo>
                    <a:pt x="5614473" y="785620"/>
                  </a:lnTo>
                  <a:lnTo>
                    <a:pt x="5644551" y="765343"/>
                  </a:lnTo>
                  <a:lnTo>
                    <a:pt x="5666991" y="732060"/>
                  </a:lnTo>
                  <a:lnTo>
                    <a:pt x="5675219" y="691298"/>
                  </a:lnTo>
                  <a:lnTo>
                    <a:pt x="5675219" y="104687"/>
                  </a:lnTo>
                  <a:lnTo>
                    <a:pt x="5666991" y="63960"/>
                  </a:lnTo>
                  <a:lnTo>
                    <a:pt x="5644551" y="30674"/>
                  </a:lnTo>
                  <a:lnTo>
                    <a:pt x="5611269" y="8217"/>
                  </a:lnTo>
                  <a:lnTo>
                    <a:pt x="5570614" y="0"/>
                  </a:lnTo>
                  <a:close/>
                </a:path>
              </a:pathLst>
            </a:custGeom>
            <a:solidFill>
              <a:srgbClr val="E0C1F2"/>
            </a:solidFill>
          </p:spPr>
          <p:txBody>
            <a:bodyPr wrap="square" lIns="0" tIns="0" rIns="0" bIns="0" rtlCol="0"/>
            <a:lstStyle/>
            <a:p>
              <a:endParaRPr/>
            </a:p>
          </p:txBody>
        </p:sp>
        <p:pic>
          <p:nvPicPr>
            <p:cNvPr id="12" name="object 12"/>
            <p:cNvPicPr/>
            <p:nvPr/>
          </p:nvPicPr>
          <p:blipFill>
            <a:blip r:embed="rId3" cstate="print"/>
            <a:stretch>
              <a:fillRect/>
            </a:stretch>
          </p:blipFill>
          <p:spPr>
            <a:xfrm>
              <a:off x="1965411" y="7459344"/>
              <a:ext cx="5235121" cy="400407"/>
            </a:xfrm>
            <a:prstGeom prst="rect">
              <a:avLst/>
            </a:prstGeom>
          </p:spPr>
        </p:pic>
        <p:sp>
          <p:nvSpPr>
            <p:cNvPr id="13" name="object 13"/>
            <p:cNvSpPr/>
            <p:nvPr/>
          </p:nvSpPr>
          <p:spPr>
            <a:xfrm>
              <a:off x="3208417" y="5560667"/>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4" name="object 14"/>
          <p:cNvSpPr txBox="1"/>
          <p:nvPr/>
        </p:nvSpPr>
        <p:spPr>
          <a:xfrm>
            <a:off x="1668083" y="4363130"/>
            <a:ext cx="5698490" cy="988694"/>
          </a:xfrm>
          <a:prstGeom prst="rect">
            <a:avLst/>
          </a:prstGeom>
        </p:spPr>
        <p:txBody>
          <a:bodyPr vert="horz" wrap="square" lIns="0" tIns="13970" rIns="0" bIns="0" rtlCol="0">
            <a:spAutoFit/>
          </a:bodyPr>
          <a:lstStyle/>
          <a:p>
            <a:pPr marL="12700">
              <a:lnSpc>
                <a:spcPct val="100000"/>
              </a:lnSpc>
              <a:spcBef>
                <a:spcPts val="110"/>
              </a:spcBef>
            </a:pPr>
            <a:r>
              <a:rPr sz="2050" b="1" spc="145" dirty="0">
                <a:solidFill>
                  <a:srgbClr val="602177"/>
                </a:solidFill>
                <a:latin typeface="Calibri"/>
                <a:cs typeface="Calibri"/>
              </a:rPr>
              <a:t>Si</a:t>
            </a:r>
            <a:r>
              <a:rPr sz="2050" b="1" spc="50" dirty="0">
                <a:solidFill>
                  <a:srgbClr val="602177"/>
                </a:solidFill>
                <a:latin typeface="Calibri"/>
                <a:cs typeface="Calibri"/>
              </a:rPr>
              <a:t> </a:t>
            </a:r>
            <a:r>
              <a:rPr sz="2050" b="1" spc="75" dirty="0">
                <a:solidFill>
                  <a:srgbClr val="602177"/>
                </a:solidFill>
                <a:latin typeface="Calibri"/>
                <a:cs typeface="Calibri"/>
              </a:rPr>
              <a:t>cela</a:t>
            </a:r>
            <a:r>
              <a:rPr sz="2050" b="1" spc="65" dirty="0">
                <a:solidFill>
                  <a:srgbClr val="602177"/>
                </a:solidFill>
                <a:latin typeface="Calibri"/>
                <a:cs typeface="Calibri"/>
              </a:rPr>
              <a:t> </a:t>
            </a:r>
            <a:r>
              <a:rPr sz="2050" b="1" dirty="0">
                <a:solidFill>
                  <a:srgbClr val="602177"/>
                </a:solidFill>
                <a:latin typeface="Calibri"/>
                <a:cs typeface="Calibri"/>
              </a:rPr>
              <a:t>semble</a:t>
            </a:r>
            <a:r>
              <a:rPr sz="2050" b="1" spc="70" dirty="0">
                <a:solidFill>
                  <a:srgbClr val="602177"/>
                </a:solidFill>
                <a:latin typeface="Calibri"/>
                <a:cs typeface="Calibri"/>
              </a:rPr>
              <a:t> </a:t>
            </a:r>
            <a:r>
              <a:rPr sz="2050" b="1" dirty="0">
                <a:solidFill>
                  <a:srgbClr val="602177"/>
                </a:solidFill>
                <a:latin typeface="Calibri"/>
                <a:cs typeface="Calibri"/>
              </a:rPr>
              <a:t>trop</a:t>
            </a:r>
            <a:r>
              <a:rPr sz="2050" b="1" spc="55" dirty="0">
                <a:solidFill>
                  <a:srgbClr val="602177"/>
                </a:solidFill>
                <a:latin typeface="Calibri"/>
                <a:cs typeface="Calibri"/>
              </a:rPr>
              <a:t> </a:t>
            </a:r>
            <a:r>
              <a:rPr sz="2050" b="1" dirty="0">
                <a:solidFill>
                  <a:srgbClr val="602177"/>
                </a:solidFill>
                <a:latin typeface="Calibri"/>
                <a:cs typeface="Calibri"/>
              </a:rPr>
              <a:t>beau</a:t>
            </a:r>
            <a:r>
              <a:rPr sz="2050" b="1" spc="65" dirty="0">
                <a:solidFill>
                  <a:srgbClr val="602177"/>
                </a:solidFill>
                <a:latin typeface="Calibri"/>
                <a:cs typeface="Calibri"/>
              </a:rPr>
              <a:t> </a:t>
            </a:r>
            <a:r>
              <a:rPr sz="2050" b="1" dirty="0">
                <a:solidFill>
                  <a:srgbClr val="602177"/>
                </a:solidFill>
                <a:latin typeface="Calibri"/>
                <a:cs typeface="Calibri"/>
              </a:rPr>
              <a:t>pour</a:t>
            </a:r>
            <a:r>
              <a:rPr sz="2050" b="1" spc="60" dirty="0">
                <a:solidFill>
                  <a:srgbClr val="602177"/>
                </a:solidFill>
                <a:latin typeface="Calibri"/>
                <a:cs typeface="Calibri"/>
              </a:rPr>
              <a:t> </a:t>
            </a:r>
            <a:r>
              <a:rPr sz="2050" b="1" dirty="0">
                <a:solidFill>
                  <a:srgbClr val="602177"/>
                </a:solidFill>
                <a:latin typeface="Calibri"/>
                <a:cs typeface="Calibri"/>
              </a:rPr>
              <a:t>être</a:t>
            </a:r>
            <a:r>
              <a:rPr sz="2050" b="1" spc="65" dirty="0">
                <a:solidFill>
                  <a:srgbClr val="602177"/>
                </a:solidFill>
                <a:latin typeface="Calibri"/>
                <a:cs typeface="Calibri"/>
              </a:rPr>
              <a:t> </a:t>
            </a:r>
            <a:r>
              <a:rPr sz="2050" b="1" spc="-10" dirty="0">
                <a:solidFill>
                  <a:srgbClr val="602177"/>
                </a:solidFill>
                <a:latin typeface="Calibri"/>
                <a:cs typeface="Calibri"/>
              </a:rPr>
              <a:t>vrai,</a:t>
            </a:r>
            <a:endParaRPr sz="2050" b="1" dirty="0">
              <a:latin typeface="Calibri"/>
              <a:cs typeface="Calibri"/>
            </a:endParaRPr>
          </a:p>
          <a:p>
            <a:pPr marL="12700">
              <a:lnSpc>
                <a:spcPct val="100000"/>
              </a:lnSpc>
              <a:spcBef>
                <a:spcPts val="95"/>
              </a:spcBef>
            </a:pPr>
            <a:r>
              <a:rPr sz="2050" b="1" dirty="0">
                <a:solidFill>
                  <a:srgbClr val="602177"/>
                </a:solidFill>
                <a:latin typeface="Calibri"/>
                <a:cs typeface="Calibri"/>
              </a:rPr>
              <a:t>c’est</a:t>
            </a:r>
            <a:r>
              <a:rPr sz="2050" b="1" spc="60" dirty="0">
                <a:solidFill>
                  <a:srgbClr val="602177"/>
                </a:solidFill>
                <a:latin typeface="Calibri"/>
                <a:cs typeface="Calibri"/>
              </a:rPr>
              <a:t> </a:t>
            </a:r>
            <a:r>
              <a:rPr sz="2050" b="1" dirty="0">
                <a:solidFill>
                  <a:srgbClr val="602177"/>
                </a:solidFill>
                <a:latin typeface="Calibri"/>
                <a:cs typeface="Calibri"/>
              </a:rPr>
              <a:t>probablement</a:t>
            </a:r>
            <a:r>
              <a:rPr sz="2050" b="1" spc="60" dirty="0">
                <a:solidFill>
                  <a:srgbClr val="602177"/>
                </a:solidFill>
                <a:latin typeface="Calibri"/>
                <a:cs typeface="Calibri"/>
              </a:rPr>
              <a:t> le </a:t>
            </a:r>
            <a:r>
              <a:rPr sz="2050" b="1" spc="80" dirty="0">
                <a:solidFill>
                  <a:srgbClr val="602177"/>
                </a:solidFill>
                <a:latin typeface="Calibri"/>
                <a:cs typeface="Calibri"/>
              </a:rPr>
              <a:t>cas</a:t>
            </a:r>
            <a:r>
              <a:rPr sz="2050" b="1" spc="60" dirty="0">
                <a:solidFill>
                  <a:srgbClr val="602177"/>
                </a:solidFill>
                <a:latin typeface="Calibri"/>
                <a:cs typeface="Calibri"/>
              </a:rPr>
              <a:t> </a:t>
            </a:r>
            <a:r>
              <a:rPr sz="2050" b="1" dirty="0">
                <a:solidFill>
                  <a:srgbClr val="602177"/>
                </a:solidFill>
                <a:latin typeface="Calibri"/>
                <a:cs typeface="Calibri"/>
              </a:rPr>
              <a:t>!</a:t>
            </a:r>
            <a:r>
              <a:rPr sz="2050" b="1" spc="65" dirty="0">
                <a:solidFill>
                  <a:srgbClr val="602177"/>
                </a:solidFill>
                <a:latin typeface="Calibri"/>
                <a:cs typeface="Calibri"/>
              </a:rPr>
              <a:t> </a:t>
            </a: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de</a:t>
            </a:r>
            <a:r>
              <a:rPr sz="2050" b="1" spc="60" dirty="0">
                <a:solidFill>
                  <a:srgbClr val="602177"/>
                </a:solidFill>
                <a:latin typeface="Calibri"/>
                <a:cs typeface="Calibri"/>
              </a:rPr>
              <a:t> </a:t>
            </a:r>
            <a:r>
              <a:rPr sz="2050" b="1" spc="-10" dirty="0">
                <a:solidFill>
                  <a:srgbClr val="602177"/>
                </a:solidFill>
                <a:latin typeface="Calibri"/>
                <a:cs typeface="Calibri"/>
              </a:rPr>
              <a:t>destination</a:t>
            </a:r>
            <a:endParaRPr sz="2050" b="1" dirty="0">
              <a:latin typeface="Calibri"/>
              <a:cs typeface="Calibri"/>
            </a:endParaRPr>
          </a:p>
          <a:p>
            <a:pPr marL="12700">
              <a:lnSpc>
                <a:spcPct val="100000"/>
              </a:lnSpc>
              <a:spcBef>
                <a:spcPts val="95"/>
              </a:spcBef>
            </a:pPr>
            <a:r>
              <a:rPr sz="2050" b="1" dirty="0">
                <a:solidFill>
                  <a:srgbClr val="602177"/>
                </a:solidFill>
                <a:latin typeface="Calibri"/>
                <a:cs typeface="Calibri"/>
              </a:rPr>
              <a:t>ne</a:t>
            </a:r>
            <a:r>
              <a:rPr sz="2050" b="1" spc="105" dirty="0">
                <a:solidFill>
                  <a:srgbClr val="602177"/>
                </a:solidFill>
                <a:latin typeface="Calibri"/>
                <a:cs typeface="Calibri"/>
              </a:rPr>
              <a:t> </a:t>
            </a:r>
            <a:r>
              <a:rPr sz="2050" b="1" dirty="0">
                <a:solidFill>
                  <a:srgbClr val="602177"/>
                </a:solidFill>
                <a:latin typeface="Calibri"/>
                <a:cs typeface="Calibri"/>
              </a:rPr>
              <a:t>correspond</a:t>
            </a:r>
            <a:r>
              <a:rPr sz="2050" b="1" spc="100" dirty="0">
                <a:solidFill>
                  <a:srgbClr val="602177"/>
                </a:solidFill>
                <a:latin typeface="Calibri"/>
                <a:cs typeface="Calibri"/>
              </a:rPr>
              <a:t> </a:t>
            </a:r>
            <a:r>
              <a:rPr sz="2050" b="1" spc="50" dirty="0">
                <a:solidFill>
                  <a:srgbClr val="602177"/>
                </a:solidFill>
                <a:latin typeface="Calibri"/>
                <a:cs typeface="Calibri"/>
              </a:rPr>
              <a:t>pas</a:t>
            </a:r>
            <a:r>
              <a:rPr sz="2050" b="1" spc="100" dirty="0">
                <a:solidFill>
                  <a:srgbClr val="602177"/>
                </a:solidFill>
                <a:latin typeface="Calibri"/>
                <a:cs typeface="Calibri"/>
              </a:rPr>
              <a:t> </a:t>
            </a:r>
            <a:r>
              <a:rPr sz="2050" b="1" spc="55" dirty="0">
                <a:solidFill>
                  <a:srgbClr val="602177"/>
                </a:solidFill>
                <a:latin typeface="Calibri"/>
                <a:cs typeface="Calibri"/>
              </a:rPr>
              <a:t>à</a:t>
            </a:r>
            <a:r>
              <a:rPr sz="2050" b="1" spc="100" dirty="0">
                <a:solidFill>
                  <a:srgbClr val="602177"/>
                </a:solidFill>
                <a:latin typeface="Calibri"/>
                <a:cs typeface="Calibri"/>
              </a:rPr>
              <a:t> </a:t>
            </a:r>
            <a:r>
              <a:rPr sz="2050" b="1" dirty="0">
                <a:solidFill>
                  <a:srgbClr val="602177"/>
                </a:solidFill>
                <a:latin typeface="Calibri"/>
                <a:cs typeface="Calibri"/>
              </a:rPr>
              <a:t>l’adresse</a:t>
            </a:r>
            <a:r>
              <a:rPr sz="2050" b="1" spc="10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spc="50" dirty="0">
                <a:solidFill>
                  <a:srgbClr val="602177"/>
                </a:solidFill>
                <a:latin typeface="Calibri"/>
                <a:cs typeface="Calibri"/>
              </a:rPr>
              <a:t>site</a:t>
            </a:r>
            <a:r>
              <a:rPr sz="2050" b="1" spc="100"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5" name="object 15"/>
          <p:cNvSpPr txBox="1"/>
          <p:nvPr/>
        </p:nvSpPr>
        <p:spPr>
          <a:xfrm rot="20880000">
            <a:off x="3589405" y="6026001"/>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6" name="object 13">
            <a:extLst>
              <a:ext uri="{FF2B5EF4-FFF2-40B4-BE49-F238E27FC236}">
                <a16:creationId xmlns:a16="http://schemas.microsoft.com/office/drawing/2014/main" id="{697A9A43-3B98-FE5C-BADF-9C8825E665B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7" name="object 15">
            <a:extLst>
              <a:ext uri="{FF2B5EF4-FFF2-40B4-BE49-F238E27FC236}">
                <a16:creationId xmlns:a16="http://schemas.microsoft.com/office/drawing/2014/main" id="{5781D5DE-8F0D-467D-506E-DCED63C5F9FD}"/>
              </a:ext>
            </a:extLst>
          </p:cNvPr>
          <p:cNvGrpSpPr/>
          <p:nvPr/>
        </p:nvGrpSpPr>
        <p:grpSpPr>
          <a:xfrm>
            <a:off x="717524" y="611775"/>
            <a:ext cx="18580100" cy="436245"/>
            <a:chOff x="717524" y="611775"/>
            <a:chExt cx="18580100" cy="436245"/>
          </a:xfrm>
        </p:grpSpPr>
        <p:sp>
          <p:nvSpPr>
            <p:cNvPr id="38" name="object 16">
              <a:extLst>
                <a:ext uri="{FF2B5EF4-FFF2-40B4-BE49-F238E27FC236}">
                  <a16:creationId xmlns:a16="http://schemas.microsoft.com/office/drawing/2014/main" id="{0EB28B34-43A4-1D89-D38B-A3526D2D6F7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9" name="object 17">
              <a:extLst>
                <a:ext uri="{FF2B5EF4-FFF2-40B4-BE49-F238E27FC236}">
                  <a16:creationId xmlns:a16="http://schemas.microsoft.com/office/drawing/2014/main" id="{86183607-9614-8656-64D0-A546BCE13CE3}"/>
                </a:ext>
              </a:extLst>
            </p:cNvPr>
            <p:cNvPicPr/>
            <p:nvPr/>
          </p:nvPicPr>
          <p:blipFill>
            <a:blip r:embed="rId4" cstate="print"/>
            <a:stretch>
              <a:fillRect/>
            </a:stretch>
          </p:blipFill>
          <p:spPr>
            <a:xfrm>
              <a:off x="10231913" y="804489"/>
              <a:ext cx="101850" cy="104708"/>
            </a:xfrm>
            <a:prstGeom prst="rect">
              <a:avLst/>
            </a:prstGeom>
          </p:spPr>
        </p:pic>
        <p:sp>
          <p:nvSpPr>
            <p:cNvPr id="40" name="object 18">
              <a:extLst>
                <a:ext uri="{FF2B5EF4-FFF2-40B4-BE49-F238E27FC236}">
                  <a16:creationId xmlns:a16="http://schemas.microsoft.com/office/drawing/2014/main" id="{EDF86174-189F-4D4B-5126-12C7CEF2B54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1" name="object 19">
              <a:extLst>
                <a:ext uri="{FF2B5EF4-FFF2-40B4-BE49-F238E27FC236}">
                  <a16:creationId xmlns:a16="http://schemas.microsoft.com/office/drawing/2014/main" id="{C6C36187-78AD-AF40-8477-0E30B4C51B7C}"/>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2" name="object 20">
              <a:extLst>
                <a:ext uri="{FF2B5EF4-FFF2-40B4-BE49-F238E27FC236}">
                  <a16:creationId xmlns:a16="http://schemas.microsoft.com/office/drawing/2014/main" id="{6ED805CC-6F94-C11D-C202-1DCC55678C2B}"/>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1">
              <a:extLst>
                <a:ext uri="{FF2B5EF4-FFF2-40B4-BE49-F238E27FC236}">
                  <a16:creationId xmlns:a16="http://schemas.microsoft.com/office/drawing/2014/main" id="{93E55EB6-12A0-01AC-ECE3-CBC3D8E81640}"/>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2">
              <a:extLst>
                <a:ext uri="{FF2B5EF4-FFF2-40B4-BE49-F238E27FC236}">
                  <a16:creationId xmlns:a16="http://schemas.microsoft.com/office/drawing/2014/main" id="{64BD7A11-2012-0B80-8ECC-1B611C2FAEAB}"/>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5" name="object 23">
              <a:extLst>
                <a:ext uri="{FF2B5EF4-FFF2-40B4-BE49-F238E27FC236}">
                  <a16:creationId xmlns:a16="http://schemas.microsoft.com/office/drawing/2014/main" id="{47FAF038-DA35-9921-422E-555A192461D2}"/>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6" name="object 24">
              <a:extLst>
                <a:ext uri="{FF2B5EF4-FFF2-40B4-BE49-F238E27FC236}">
                  <a16:creationId xmlns:a16="http://schemas.microsoft.com/office/drawing/2014/main" id="{38FCBA5C-7ED3-9A05-0D89-D3AB8D03F5EF}"/>
                </a:ext>
              </a:extLst>
            </p:cNvPr>
            <p:cNvPicPr/>
            <p:nvPr/>
          </p:nvPicPr>
          <p:blipFill>
            <a:blip r:embed="rId5" cstate="print"/>
            <a:stretch>
              <a:fillRect/>
            </a:stretch>
          </p:blipFill>
          <p:spPr>
            <a:xfrm>
              <a:off x="908206" y="665402"/>
              <a:ext cx="90711" cy="160393"/>
            </a:xfrm>
            <a:prstGeom prst="rect">
              <a:avLst/>
            </a:prstGeom>
          </p:spPr>
        </p:pic>
        <p:sp>
          <p:nvSpPr>
            <p:cNvPr id="47" name="object 25">
              <a:extLst>
                <a:ext uri="{FF2B5EF4-FFF2-40B4-BE49-F238E27FC236}">
                  <a16:creationId xmlns:a16="http://schemas.microsoft.com/office/drawing/2014/main" id="{45F71D73-4EF6-AA19-3EA2-AB55EF726FF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8" name="object 26">
              <a:extLst>
                <a:ext uri="{FF2B5EF4-FFF2-40B4-BE49-F238E27FC236}">
                  <a16:creationId xmlns:a16="http://schemas.microsoft.com/office/drawing/2014/main" id="{B4A59EEB-7D0A-07D1-59ED-25608650672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9" name="object 27">
              <a:extLst>
                <a:ext uri="{FF2B5EF4-FFF2-40B4-BE49-F238E27FC236}">
                  <a16:creationId xmlns:a16="http://schemas.microsoft.com/office/drawing/2014/main" id="{BC56CD9A-A15A-BD31-0E43-2EBEAA6289F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E2B51BBD-115C-E636-43B9-4592E858787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1" name="object 29">
              <a:extLst>
                <a:ext uri="{FF2B5EF4-FFF2-40B4-BE49-F238E27FC236}">
                  <a16:creationId xmlns:a16="http://schemas.microsoft.com/office/drawing/2014/main" id="{6E1B0C39-97DF-F478-1A70-A7F9340D335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2" name="object 30">
              <a:extLst>
                <a:ext uri="{FF2B5EF4-FFF2-40B4-BE49-F238E27FC236}">
                  <a16:creationId xmlns:a16="http://schemas.microsoft.com/office/drawing/2014/main" id="{F8143E9D-BD88-ACCD-2C83-DB07AF49960D}"/>
                </a:ext>
              </a:extLst>
            </p:cNvPr>
            <p:cNvPicPr/>
            <p:nvPr/>
          </p:nvPicPr>
          <p:blipFill>
            <a:blip r:embed="rId6" cstate="print"/>
            <a:stretch>
              <a:fillRect/>
            </a:stretch>
          </p:blipFill>
          <p:spPr>
            <a:xfrm>
              <a:off x="10152472" y="665402"/>
              <a:ext cx="90718" cy="160393"/>
            </a:xfrm>
            <a:prstGeom prst="rect">
              <a:avLst/>
            </a:prstGeom>
          </p:spPr>
        </p:pic>
      </p:grpSp>
      <p:sp>
        <p:nvSpPr>
          <p:cNvPr id="53" name="object 77">
            <a:extLst>
              <a:ext uri="{FF2B5EF4-FFF2-40B4-BE49-F238E27FC236}">
                <a16:creationId xmlns:a16="http://schemas.microsoft.com/office/drawing/2014/main" id="{B6967FE5-DB5D-C848-CBE7-0EE78044F28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4" name="object 2">
            <a:extLst>
              <a:ext uri="{FF2B5EF4-FFF2-40B4-BE49-F238E27FC236}">
                <a16:creationId xmlns:a16="http://schemas.microsoft.com/office/drawing/2014/main" id="{87DD4430-9EA0-0430-C662-62A529562F7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19"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01286" y="5245490"/>
              <a:ext cx="4002404" cy="1049020"/>
            </a:xfrm>
            <a:custGeom>
              <a:avLst/>
              <a:gdLst/>
              <a:ahLst/>
              <a:cxnLst/>
              <a:rect l="l" t="t" r="r" b="b"/>
              <a:pathLst>
                <a:path w="4002405" h="1049020">
                  <a:moveTo>
                    <a:pt x="2755444" y="0"/>
                  </a:moveTo>
                  <a:lnTo>
                    <a:pt x="2446289" y="732"/>
                  </a:lnTo>
                  <a:lnTo>
                    <a:pt x="2139987" y="2640"/>
                  </a:lnTo>
                  <a:lnTo>
                    <a:pt x="1781111" y="6215"/>
                  </a:lnTo>
                  <a:lnTo>
                    <a:pt x="1382030" y="11740"/>
                  </a:lnTo>
                  <a:lnTo>
                    <a:pt x="914714" y="20185"/>
                  </a:lnTo>
                  <a:lnTo>
                    <a:pt x="441178" y="31047"/>
                  </a:lnTo>
                  <a:lnTo>
                    <a:pt x="88219" y="41334"/>
                  </a:lnTo>
                  <a:lnTo>
                    <a:pt x="38369" y="49602"/>
                  </a:lnTo>
                  <a:lnTo>
                    <a:pt x="1867" y="93931"/>
                  </a:lnTo>
                  <a:lnTo>
                    <a:pt x="0" y="124465"/>
                  </a:lnTo>
                  <a:lnTo>
                    <a:pt x="6222" y="168160"/>
                  </a:lnTo>
                  <a:lnTo>
                    <a:pt x="11868" y="213854"/>
                  </a:lnTo>
                  <a:lnTo>
                    <a:pt x="16935" y="261283"/>
                  </a:lnTo>
                  <a:lnTo>
                    <a:pt x="21424" y="310183"/>
                  </a:lnTo>
                  <a:lnTo>
                    <a:pt x="25334" y="360290"/>
                  </a:lnTo>
                  <a:lnTo>
                    <a:pt x="28665" y="411341"/>
                  </a:lnTo>
                  <a:lnTo>
                    <a:pt x="31416" y="463073"/>
                  </a:lnTo>
                  <a:lnTo>
                    <a:pt x="33588" y="515222"/>
                  </a:lnTo>
                  <a:lnTo>
                    <a:pt x="35180" y="567523"/>
                  </a:lnTo>
                  <a:lnTo>
                    <a:pt x="36191" y="619715"/>
                  </a:lnTo>
                  <a:lnTo>
                    <a:pt x="36622" y="671532"/>
                  </a:lnTo>
                  <a:lnTo>
                    <a:pt x="36472" y="722712"/>
                  </a:lnTo>
                  <a:lnTo>
                    <a:pt x="35740" y="772990"/>
                  </a:lnTo>
                  <a:lnTo>
                    <a:pt x="34427" y="822104"/>
                  </a:lnTo>
                  <a:lnTo>
                    <a:pt x="32532" y="869790"/>
                  </a:lnTo>
                  <a:lnTo>
                    <a:pt x="30054" y="915784"/>
                  </a:lnTo>
                  <a:lnTo>
                    <a:pt x="26993" y="959822"/>
                  </a:lnTo>
                  <a:lnTo>
                    <a:pt x="29777" y="980422"/>
                  </a:lnTo>
                  <a:lnTo>
                    <a:pt x="40288" y="997459"/>
                  </a:lnTo>
                  <a:lnTo>
                    <a:pt x="56674" y="1009023"/>
                  </a:lnTo>
                  <a:lnTo>
                    <a:pt x="77086" y="1013202"/>
                  </a:lnTo>
                  <a:lnTo>
                    <a:pt x="207990" y="1012529"/>
                  </a:lnTo>
                  <a:lnTo>
                    <a:pt x="395542" y="1012343"/>
                  </a:lnTo>
                  <a:lnTo>
                    <a:pt x="573349" y="1013040"/>
                  </a:lnTo>
                  <a:lnTo>
                    <a:pt x="742330" y="1014498"/>
                  </a:lnTo>
                  <a:lnTo>
                    <a:pt x="903403" y="1016600"/>
                  </a:lnTo>
                  <a:lnTo>
                    <a:pt x="1107457" y="1020197"/>
                  </a:lnTo>
                  <a:lnTo>
                    <a:pt x="1974033" y="1041296"/>
                  </a:lnTo>
                  <a:lnTo>
                    <a:pt x="2148950" y="1044753"/>
                  </a:lnTo>
                  <a:lnTo>
                    <a:pt x="2281520" y="1046717"/>
                  </a:lnTo>
                  <a:lnTo>
                    <a:pt x="2416297" y="1048011"/>
                  </a:lnTo>
                  <a:lnTo>
                    <a:pt x="2554199" y="1048515"/>
                  </a:lnTo>
                  <a:lnTo>
                    <a:pt x="2648325" y="1048353"/>
                  </a:lnTo>
                  <a:lnTo>
                    <a:pt x="2744521" y="1047752"/>
                  </a:lnTo>
                  <a:lnTo>
                    <a:pt x="2843059" y="1046675"/>
                  </a:lnTo>
                  <a:lnTo>
                    <a:pt x="2944213" y="1045088"/>
                  </a:lnTo>
                  <a:lnTo>
                    <a:pt x="3048254" y="1042956"/>
                  </a:lnTo>
                  <a:lnTo>
                    <a:pt x="3155455" y="1040242"/>
                  </a:lnTo>
                  <a:lnTo>
                    <a:pt x="3266088" y="1036911"/>
                  </a:lnTo>
                  <a:lnTo>
                    <a:pt x="3380426" y="1032929"/>
                  </a:lnTo>
                  <a:lnTo>
                    <a:pt x="3837160" y="1014145"/>
                  </a:lnTo>
                  <a:lnTo>
                    <a:pt x="3906191" y="1006329"/>
                  </a:lnTo>
                  <a:lnTo>
                    <a:pt x="3964580" y="975120"/>
                  </a:lnTo>
                  <a:lnTo>
                    <a:pt x="3992223" y="918434"/>
                  </a:lnTo>
                  <a:lnTo>
                    <a:pt x="3998255" y="852851"/>
                  </a:lnTo>
                  <a:lnTo>
                    <a:pt x="4000173" y="753086"/>
                  </a:lnTo>
                  <a:lnTo>
                    <a:pt x="4001366" y="653311"/>
                  </a:lnTo>
                  <a:lnTo>
                    <a:pt x="4001833" y="553531"/>
                  </a:lnTo>
                  <a:lnTo>
                    <a:pt x="4001574" y="453752"/>
                  </a:lnTo>
                  <a:lnTo>
                    <a:pt x="4000588" y="353978"/>
                  </a:lnTo>
                  <a:lnTo>
                    <a:pt x="3998876" y="254215"/>
                  </a:lnTo>
                  <a:lnTo>
                    <a:pt x="3996437" y="154467"/>
                  </a:lnTo>
                  <a:lnTo>
                    <a:pt x="3993271" y="54739"/>
                  </a:lnTo>
                  <a:lnTo>
                    <a:pt x="3966983" y="16215"/>
                  </a:lnTo>
                  <a:lnTo>
                    <a:pt x="3780871" y="8868"/>
                  </a:lnTo>
                  <a:lnTo>
                    <a:pt x="3606517" y="5825"/>
                  </a:lnTo>
                  <a:lnTo>
                    <a:pt x="3428411" y="3465"/>
                  </a:lnTo>
                  <a:lnTo>
                    <a:pt x="3247307" y="1749"/>
                  </a:lnTo>
                  <a:lnTo>
                    <a:pt x="3002475" y="388"/>
                  </a:lnTo>
                  <a:lnTo>
                    <a:pt x="2755444"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9282307" y="3812197"/>
            <a:ext cx="7170543" cy="3876574"/>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1</a:t>
            </a:r>
            <a:endParaRPr lang="fr-FR" sz="6550" b="1" spc="-150" dirty="0">
              <a:latin typeface="Calibri"/>
              <a:cs typeface="Calibri"/>
            </a:endParaRPr>
          </a:p>
          <a:p>
            <a:pPr marL="12700" marR="18415">
              <a:lnSpc>
                <a:spcPts val="10890"/>
              </a:lnSpc>
              <a:spcBef>
                <a:spcPts val="1110"/>
              </a:spcBef>
            </a:pPr>
            <a:r>
              <a:rPr lang="fr-FR" sz="10450" b="1" spc="-150" dirty="0">
                <a:solidFill>
                  <a:srgbClr val="1D1D1B"/>
                </a:solidFill>
                <a:latin typeface="Calibri"/>
                <a:cs typeface="Calibri"/>
              </a:rPr>
              <a:t>LES GESTES DE LA CYBER</a:t>
            </a:r>
            <a:endParaRPr lang="fr-FR" sz="10450" b="1" spc="-150" dirty="0">
              <a:latin typeface="Calibri"/>
              <a:cs typeface="Calibri"/>
            </a:endParaRPr>
          </a:p>
        </p:txBody>
      </p:sp>
      <p:pic>
        <p:nvPicPr>
          <p:cNvPr id="6" name="object 6"/>
          <p:cNvPicPr/>
          <p:nvPr/>
        </p:nvPicPr>
        <p:blipFill>
          <a:blip r:embed="rId2" cstate="print"/>
          <a:stretch>
            <a:fillRect/>
          </a:stretch>
        </p:blipFill>
        <p:spPr>
          <a:xfrm>
            <a:off x="4264928" y="3212437"/>
            <a:ext cx="4430995" cy="55441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480429" y="1567156"/>
            <a:ext cx="10422621" cy="9182735"/>
            <a:chOff x="2480429" y="1567156"/>
            <a:chExt cx="10422621"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667983" y="546513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667983" y="546513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480429" y="4491056"/>
              <a:ext cx="6025066" cy="1344356"/>
            </a:xfrm>
            <a:prstGeom prst="rect">
              <a:avLst/>
            </a:prstGeom>
          </p:spPr>
        </p:pic>
      </p:grpSp>
      <p:sp>
        <p:nvSpPr>
          <p:cNvPr id="30" name="object 13">
            <a:extLst>
              <a:ext uri="{FF2B5EF4-FFF2-40B4-BE49-F238E27FC236}">
                <a16:creationId xmlns:a16="http://schemas.microsoft.com/office/drawing/2014/main" id="{E92CA224-EDA2-AD4B-0CE3-93B0CF9268F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B54CE441-DF6F-81F1-127C-F3E63FBADD35}"/>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99188056-E857-79D8-11AC-014D2F86FCE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C400BCEA-960F-09BB-2553-4BAA1EF84C2D}"/>
                </a:ext>
              </a:extLst>
            </p:cNvPr>
            <p:cNvPicPr/>
            <p:nvPr/>
          </p:nvPicPr>
          <p:blipFill>
            <a:blip r:embed="rId4"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72B36D66-8363-D51E-5FD0-285A322BD4CF}"/>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B0BE4341-91E2-BAAF-A692-822770F3794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7B09994B-5195-2054-FCF3-D99010387C42}"/>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E43D0131-6785-EF2A-8C34-9DB5238DF89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5DBB49CE-5AB2-4CEB-F4FD-552516B8E1C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43723B3-4605-C61A-85C6-BBA30887859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29A9DA9E-F4C1-78C5-78DD-3F99516BC156}"/>
                </a:ext>
              </a:extLst>
            </p:cNvPr>
            <p:cNvPicPr/>
            <p:nvPr/>
          </p:nvPicPr>
          <p:blipFill>
            <a:blip r:embed="rId5"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83FF5B19-805B-5360-EFC2-83C222ED497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994AAB5C-6673-E1B7-FCF3-5D817F0754D1}"/>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B78406E9-651C-FA7E-760D-6798F26D224F}"/>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03F3D608-02F0-B5D4-8B47-AB0CF58785C9}"/>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4F4849DF-06A8-D8A1-8269-B09D806A14BA}"/>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8C899082-9904-F5A1-6CC4-3891D26021C3}"/>
                </a:ext>
              </a:extLst>
            </p:cNvPr>
            <p:cNvPicPr/>
            <p:nvPr/>
          </p:nvPicPr>
          <p:blipFill>
            <a:blip r:embed="rId6"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89A849C-6EA6-7C15-904E-13840BE1DD1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8" name="object 2">
            <a:extLst>
              <a:ext uri="{FF2B5EF4-FFF2-40B4-BE49-F238E27FC236}">
                <a16:creationId xmlns:a16="http://schemas.microsoft.com/office/drawing/2014/main" id="{F0B589CC-5D0B-5EAC-5859-811ED358008E}"/>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480429" y="1567156"/>
            <a:ext cx="10422621" cy="9182735"/>
            <a:chOff x="2480429" y="1567156"/>
            <a:chExt cx="10422621"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667983" y="546513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667983" y="546513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480429" y="4491056"/>
              <a:ext cx="6025066" cy="2734824"/>
            </a:xfrm>
            <a:prstGeom prst="rect">
              <a:avLst/>
            </a:prstGeom>
          </p:spPr>
        </p:pic>
      </p:grpSp>
      <p:sp>
        <p:nvSpPr>
          <p:cNvPr id="10" name="object 10"/>
          <p:cNvSpPr txBox="1"/>
          <p:nvPr/>
        </p:nvSpPr>
        <p:spPr>
          <a:xfrm>
            <a:off x="1742286" y="7395264"/>
            <a:ext cx="5686425"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de</a:t>
            </a:r>
            <a:r>
              <a:rPr sz="2050" b="1" spc="70" dirty="0">
                <a:solidFill>
                  <a:srgbClr val="602177"/>
                </a:solidFill>
                <a:latin typeface="Calibri"/>
                <a:cs typeface="Calibri"/>
              </a:rPr>
              <a:t> </a:t>
            </a:r>
            <a:r>
              <a:rPr sz="2050" b="1" spc="45" dirty="0">
                <a:solidFill>
                  <a:srgbClr val="602177"/>
                </a:solidFill>
                <a:latin typeface="Calibri"/>
                <a:cs typeface="Calibri"/>
              </a:rPr>
              <a:t>destination</a:t>
            </a:r>
            <a:r>
              <a:rPr sz="2050" b="1" spc="65" dirty="0">
                <a:solidFill>
                  <a:srgbClr val="602177"/>
                </a:solidFill>
                <a:latin typeface="Calibri"/>
                <a:cs typeface="Calibri"/>
              </a:rPr>
              <a:t> </a:t>
            </a:r>
            <a:r>
              <a:rPr sz="2050" b="1" dirty="0">
                <a:solidFill>
                  <a:srgbClr val="602177"/>
                </a:solidFill>
                <a:latin typeface="Calibri"/>
                <a:cs typeface="Calibri"/>
              </a:rPr>
              <a:t>n’est</a:t>
            </a:r>
            <a:r>
              <a:rPr sz="2050" b="1" spc="70" dirty="0">
                <a:solidFill>
                  <a:srgbClr val="602177"/>
                </a:solidFill>
                <a:latin typeface="Calibri"/>
                <a:cs typeface="Calibri"/>
              </a:rPr>
              <a:t> </a:t>
            </a:r>
            <a:r>
              <a:rPr sz="2050" b="1" spc="50" dirty="0">
                <a:solidFill>
                  <a:srgbClr val="602177"/>
                </a:solidFill>
                <a:latin typeface="Calibri"/>
                <a:cs typeface="Calibri"/>
              </a:rPr>
              <a:t>pas</a:t>
            </a:r>
            <a:r>
              <a:rPr sz="2050" b="1" spc="65" dirty="0">
                <a:solidFill>
                  <a:srgbClr val="602177"/>
                </a:solidFill>
                <a:latin typeface="Calibri"/>
                <a:cs typeface="Calibri"/>
              </a:rPr>
              <a:t> </a:t>
            </a:r>
            <a:r>
              <a:rPr sz="2050" b="1" spc="-10" dirty="0">
                <a:solidFill>
                  <a:srgbClr val="602177"/>
                </a:solidFill>
                <a:latin typeface="Calibri"/>
                <a:cs typeface="Calibri"/>
              </a:rPr>
              <a:t>exactement </a:t>
            </a:r>
            <a:r>
              <a:rPr sz="2050" b="1" dirty="0">
                <a:solidFill>
                  <a:srgbClr val="602177"/>
                </a:solidFill>
                <a:latin typeface="Calibri"/>
                <a:cs typeface="Calibri"/>
              </a:rPr>
              <a:t>identique</a:t>
            </a:r>
            <a:r>
              <a:rPr sz="2050" b="1" spc="80" dirty="0">
                <a:solidFill>
                  <a:srgbClr val="602177"/>
                </a:solidFill>
                <a:latin typeface="Calibri"/>
                <a:cs typeface="Calibri"/>
              </a:rPr>
              <a:t> </a:t>
            </a:r>
            <a:r>
              <a:rPr sz="2050" b="1" spc="55" dirty="0">
                <a:solidFill>
                  <a:srgbClr val="602177"/>
                </a:solidFill>
                <a:latin typeface="Calibri"/>
                <a:cs typeface="Calibri"/>
              </a:rPr>
              <a:t>à</a:t>
            </a:r>
            <a:r>
              <a:rPr sz="2050" b="1" spc="90" dirty="0">
                <a:solidFill>
                  <a:srgbClr val="602177"/>
                </a:solidFill>
                <a:latin typeface="Calibri"/>
                <a:cs typeface="Calibri"/>
              </a:rPr>
              <a:t> </a:t>
            </a:r>
            <a:r>
              <a:rPr sz="2050" b="1" dirty="0">
                <a:solidFill>
                  <a:srgbClr val="602177"/>
                </a:solidFill>
                <a:latin typeface="Calibri"/>
                <a:cs typeface="Calibri"/>
              </a:rPr>
              <a:t>l’adresse</a:t>
            </a:r>
            <a:r>
              <a:rPr sz="2050" b="1" spc="90" dirty="0">
                <a:solidFill>
                  <a:srgbClr val="602177"/>
                </a:solidFill>
                <a:latin typeface="Calibri"/>
                <a:cs typeface="Calibri"/>
              </a:rPr>
              <a:t> </a:t>
            </a:r>
            <a:r>
              <a:rPr sz="2050" b="1" dirty="0">
                <a:solidFill>
                  <a:srgbClr val="602177"/>
                </a:solidFill>
                <a:latin typeface="Calibri"/>
                <a:cs typeface="Calibri"/>
              </a:rPr>
              <a:t>du</a:t>
            </a:r>
            <a:r>
              <a:rPr sz="2050" b="1" spc="90" dirty="0">
                <a:solidFill>
                  <a:srgbClr val="602177"/>
                </a:solidFill>
                <a:latin typeface="Calibri"/>
                <a:cs typeface="Calibri"/>
              </a:rPr>
              <a:t> </a:t>
            </a:r>
            <a:r>
              <a:rPr sz="2050" b="1" spc="50" dirty="0">
                <a:solidFill>
                  <a:srgbClr val="602177"/>
                </a:solidFill>
                <a:latin typeface="Calibri"/>
                <a:cs typeface="Calibri"/>
              </a:rPr>
              <a:t>site</a:t>
            </a:r>
            <a:r>
              <a:rPr sz="2050" b="1" spc="90" dirty="0">
                <a:solidFill>
                  <a:srgbClr val="602177"/>
                </a:solidFill>
                <a:latin typeface="Calibri"/>
                <a:cs typeface="Calibri"/>
              </a:rPr>
              <a:t> </a:t>
            </a:r>
            <a:r>
              <a:rPr sz="2050" b="1" spc="50" dirty="0">
                <a:solidFill>
                  <a:srgbClr val="602177"/>
                </a:solidFill>
                <a:latin typeface="Calibri"/>
                <a:cs typeface="Calibri"/>
              </a:rPr>
              <a:t>officiel.</a:t>
            </a:r>
            <a:r>
              <a:rPr sz="2050" b="1" spc="85" dirty="0">
                <a:solidFill>
                  <a:srgbClr val="602177"/>
                </a:solidFill>
                <a:latin typeface="Calibri"/>
                <a:cs typeface="Calibri"/>
              </a:rPr>
              <a:t> </a:t>
            </a:r>
            <a:r>
              <a:rPr sz="2050" b="1" spc="100" dirty="0">
                <a:solidFill>
                  <a:srgbClr val="602177"/>
                </a:solidFill>
                <a:latin typeface="Calibri"/>
                <a:cs typeface="Calibri"/>
              </a:rPr>
              <a:t>Ici</a:t>
            </a:r>
            <a:r>
              <a:rPr sz="2050" b="1" spc="90" dirty="0">
                <a:solidFill>
                  <a:srgbClr val="602177"/>
                </a:solidFill>
                <a:latin typeface="Calibri"/>
                <a:cs typeface="Calibri"/>
              </a:rPr>
              <a:t> </a:t>
            </a:r>
            <a:r>
              <a:rPr sz="2050" b="1" spc="60" dirty="0">
                <a:solidFill>
                  <a:srgbClr val="602177"/>
                </a:solidFill>
                <a:latin typeface="Calibri"/>
                <a:cs typeface="Calibri"/>
              </a:rPr>
              <a:t>le</a:t>
            </a:r>
            <a:r>
              <a:rPr sz="2050" b="1" spc="95" dirty="0">
                <a:solidFill>
                  <a:srgbClr val="602177"/>
                </a:solidFill>
                <a:latin typeface="Calibri"/>
                <a:cs typeface="Calibri"/>
              </a:rPr>
              <a:t> </a:t>
            </a:r>
            <a:r>
              <a:rPr sz="2050" b="1" spc="45" dirty="0">
                <a:solidFill>
                  <a:srgbClr val="602177"/>
                </a:solidFill>
                <a:latin typeface="Calibri"/>
                <a:cs typeface="Calibri"/>
              </a:rPr>
              <a:t>lien </a:t>
            </a:r>
            <a:r>
              <a:rPr sz="2050" b="1" spc="50" dirty="0">
                <a:solidFill>
                  <a:srgbClr val="602177"/>
                </a:solidFill>
                <a:latin typeface="Calibri"/>
                <a:cs typeface="Calibri"/>
              </a:rPr>
              <a:t>redirige</a:t>
            </a:r>
            <a:r>
              <a:rPr sz="2050" b="1" spc="150" dirty="0">
                <a:solidFill>
                  <a:srgbClr val="602177"/>
                </a:solidFill>
                <a:latin typeface="Calibri"/>
                <a:cs typeface="Calibri"/>
              </a:rPr>
              <a:t> </a:t>
            </a:r>
            <a:r>
              <a:rPr sz="2050" b="1" dirty="0">
                <a:solidFill>
                  <a:srgbClr val="602177"/>
                </a:solidFill>
                <a:latin typeface="Calibri"/>
                <a:cs typeface="Calibri"/>
              </a:rPr>
              <a:t>vers</a:t>
            </a:r>
            <a:r>
              <a:rPr sz="2050" b="1" spc="155" dirty="0">
                <a:solidFill>
                  <a:srgbClr val="602177"/>
                </a:solidFill>
                <a:latin typeface="Calibri"/>
                <a:cs typeface="Calibri"/>
              </a:rPr>
              <a:t> </a:t>
            </a:r>
            <a:r>
              <a:rPr sz="2050" b="1" spc="60" dirty="0">
                <a:solidFill>
                  <a:srgbClr val="602177"/>
                </a:solidFill>
                <a:latin typeface="Calibri"/>
                <a:cs typeface="Calibri"/>
              </a:rPr>
              <a:t>le</a:t>
            </a:r>
            <a:r>
              <a:rPr sz="2050" b="1" spc="150" dirty="0">
                <a:solidFill>
                  <a:srgbClr val="602177"/>
                </a:solidFill>
                <a:latin typeface="Calibri"/>
                <a:cs typeface="Calibri"/>
              </a:rPr>
              <a:t> </a:t>
            </a:r>
            <a:r>
              <a:rPr sz="2050" b="1" dirty="0">
                <a:solidFill>
                  <a:srgbClr val="602177"/>
                </a:solidFill>
                <a:latin typeface="Calibri"/>
                <a:cs typeface="Calibri"/>
              </a:rPr>
              <a:t>domaine</a:t>
            </a:r>
            <a:r>
              <a:rPr sz="2050" b="1" spc="150" dirty="0">
                <a:solidFill>
                  <a:srgbClr val="602177"/>
                </a:solidFill>
                <a:latin typeface="Calibri"/>
                <a:cs typeface="Calibri"/>
              </a:rPr>
              <a:t> </a:t>
            </a:r>
            <a:r>
              <a:rPr sz="2050" b="1" dirty="0">
                <a:solidFill>
                  <a:srgbClr val="602177"/>
                </a:solidFill>
                <a:latin typeface="Calibri"/>
                <a:cs typeface="Calibri"/>
              </a:rPr>
              <a:t>“espace-</a:t>
            </a:r>
            <a:r>
              <a:rPr sz="2050" b="1" spc="-10" dirty="0">
                <a:solidFill>
                  <a:srgbClr val="602177"/>
                </a:solidFill>
                <a:latin typeface="Calibri"/>
                <a:cs typeface="Calibri"/>
              </a:rPr>
              <a:t>abonnements.fr”.</a:t>
            </a:r>
            <a:endParaRPr sz="2050" b="1" dirty="0">
              <a:latin typeface="Calibri"/>
              <a:cs typeface="Calibri"/>
            </a:endParaRPr>
          </a:p>
        </p:txBody>
      </p:sp>
      <p:sp>
        <p:nvSpPr>
          <p:cNvPr id="11" name="object 11"/>
          <p:cNvSpPr txBox="1"/>
          <p:nvPr/>
        </p:nvSpPr>
        <p:spPr>
          <a:xfrm rot="20880000">
            <a:off x="4695692" y="5914263"/>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2" name="object 13">
            <a:extLst>
              <a:ext uri="{FF2B5EF4-FFF2-40B4-BE49-F238E27FC236}">
                <a16:creationId xmlns:a16="http://schemas.microsoft.com/office/drawing/2014/main" id="{53925C8A-DA30-FE82-DDBD-350CFD5E2DE3}"/>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3" name="object 15">
            <a:extLst>
              <a:ext uri="{FF2B5EF4-FFF2-40B4-BE49-F238E27FC236}">
                <a16:creationId xmlns:a16="http://schemas.microsoft.com/office/drawing/2014/main" id="{CB7F13F6-A5A9-3720-3D87-D00697C347D4}"/>
              </a:ext>
            </a:extLst>
          </p:cNvPr>
          <p:cNvGrpSpPr/>
          <p:nvPr/>
        </p:nvGrpSpPr>
        <p:grpSpPr>
          <a:xfrm>
            <a:off x="717524" y="611775"/>
            <a:ext cx="18580100" cy="436245"/>
            <a:chOff x="717524" y="611775"/>
            <a:chExt cx="18580100" cy="436245"/>
          </a:xfrm>
        </p:grpSpPr>
        <p:sp>
          <p:nvSpPr>
            <p:cNvPr id="34" name="object 16">
              <a:extLst>
                <a:ext uri="{FF2B5EF4-FFF2-40B4-BE49-F238E27FC236}">
                  <a16:creationId xmlns:a16="http://schemas.microsoft.com/office/drawing/2014/main" id="{67A123A2-A42A-2318-2133-A33F7A66187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5" name="object 17">
              <a:extLst>
                <a:ext uri="{FF2B5EF4-FFF2-40B4-BE49-F238E27FC236}">
                  <a16:creationId xmlns:a16="http://schemas.microsoft.com/office/drawing/2014/main" id="{9E2E24AF-E86D-AD06-B6BC-8190C28793A3}"/>
                </a:ext>
              </a:extLst>
            </p:cNvPr>
            <p:cNvPicPr/>
            <p:nvPr/>
          </p:nvPicPr>
          <p:blipFill>
            <a:blip r:embed="rId4" cstate="print"/>
            <a:stretch>
              <a:fillRect/>
            </a:stretch>
          </p:blipFill>
          <p:spPr>
            <a:xfrm>
              <a:off x="10231913" y="804489"/>
              <a:ext cx="101850" cy="104708"/>
            </a:xfrm>
            <a:prstGeom prst="rect">
              <a:avLst/>
            </a:prstGeom>
          </p:spPr>
        </p:pic>
        <p:sp>
          <p:nvSpPr>
            <p:cNvPr id="36" name="object 18">
              <a:extLst>
                <a:ext uri="{FF2B5EF4-FFF2-40B4-BE49-F238E27FC236}">
                  <a16:creationId xmlns:a16="http://schemas.microsoft.com/office/drawing/2014/main" id="{5608C412-24F7-B121-9515-D8AE7310793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7" name="object 19">
              <a:extLst>
                <a:ext uri="{FF2B5EF4-FFF2-40B4-BE49-F238E27FC236}">
                  <a16:creationId xmlns:a16="http://schemas.microsoft.com/office/drawing/2014/main" id="{2833FC86-6F7A-AD03-64D7-B962FE60AEA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8" name="object 20">
              <a:extLst>
                <a:ext uri="{FF2B5EF4-FFF2-40B4-BE49-F238E27FC236}">
                  <a16:creationId xmlns:a16="http://schemas.microsoft.com/office/drawing/2014/main" id="{49C3C9A1-8482-0803-FC27-DD648A59DF13}"/>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9" name="object 21">
              <a:extLst>
                <a:ext uri="{FF2B5EF4-FFF2-40B4-BE49-F238E27FC236}">
                  <a16:creationId xmlns:a16="http://schemas.microsoft.com/office/drawing/2014/main" id="{27927F42-D155-5CD3-C28F-AFA2BA61FEB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0" name="object 22">
              <a:extLst>
                <a:ext uri="{FF2B5EF4-FFF2-40B4-BE49-F238E27FC236}">
                  <a16:creationId xmlns:a16="http://schemas.microsoft.com/office/drawing/2014/main" id="{F61065E6-1F6F-A336-4533-439265B358C0}"/>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1" name="object 23">
              <a:extLst>
                <a:ext uri="{FF2B5EF4-FFF2-40B4-BE49-F238E27FC236}">
                  <a16:creationId xmlns:a16="http://schemas.microsoft.com/office/drawing/2014/main" id="{C8D28F34-FFD7-4867-4255-6DD96C7795EF}"/>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2" name="object 24">
              <a:extLst>
                <a:ext uri="{FF2B5EF4-FFF2-40B4-BE49-F238E27FC236}">
                  <a16:creationId xmlns:a16="http://schemas.microsoft.com/office/drawing/2014/main" id="{83345E18-E2C9-C15F-C408-5BCA3818D9E7}"/>
                </a:ext>
              </a:extLst>
            </p:cNvPr>
            <p:cNvPicPr/>
            <p:nvPr/>
          </p:nvPicPr>
          <p:blipFill>
            <a:blip r:embed="rId5" cstate="print"/>
            <a:stretch>
              <a:fillRect/>
            </a:stretch>
          </p:blipFill>
          <p:spPr>
            <a:xfrm>
              <a:off x="908206" y="665402"/>
              <a:ext cx="90711" cy="160393"/>
            </a:xfrm>
            <a:prstGeom prst="rect">
              <a:avLst/>
            </a:prstGeom>
          </p:spPr>
        </p:pic>
        <p:sp>
          <p:nvSpPr>
            <p:cNvPr id="43" name="object 25">
              <a:extLst>
                <a:ext uri="{FF2B5EF4-FFF2-40B4-BE49-F238E27FC236}">
                  <a16:creationId xmlns:a16="http://schemas.microsoft.com/office/drawing/2014/main" id="{DC7C2E8C-B7C8-490A-5696-B4DD73714F99}"/>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4" name="object 26">
              <a:extLst>
                <a:ext uri="{FF2B5EF4-FFF2-40B4-BE49-F238E27FC236}">
                  <a16:creationId xmlns:a16="http://schemas.microsoft.com/office/drawing/2014/main" id="{93E274B9-40A7-DD1E-1075-C11B7A113A8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7">
              <a:extLst>
                <a:ext uri="{FF2B5EF4-FFF2-40B4-BE49-F238E27FC236}">
                  <a16:creationId xmlns:a16="http://schemas.microsoft.com/office/drawing/2014/main" id="{04A76E2A-2CA9-D0B8-2008-CCCECBB538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8">
              <a:extLst>
                <a:ext uri="{FF2B5EF4-FFF2-40B4-BE49-F238E27FC236}">
                  <a16:creationId xmlns:a16="http://schemas.microsoft.com/office/drawing/2014/main" id="{1B69F6D5-B8C9-EAD2-4021-CAA3C77BCEE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7" name="object 29">
              <a:extLst>
                <a:ext uri="{FF2B5EF4-FFF2-40B4-BE49-F238E27FC236}">
                  <a16:creationId xmlns:a16="http://schemas.microsoft.com/office/drawing/2014/main" id="{9B3FD5DD-F4D3-6EA2-BE19-9D0DB4034C0F}"/>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8" name="object 30">
              <a:extLst>
                <a:ext uri="{FF2B5EF4-FFF2-40B4-BE49-F238E27FC236}">
                  <a16:creationId xmlns:a16="http://schemas.microsoft.com/office/drawing/2014/main" id="{462A812F-B411-031E-74DE-9AA820020DB4}"/>
                </a:ext>
              </a:extLst>
            </p:cNvPr>
            <p:cNvPicPr/>
            <p:nvPr/>
          </p:nvPicPr>
          <p:blipFill>
            <a:blip r:embed="rId6"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FA0FE097-925E-08AF-D259-D5E475FA3DE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0" name="object 2">
            <a:extLst>
              <a:ext uri="{FF2B5EF4-FFF2-40B4-BE49-F238E27FC236}">
                <a16:creationId xmlns:a16="http://schemas.microsoft.com/office/drawing/2014/main" id="{C1114731-F514-4CAF-6FED-79D33498040E}"/>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94054" y="1704021"/>
            <a:ext cx="16759882" cy="8553450"/>
            <a:chOff x="1694054" y="1704021"/>
            <a:chExt cx="16759882" cy="8553450"/>
          </a:xfrm>
        </p:grpSpPr>
        <p:sp>
          <p:nvSpPr>
            <p:cNvPr id="4" name="object 4"/>
            <p:cNvSpPr/>
            <p:nvPr/>
          </p:nvSpPr>
          <p:spPr>
            <a:xfrm>
              <a:off x="7574481" y="1704021"/>
              <a:ext cx="10879455" cy="8553450"/>
            </a:xfrm>
            <a:custGeom>
              <a:avLst/>
              <a:gdLst/>
              <a:ahLst/>
              <a:cxnLst/>
              <a:rect l="l" t="t" r="r" b="b"/>
              <a:pathLst>
                <a:path w="10879455" h="8553450">
                  <a:moveTo>
                    <a:pt x="10878831" y="0"/>
                  </a:moveTo>
                  <a:lnTo>
                    <a:pt x="0" y="0"/>
                  </a:lnTo>
                  <a:lnTo>
                    <a:pt x="0" y="8553038"/>
                  </a:lnTo>
                  <a:lnTo>
                    <a:pt x="10878831" y="8553038"/>
                  </a:lnTo>
                  <a:lnTo>
                    <a:pt x="1087883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7691566" y="1821033"/>
              <a:ext cx="10622284" cy="8297119"/>
            </a:xfrm>
            <a:prstGeom prst="rect">
              <a:avLst/>
            </a:prstGeom>
          </p:spPr>
        </p:pic>
        <p:sp>
          <p:nvSpPr>
            <p:cNvPr id="7" name="object 7"/>
            <p:cNvSpPr/>
            <p:nvPr/>
          </p:nvSpPr>
          <p:spPr>
            <a:xfrm>
              <a:off x="14915704" y="7469681"/>
              <a:ext cx="371475" cy="466725"/>
            </a:xfrm>
            <a:custGeom>
              <a:avLst/>
              <a:gdLst/>
              <a:ahLst/>
              <a:cxnLst/>
              <a:rect l="l" t="t" r="r" b="b"/>
              <a:pathLst>
                <a:path w="371475" h="466725">
                  <a:moveTo>
                    <a:pt x="0" y="0"/>
                  </a:moveTo>
                  <a:lnTo>
                    <a:pt x="0" y="466676"/>
                  </a:lnTo>
                  <a:lnTo>
                    <a:pt x="139147" y="268295"/>
                  </a:lnTo>
                  <a:lnTo>
                    <a:pt x="371077" y="268295"/>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4915704" y="7469681"/>
              <a:ext cx="371475" cy="466725"/>
            </a:xfrm>
            <a:custGeom>
              <a:avLst/>
              <a:gdLst/>
              <a:ahLst/>
              <a:cxnLst/>
              <a:rect l="l" t="t" r="r" b="b"/>
              <a:pathLst>
                <a:path w="371475" h="466725">
                  <a:moveTo>
                    <a:pt x="0" y="466676"/>
                  </a:moveTo>
                  <a:lnTo>
                    <a:pt x="0" y="0"/>
                  </a:lnTo>
                  <a:lnTo>
                    <a:pt x="371077"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9" name="object 9"/>
            <p:cNvSpPr/>
            <p:nvPr/>
          </p:nvSpPr>
          <p:spPr>
            <a:xfrm>
              <a:off x="7356006" y="7478503"/>
              <a:ext cx="5207000" cy="846455"/>
            </a:xfrm>
            <a:custGeom>
              <a:avLst/>
              <a:gdLst/>
              <a:ahLst/>
              <a:cxnLst/>
              <a:rect l="l" t="t" r="r" b="b"/>
              <a:pathLst>
                <a:path w="5207000" h="846454">
                  <a:moveTo>
                    <a:pt x="5206417" y="0"/>
                  </a:moveTo>
                  <a:lnTo>
                    <a:pt x="4137282" y="489006"/>
                  </a:lnTo>
                  <a:lnTo>
                    <a:pt x="3238568" y="740117"/>
                  </a:lnTo>
                  <a:lnTo>
                    <a:pt x="2022175" y="832632"/>
                  </a:lnTo>
                  <a:lnTo>
                    <a:pt x="0" y="845848"/>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694054" y="6635515"/>
              <a:ext cx="5671187" cy="2513525"/>
            </a:xfrm>
            <a:prstGeom prst="rect">
              <a:avLst/>
            </a:prstGeom>
          </p:spPr>
        </p:pic>
      </p:grpSp>
      <p:sp>
        <p:nvSpPr>
          <p:cNvPr id="31" name="object 13">
            <a:extLst>
              <a:ext uri="{FF2B5EF4-FFF2-40B4-BE49-F238E27FC236}">
                <a16:creationId xmlns:a16="http://schemas.microsoft.com/office/drawing/2014/main" id="{5D0A0DF6-BA9A-35D8-11DE-D46CB508DB96}"/>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8B942BF7-8A0F-BFE5-C124-4E154D4B308C}"/>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287497A1-6253-3BEC-A984-30E3FE43067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5C4B60CA-9C3E-5ED0-D500-E39367829FF9}"/>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3FCB9B85-8BFE-9458-023D-65683CC7FEB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3948E6DB-083E-94CF-694A-3A89F3B7ECF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B5B1DD42-50FE-56DF-01ED-719143889FA5}"/>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E251E98D-6CD4-C63E-1009-FA9954E62B7A}"/>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BE7D6B62-EE03-3D8E-6312-266FFA49F06D}"/>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2E568E17-70DC-8EFA-6574-452E055DBE7F}"/>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A32C6066-EA2D-7425-EFF5-605CE82B0451}"/>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2D6F48F0-11DB-7EF9-1121-3589CA8DB317}"/>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04357ADD-6FE0-5441-F6D8-4F46E04EE5F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3EA8EA31-FA6C-2B94-31C5-C2417EB6DBE3}"/>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F5D04F23-8917-3CB1-BD77-5FD9B1E53B33}"/>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0438D14D-0FD5-C473-99B8-8D644B19DFD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1C09AD39-5594-D3C8-527C-90EBD70663CC}"/>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A3EB388E-7EF6-DC3A-F7F8-418248EF330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9" name="object 2">
            <a:extLst>
              <a:ext uri="{FF2B5EF4-FFF2-40B4-BE49-F238E27FC236}">
                <a16:creationId xmlns:a16="http://schemas.microsoft.com/office/drawing/2014/main" id="{7DFD4F37-1C98-89B4-6D2F-8EC0387AB3D8}"/>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56006" y="1704021"/>
            <a:ext cx="11097930" cy="8553450"/>
            <a:chOff x="7356006" y="1704021"/>
            <a:chExt cx="11097930" cy="8553450"/>
          </a:xfrm>
        </p:grpSpPr>
        <p:sp>
          <p:nvSpPr>
            <p:cNvPr id="3" name="object 3"/>
            <p:cNvSpPr/>
            <p:nvPr/>
          </p:nvSpPr>
          <p:spPr>
            <a:xfrm>
              <a:off x="7574481" y="1704021"/>
              <a:ext cx="10879455" cy="8553450"/>
            </a:xfrm>
            <a:custGeom>
              <a:avLst/>
              <a:gdLst/>
              <a:ahLst/>
              <a:cxnLst/>
              <a:rect l="l" t="t" r="r" b="b"/>
              <a:pathLst>
                <a:path w="10879455" h="8553450">
                  <a:moveTo>
                    <a:pt x="10878831" y="0"/>
                  </a:moveTo>
                  <a:lnTo>
                    <a:pt x="0" y="0"/>
                  </a:lnTo>
                  <a:lnTo>
                    <a:pt x="0" y="8553038"/>
                  </a:lnTo>
                  <a:lnTo>
                    <a:pt x="10878831" y="8553038"/>
                  </a:lnTo>
                  <a:lnTo>
                    <a:pt x="1087883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7691566" y="1821033"/>
              <a:ext cx="10622284" cy="8297119"/>
            </a:xfrm>
            <a:prstGeom prst="rect">
              <a:avLst/>
            </a:prstGeom>
          </p:spPr>
        </p:pic>
        <p:sp>
          <p:nvSpPr>
            <p:cNvPr id="6" name="object 6"/>
            <p:cNvSpPr/>
            <p:nvPr/>
          </p:nvSpPr>
          <p:spPr>
            <a:xfrm>
              <a:off x="14915705" y="7469681"/>
              <a:ext cx="371475" cy="466725"/>
            </a:xfrm>
            <a:custGeom>
              <a:avLst/>
              <a:gdLst/>
              <a:ahLst/>
              <a:cxnLst/>
              <a:rect l="l" t="t" r="r" b="b"/>
              <a:pathLst>
                <a:path w="371475" h="466725">
                  <a:moveTo>
                    <a:pt x="0" y="0"/>
                  </a:moveTo>
                  <a:lnTo>
                    <a:pt x="0" y="466676"/>
                  </a:lnTo>
                  <a:lnTo>
                    <a:pt x="139147" y="268295"/>
                  </a:lnTo>
                  <a:lnTo>
                    <a:pt x="371077" y="268295"/>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4915705" y="7469681"/>
              <a:ext cx="371475" cy="466725"/>
            </a:xfrm>
            <a:custGeom>
              <a:avLst/>
              <a:gdLst/>
              <a:ahLst/>
              <a:cxnLst/>
              <a:rect l="l" t="t" r="r" b="b"/>
              <a:pathLst>
                <a:path w="371475" h="466725">
                  <a:moveTo>
                    <a:pt x="0" y="466676"/>
                  </a:moveTo>
                  <a:lnTo>
                    <a:pt x="0" y="0"/>
                  </a:lnTo>
                  <a:lnTo>
                    <a:pt x="371077"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8" name="object 8"/>
            <p:cNvSpPr/>
            <p:nvPr/>
          </p:nvSpPr>
          <p:spPr>
            <a:xfrm>
              <a:off x="7356006" y="7478503"/>
              <a:ext cx="5207000" cy="846455"/>
            </a:xfrm>
            <a:custGeom>
              <a:avLst/>
              <a:gdLst/>
              <a:ahLst/>
              <a:cxnLst/>
              <a:rect l="l" t="t" r="r" b="b"/>
              <a:pathLst>
                <a:path w="5207000" h="846454">
                  <a:moveTo>
                    <a:pt x="5206417" y="0"/>
                  </a:moveTo>
                  <a:lnTo>
                    <a:pt x="4137282" y="489006"/>
                  </a:lnTo>
                  <a:lnTo>
                    <a:pt x="3238568" y="740117"/>
                  </a:lnTo>
                  <a:lnTo>
                    <a:pt x="2022175" y="832632"/>
                  </a:lnTo>
                  <a:lnTo>
                    <a:pt x="0" y="845848"/>
                  </a:lnTo>
                </a:path>
              </a:pathLst>
            </a:custGeom>
            <a:ln w="52354">
              <a:solidFill>
                <a:srgbClr val="E0C1F2"/>
              </a:solidFill>
            </a:ln>
          </p:spPr>
          <p:txBody>
            <a:bodyPr wrap="square" lIns="0" tIns="0" rIns="0" bIns="0" rtlCol="0"/>
            <a:lstStyle/>
            <a:p>
              <a:endParaRPr/>
            </a:p>
          </p:txBody>
        </p:sp>
      </p:grpSp>
      <p:sp>
        <p:nvSpPr>
          <p:cNvPr id="9" name="object 9"/>
          <p:cNvSpPr txBox="1"/>
          <p:nvPr/>
        </p:nvSpPr>
        <p:spPr>
          <a:xfrm>
            <a:off x="845912" y="3335236"/>
            <a:ext cx="6388100" cy="1481239"/>
          </a:xfrm>
          <a:prstGeom prst="rect">
            <a:avLst/>
          </a:prstGeom>
        </p:spPr>
        <p:txBody>
          <a:bodyPr vert="horz" wrap="square" lIns="0" tIns="179705" rIns="0" bIns="0" rtlCol="0">
            <a:spAutoFit/>
          </a:bodyPr>
          <a:lstStyle/>
          <a:p>
            <a:pPr marL="834390" marR="5080">
              <a:lnSpc>
                <a:spcPct val="103899"/>
              </a:lnSpc>
              <a:spcBef>
                <a:spcPts val="1814"/>
              </a:spcBef>
            </a:pPr>
            <a:r>
              <a:rPr sz="2050" b="1" spc="80" dirty="0">
                <a:solidFill>
                  <a:srgbClr val="602177"/>
                </a:solidFill>
                <a:latin typeface="Calibri"/>
                <a:cs typeface="Calibri"/>
              </a:rPr>
              <a:t>Le</a:t>
            </a:r>
            <a:r>
              <a:rPr sz="2050" b="1" spc="40" dirty="0">
                <a:solidFill>
                  <a:srgbClr val="602177"/>
                </a:solidFill>
                <a:latin typeface="Calibri"/>
                <a:cs typeface="Calibri"/>
              </a:rPr>
              <a:t> </a:t>
            </a:r>
            <a:r>
              <a:rPr sz="2050" b="1" dirty="0">
                <a:solidFill>
                  <a:srgbClr val="602177"/>
                </a:solidFill>
                <a:latin typeface="Calibri"/>
                <a:cs typeface="Calibri"/>
              </a:rPr>
              <a:t>nom</a:t>
            </a:r>
            <a:r>
              <a:rPr sz="2050" b="1" spc="4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40" dirty="0">
                <a:solidFill>
                  <a:srgbClr val="602177"/>
                </a:solidFill>
                <a:latin typeface="Calibri"/>
                <a:cs typeface="Calibri"/>
              </a:rPr>
              <a:t> </a:t>
            </a:r>
            <a:r>
              <a:rPr sz="2050" b="1" dirty="0">
                <a:solidFill>
                  <a:srgbClr val="602177"/>
                </a:solidFill>
                <a:latin typeface="Calibri"/>
                <a:cs typeface="Calibri"/>
              </a:rPr>
              <a:t>de</a:t>
            </a:r>
            <a:r>
              <a:rPr sz="2050" b="1" spc="35" dirty="0">
                <a:solidFill>
                  <a:srgbClr val="602177"/>
                </a:solidFill>
                <a:latin typeface="Calibri"/>
                <a:cs typeface="Calibri"/>
              </a:rPr>
              <a:t> </a:t>
            </a:r>
            <a:r>
              <a:rPr sz="2050" b="1" spc="45" dirty="0">
                <a:solidFill>
                  <a:srgbClr val="602177"/>
                </a:solidFill>
                <a:latin typeface="Calibri"/>
                <a:cs typeface="Calibri"/>
              </a:rPr>
              <a:t>destination</a:t>
            </a:r>
            <a:r>
              <a:rPr sz="2050" b="1" spc="40" dirty="0">
                <a:solidFill>
                  <a:srgbClr val="602177"/>
                </a:solidFill>
                <a:latin typeface="Calibri"/>
                <a:cs typeface="Calibri"/>
              </a:rPr>
              <a:t> </a:t>
            </a:r>
            <a:r>
              <a:rPr sz="2050" b="1" spc="-10" dirty="0">
                <a:solidFill>
                  <a:srgbClr val="602177"/>
                </a:solidFill>
                <a:latin typeface="Calibri"/>
                <a:cs typeface="Calibri"/>
              </a:rPr>
              <a:t>(buy.itunes. </a:t>
            </a:r>
            <a:r>
              <a:rPr sz="2050" b="1" dirty="0">
                <a:solidFill>
                  <a:srgbClr val="602177"/>
                </a:solidFill>
                <a:latin typeface="Calibri"/>
                <a:cs typeface="Calibri"/>
              </a:rPr>
              <a:t>apple.com)</a:t>
            </a:r>
            <a:r>
              <a:rPr sz="2050" b="1" spc="145" dirty="0">
                <a:solidFill>
                  <a:srgbClr val="602177"/>
                </a:solidFill>
                <a:latin typeface="Calibri"/>
                <a:cs typeface="Calibri"/>
              </a:rPr>
              <a:t> </a:t>
            </a:r>
            <a:r>
              <a:rPr sz="2050" b="1" dirty="0">
                <a:solidFill>
                  <a:srgbClr val="602177"/>
                </a:solidFill>
                <a:latin typeface="Calibri"/>
                <a:cs typeface="Calibri"/>
              </a:rPr>
              <a:t>semble</a:t>
            </a:r>
            <a:r>
              <a:rPr sz="2050" b="1" spc="165" dirty="0">
                <a:solidFill>
                  <a:srgbClr val="602177"/>
                </a:solidFill>
                <a:latin typeface="Calibri"/>
                <a:cs typeface="Calibri"/>
              </a:rPr>
              <a:t> </a:t>
            </a:r>
            <a:r>
              <a:rPr sz="2050" b="1" dirty="0">
                <a:solidFill>
                  <a:srgbClr val="602177"/>
                </a:solidFill>
                <a:latin typeface="Calibri"/>
                <a:cs typeface="Calibri"/>
              </a:rPr>
              <a:t>correct.</a:t>
            </a:r>
            <a:r>
              <a:rPr sz="2050" b="1" spc="160" dirty="0">
                <a:solidFill>
                  <a:srgbClr val="602177"/>
                </a:solidFill>
                <a:latin typeface="Calibri"/>
                <a:cs typeface="Calibri"/>
              </a:rPr>
              <a:t> </a:t>
            </a:r>
            <a:r>
              <a:rPr sz="2050" b="1" spc="145" dirty="0">
                <a:solidFill>
                  <a:srgbClr val="602177"/>
                </a:solidFill>
                <a:latin typeface="Calibri"/>
                <a:cs typeface="Calibri"/>
              </a:rPr>
              <a:t>Si</a:t>
            </a:r>
            <a:r>
              <a:rPr sz="2050" b="1" spc="165" dirty="0">
                <a:solidFill>
                  <a:srgbClr val="602177"/>
                </a:solidFill>
                <a:latin typeface="Calibri"/>
                <a:cs typeface="Calibri"/>
              </a:rPr>
              <a:t> </a:t>
            </a:r>
            <a:r>
              <a:rPr sz="2050" b="1" dirty="0">
                <a:solidFill>
                  <a:srgbClr val="602177"/>
                </a:solidFill>
                <a:latin typeface="Calibri"/>
                <a:cs typeface="Calibri"/>
              </a:rPr>
              <a:t>vous</a:t>
            </a:r>
            <a:r>
              <a:rPr sz="2050" b="1" spc="155" dirty="0">
                <a:solidFill>
                  <a:srgbClr val="602177"/>
                </a:solidFill>
                <a:latin typeface="Calibri"/>
                <a:cs typeface="Calibri"/>
              </a:rPr>
              <a:t> </a:t>
            </a:r>
            <a:r>
              <a:rPr sz="2050" b="1" dirty="0">
                <a:solidFill>
                  <a:srgbClr val="602177"/>
                </a:solidFill>
                <a:latin typeface="Calibri"/>
                <a:cs typeface="Calibri"/>
              </a:rPr>
              <a:t>avez</a:t>
            </a:r>
            <a:r>
              <a:rPr sz="2050" b="1" spc="165" dirty="0">
                <a:solidFill>
                  <a:srgbClr val="602177"/>
                </a:solidFill>
                <a:latin typeface="Calibri"/>
                <a:cs typeface="Calibri"/>
              </a:rPr>
              <a:t> </a:t>
            </a:r>
            <a:r>
              <a:rPr sz="2050" b="1" dirty="0">
                <a:solidFill>
                  <a:srgbClr val="602177"/>
                </a:solidFill>
                <a:latin typeface="Calibri"/>
                <a:cs typeface="Calibri"/>
              </a:rPr>
              <a:t>un</a:t>
            </a:r>
            <a:r>
              <a:rPr sz="2050" b="1" spc="155" dirty="0">
                <a:solidFill>
                  <a:srgbClr val="602177"/>
                </a:solidFill>
                <a:latin typeface="Calibri"/>
                <a:cs typeface="Calibri"/>
              </a:rPr>
              <a:t> </a:t>
            </a:r>
            <a:r>
              <a:rPr sz="2050" b="1" spc="-10" dirty="0">
                <a:solidFill>
                  <a:srgbClr val="602177"/>
                </a:solidFill>
                <a:latin typeface="Calibri"/>
                <a:cs typeface="Calibri"/>
              </a:rPr>
              <a:t>doute, </a:t>
            </a:r>
            <a:r>
              <a:rPr sz="2050" b="1" dirty="0">
                <a:solidFill>
                  <a:srgbClr val="602177"/>
                </a:solidFill>
                <a:latin typeface="Calibri"/>
                <a:cs typeface="Calibri"/>
              </a:rPr>
              <a:t>accéder</a:t>
            </a:r>
            <a:r>
              <a:rPr sz="2050" b="1" spc="90" dirty="0">
                <a:solidFill>
                  <a:srgbClr val="602177"/>
                </a:solidFill>
                <a:latin typeface="Calibri"/>
                <a:cs typeface="Calibri"/>
              </a:rPr>
              <a:t> </a:t>
            </a:r>
            <a:r>
              <a:rPr sz="2050" b="1" dirty="0">
                <a:solidFill>
                  <a:srgbClr val="602177"/>
                </a:solidFill>
                <a:latin typeface="Calibri"/>
                <a:cs typeface="Calibri"/>
              </a:rPr>
              <a:t>directement</a:t>
            </a:r>
            <a:r>
              <a:rPr sz="2050" b="1" spc="105" dirty="0">
                <a:solidFill>
                  <a:srgbClr val="602177"/>
                </a:solidFill>
                <a:latin typeface="Calibri"/>
                <a:cs typeface="Calibri"/>
              </a:rPr>
              <a:t> </a:t>
            </a:r>
            <a:r>
              <a:rPr sz="2050" b="1" spc="50" dirty="0">
                <a:solidFill>
                  <a:srgbClr val="602177"/>
                </a:solidFill>
                <a:latin typeface="Calibri"/>
                <a:cs typeface="Calibri"/>
              </a:rPr>
              <a:t>au</a:t>
            </a:r>
            <a:r>
              <a:rPr sz="2050" b="1" spc="100" dirty="0">
                <a:solidFill>
                  <a:srgbClr val="602177"/>
                </a:solidFill>
                <a:latin typeface="Calibri"/>
                <a:cs typeface="Calibri"/>
              </a:rPr>
              <a:t> </a:t>
            </a:r>
            <a:r>
              <a:rPr sz="2050" b="1" spc="50" dirty="0">
                <a:solidFill>
                  <a:srgbClr val="602177"/>
                </a:solidFill>
                <a:latin typeface="Calibri"/>
                <a:cs typeface="Calibri"/>
              </a:rPr>
              <a:t>service</a:t>
            </a:r>
            <a:r>
              <a:rPr sz="2050" b="1" spc="100" dirty="0">
                <a:solidFill>
                  <a:srgbClr val="602177"/>
                </a:solidFill>
                <a:latin typeface="Calibri"/>
                <a:cs typeface="Calibri"/>
              </a:rPr>
              <a:t> </a:t>
            </a:r>
            <a:r>
              <a:rPr sz="2050" b="1" dirty="0">
                <a:solidFill>
                  <a:srgbClr val="602177"/>
                </a:solidFill>
                <a:latin typeface="Calibri"/>
                <a:cs typeface="Calibri"/>
              </a:rPr>
              <a:t>en</a:t>
            </a:r>
            <a:r>
              <a:rPr sz="2050" b="1" spc="100" dirty="0">
                <a:solidFill>
                  <a:srgbClr val="602177"/>
                </a:solidFill>
                <a:latin typeface="Calibri"/>
                <a:cs typeface="Calibri"/>
              </a:rPr>
              <a:t> </a:t>
            </a:r>
            <a:r>
              <a:rPr sz="2050" b="1" spc="70" dirty="0">
                <a:solidFill>
                  <a:srgbClr val="602177"/>
                </a:solidFill>
                <a:latin typeface="Calibri"/>
                <a:cs typeface="Calibri"/>
              </a:rPr>
              <a:t>ligne</a:t>
            </a:r>
            <a:r>
              <a:rPr sz="2050" b="1" spc="105" dirty="0">
                <a:solidFill>
                  <a:srgbClr val="602177"/>
                </a:solidFill>
                <a:latin typeface="Calibri"/>
                <a:cs typeface="Calibri"/>
              </a:rPr>
              <a:t> </a:t>
            </a:r>
            <a:r>
              <a:rPr sz="2050" b="1" dirty="0">
                <a:solidFill>
                  <a:srgbClr val="602177"/>
                </a:solidFill>
                <a:latin typeface="Calibri"/>
                <a:cs typeface="Calibri"/>
              </a:rPr>
              <a:t>en</a:t>
            </a:r>
            <a:r>
              <a:rPr sz="2050" b="1" spc="100" dirty="0">
                <a:solidFill>
                  <a:srgbClr val="602177"/>
                </a:solidFill>
                <a:latin typeface="Calibri"/>
                <a:cs typeface="Calibri"/>
              </a:rPr>
              <a:t> </a:t>
            </a:r>
            <a:r>
              <a:rPr sz="2050" b="1" spc="-10" dirty="0">
                <a:solidFill>
                  <a:srgbClr val="602177"/>
                </a:solidFill>
                <a:latin typeface="Calibri"/>
                <a:cs typeface="Calibri"/>
              </a:rPr>
              <a:t>tapant </a:t>
            </a:r>
            <a:r>
              <a:rPr sz="2050" b="1" dirty="0">
                <a:solidFill>
                  <a:srgbClr val="602177"/>
                </a:solidFill>
                <a:latin typeface="Calibri"/>
                <a:cs typeface="Calibri"/>
              </a:rPr>
              <a:t>son</a:t>
            </a:r>
            <a:r>
              <a:rPr sz="2050" b="1" spc="85" dirty="0">
                <a:solidFill>
                  <a:srgbClr val="602177"/>
                </a:solidFill>
                <a:latin typeface="Calibri"/>
                <a:cs typeface="Calibri"/>
              </a:rPr>
              <a:t> </a:t>
            </a:r>
            <a:r>
              <a:rPr sz="2050" b="1" spc="-10" dirty="0">
                <a:solidFill>
                  <a:srgbClr val="602177"/>
                </a:solidFill>
                <a:latin typeface="Calibri"/>
                <a:cs typeface="Calibri"/>
              </a:rPr>
              <a:t>adresse.</a:t>
            </a:r>
            <a:endParaRPr sz="2050" b="1" dirty="0">
              <a:latin typeface="Calibri"/>
              <a:cs typeface="Calibri"/>
            </a:endParaRPr>
          </a:p>
        </p:txBody>
      </p:sp>
      <p:pic>
        <p:nvPicPr>
          <p:cNvPr id="10" name="object 10"/>
          <p:cNvPicPr/>
          <p:nvPr/>
        </p:nvPicPr>
        <p:blipFill>
          <a:blip r:embed="rId3" cstate="print"/>
          <a:stretch>
            <a:fillRect/>
          </a:stretch>
        </p:blipFill>
        <p:spPr>
          <a:xfrm>
            <a:off x="1694054" y="4971526"/>
            <a:ext cx="5671187" cy="4177515"/>
          </a:xfrm>
          <a:prstGeom prst="rect">
            <a:avLst/>
          </a:prstGeom>
        </p:spPr>
      </p:pic>
      <p:sp>
        <p:nvSpPr>
          <p:cNvPr id="11" name="object 11"/>
          <p:cNvSpPr txBox="1"/>
          <p:nvPr/>
        </p:nvSpPr>
        <p:spPr>
          <a:xfrm rot="20880000">
            <a:off x="3677461" y="5435175"/>
            <a:ext cx="1716538" cy="1028700"/>
          </a:xfrm>
          <a:prstGeom prst="rect">
            <a:avLst/>
          </a:prstGeom>
        </p:spPr>
        <p:txBody>
          <a:bodyPr vert="horz" wrap="square" lIns="0" tIns="0" rIns="0" bIns="0" rtlCol="0">
            <a:spAutoFit/>
          </a:bodyPr>
          <a:lstStyle/>
          <a:p>
            <a:pPr>
              <a:lnSpc>
                <a:spcPts val="7820"/>
              </a:lnSpc>
            </a:pPr>
            <a:r>
              <a:rPr lang="fr-FR" sz="8100" b="1" spc="-150" dirty="0">
                <a:solidFill>
                  <a:srgbClr val="FFFFFF"/>
                </a:solidFill>
                <a:latin typeface="Calibri"/>
                <a:cs typeface="Calibri"/>
              </a:rPr>
              <a:t>OUI</a:t>
            </a:r>
            <a:endParaRPr lang="fr-FR" sz="8100" b="1" spc="-150" dirty="0">
              <a:latin typeface="Calibri"/>
              <a:cs typeface="Calibri"/>
            </a:endParaRPr>
          </a:p>
        </p:txBody>
      </p:sp>
      <p:sp>
        <p:nvSpPr>
          <p:cNvPr id="32" name="object 13">
            <a:extLst>
              <a:ext uri="{FF2B5EF4-FFF2-40B4-BE49-F238E27FC236}">
                <a16:creationId xmlns:a16="http://schemas.microsoft.com/office/drawing/2014/main" id="{0E34BE3F-EB1F-B252-FF9D-E9687C436051}"/>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3" name="object 15">
            <a:extLst>
              <a:ext uri="{FF2B5EF4-FFF2-40B4-BE49-F238E27FC236}">
                <a16:creationId xmlns:a16="http://schemas.microsoft.com/office/drawing/2014/main" id="{0DF9C21C-C93C-2998-B843-40332568B53C}"/>
              </a:ext>
            </a:extLst>
          </p:cNvPr>
          <p:cNvGrpSpPr/>
          <p:nvPr/>
        </p:nvGrpSpPr>
        <p:grpSpPr>
          <a:xfrm>
            <a:off x="717524" y="611775"/>
            <a:ext cx="18580100" cy="436245"/>
            <a:chOff x="717524" y="611775"/>
            <a:chExt cx="18580100" cy="436245"/>
          </a:xfrm>
        </p:grpSpPr>
        <p:sp>
          <p:nvSpPr>
            <p:cNvPr id="34" name="object 16">
              <a:extLst>
                <a:ext uri="{FF2B5EF4-FFF2-40B4-BE49-F238E27FC236}">
                  <a16:creationId xmlns:a16="http://schemas.microsoft.com/office/drawing/2014/main" id="{2EDB0304-21C1-4E8F-0F01-72535FF9F44F}"/>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5" name="object 17">
              <a:extLst>
                <a:ext uri="{FF2B5EF4-FFF2-40B4-BE49-F238E27FC236}">
                  <a16:creationId xmlns:a16="http://schemas.microsoft.com/office/drawing/2014/main" id="{3EAF0DF5-FA80-54E4-6121-C5B0956725C4}"/>
                </a:ext>
              </a:extLst>
            </p:cNvPr>
            <p:cNvPicPr/>
            <p:nvPr/>
          </p:nvPicPr>
          <p:blipFill>
            <a:blip r:embed="rId4" cstate="print"/>
            <a:stretch>
              <a:fillRect/>
            </a:stretch>
          </p:blipFill>
          <p:spPr>
            <a:xfrm>
              <a:off x="10231913" y="804489"/>
              <a:ext cx="101850" cy="104708"/>
            </a:xfrm>
            <a:prstGeom prst="rect">
              <a:avLst/>
            </a:prstGeom>
          </p:spPr>
        </p:pic>
        <p:sp>
          <p:nvSpPr>
            <p:cNvPr id="36" name="object 18">
              <a:extLst>
                <a:ext uri="{FF2B5EF4-FFF2-40B4-BE49-F238E27FC236}">
                  <a16:creationId xmlns:a16="http://schemas.microsoft.com/office/drawing/2014/main" id="{AF7C80CD-B815-EB09-B2F3-581E192F9FA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7" name="object 19">
              <a:extLst>
                <a:ext uri="{FF2B5EF4-FFF2-40B4-BE49-F238E27FC236}">
                  <a16:creationId xmlns:a16="http://schemas.microsoft.com/office/drawing/2014/main" id="{32C8DF6E-8E79-EAD6-3C75-BEF495BB06E7}"/>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8" name="object 20">
              <a:extLst>
                <a:ext uri="{FF2B5EF4-FFF2-40B4-BE49-F238E27FC236}">
                  <a16:creationId xmlns:a16="http://schemas.microsoft.com/office/drawing/2014/main" id="{D1A22684-C779-54B5-DA1C-E564CED5D950}"/>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9" name="object 21">
              <a:extLst>
                <a:ext uri="{FF2B5EF4-FFF2-40B4-BE49-F238E27FC236}">
                  <a16:creationId xmlns:a16="http://schemas.microsoft.com/office/drawing/2014/main" id="{0CF89E32-85CC-B451-A1C7-78D2F96661E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0" name="object 22">
              <a:extLst>
                <a:ext uri="{FF2B5EF4-FFF2-40B4-BE49-F238E27FC236}">
                  <a16:creationId xmlns:a16="http://schemas.microsoft.com/office/drawing/2014/main" id="{E157BA7B-9C5D-ABA6-5D26-0EE49BBFCD12}"/>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1" name="object 23">
              <a:extLst>
                <a:ext uri="{FF2B5EF4-FFF2-40B4-BE49-F238E27FC236}">
                  <a16:creationId xmlns:a16="http://schemas.microsoft.com/office/drawing/2014/main" id="{AD532778-6960-7E87-B50D-C5C41EC11A82}"/>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2" name="object 24">
              <a:extLst>
                <a:ext uri="{FF2B5EF4-FFF2-40B4-BE49-F238E27FC236}">
                  <a16:creationId xmlns:a16="http://schemas.microsoft.com/office/drawing/2014/main" id="{D886594D-538E-AC19-CA63-12ADBA73BC1B}"/>
                </a:ext>
              </a:extLst>
            </p:cNvPr>
            <p:cNvPicPr/>
            <p:nvPr/>
          </p:nvPicPr>
          <p:blipFill>
            <a:blip r:embed="rId5" cstate="print"/>
            <a:stretch>
              <a:fillRect/>
            </a:stretch>
          </p:blipFill>
          <p:spPr>
            <a:xfrm>
              <a:off x="908206" y="665402"/>
              <a:ext cx="90711" cy="160393"/>
            </a:xfrm>
            <a:prstGeom prst="rect">
              <a:avLst/>
            </a:prstGeom>
          </p:spPr>
        </p:pic>
        <p:sp>
          <p:nvSpPr>
            <p:cNvPr id="43" name="object 25">
              <a:extLst>
                <a:ext uri="{FF2B5EF4-FFF2-40B4-BE49-F238E27FC236}">
                  <a16:creationId xmlns:a16="http://schemas.microsoft.com/office/drawing/2014/main" id="{BC697905-3F9C-794A-6880-A887B416567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4" name="object 26">
              <a:extLst>
                <a:ext uri="{FF2B5EF4-FFF2-40B4-BE49-F238E27FC236}">
                  <a16:creationId xmlns:a16="http://schemas.microsoft.com/office/drawing/2014/main" id="{3DCF13E0-1DA6-89ED-FA77-E0D40DA79E9C}"/>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7">
              <a:extLst>
                <a:ext uri="{FF2B5EF4-FFF2-40B4-BE49-F238E27FC236}">
                  <a16:creationId xmlns:a16="http://schemas.microsoft.com/office/drawing/2014/main" id="{992D7BED-D4A7-B7D8-F20B-D8D9C1DC5A7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8">
              <a:extLst>
                <a:ext uri="{FF2B5EF4-FFF2-40B4-BE49-F238E27FC236}">
                  <a16:creationId xmlns:a16="http://schemas.microsoft.com/office/drawing/2014/main" id="{5863F0E7-698F-A8E2-9705-C4E24C9F6D6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7" name="object 29">
              <a:extLst>
                <a:ext uri="{FF2B5EF4-FFF2-40B4-BE49-F238E27FC236}">
                  <a16:creationId xmlns:a16="http://schemas.microsoft.com/office/drawing/2014/main" id="{A41AB1D8-2E71-0EEF-AEE4-2B474ED9B75C}"/>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8" name="object 30">
              <a:extLst>
                <a:ext uri="{FF2B5EF4-FFF2-40B4-BE49-F238E27FC236}">
                  <a16:creationId xmlns:a16="http://schemas.microsoft.com/office/drawing/2014/main" id="{FF319541-804A-A642-D0CE-4E2EE87EEF6F}"/>
                </a:ext>
              </a:extLst>
            </p:cNvPr>
            <p:cNvPicPr/>
            <p:nvPr/>
          </p:nvPicPr>
          <p:blipFill>
            <a:blip r:embed="rId6"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C4F85A84-8262-FB77-DC55-1E0B22737F0F}"/>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0" name="object 2">
            <a:extLst>
              <a:ext uri="{FF2B5EF4-FFF2-40B4-BE49-F238E27FC236}">
                <a16:creationId xmlns:a16="http://schemas.microsoft.com/office/drawing/2014/main" id="{AB11B788-BCFD-F1D3-E30B-1C5AF164E0DA}"/>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8439198" y="3901368"/>
            <a:ext cx="6155690" cy="3424153"/>
            <a:chOff x="8439198" y="3901368"/>
            <a:chExt cx="6155690" cy="3424153"/>
          </a:xfrm>
        </p:grpSpPr>
        <p:sp>
          <p:nvSpPr>
            <p:cNvPr id="4" name="object 4"/>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502359" y="3964538"/>
              <a:ext cx="6014444" cy="3203148"/>
            </a:xfrm>
            <a:prstGeom prst="rect">
              <a:avLst/>
            </a:prstGeom>
          </p:spPr>
        </p:pic>
        <p:sp>
          <p:nvSpPr>
            <p:cNvPr id="7" name="object 7"/>
            <p:cNvSpPr/>
            <p:nvPr/>
          </p:nvSpPr>
          <p:spPr>
            <a:xfrm>
              <a:off x="12773890" y="6898801"/>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2773890" y="6898801"/>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29" name="object 13">
            <a:extLst>
              <a:ext uri="{FF2B5EF4-FFF2-40B4-BE49-F238E27FC236}">
                <a16:creationId xmlns:a16="http://schemas.microsoft.com/office/drawing/2014/main" id="{D3D21FE1-3660-C23F-0546-AA91E49FB499}"/>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0" name="object 15">
            <a:extLst>
              <a:ext uri="{FF2B5EF4-FFF2-40B4-BE49-F238E27FC236}">
                <a16:creationId xmlns:a16="http://schemas.microsoft.com/office/drawing/2014/main" id="{6A11695A-6F5B-787E-DFD5-6C9876D41D05}"/>
              </a:ext>
            </a:extLst>
          </p:cNvPr>
          <p:cNvGrpSpPr/>
          <p:nvPr/>
        </p:nvGrpSpPr>
        <p:grpSpPr>
          <a:xfrm>
            <a:off x="717524" y="611775"/>
            <a:ext cx="18580100" cy="436245"/>
            <a:chOff x="717524" y="611775"/>
            <a:chExt cx="18580100" cy="436245"/>
          </a:xfrm>
        </p:grpSpPr>
        <p:sp>
          <p:nvSpPr>
            <p:cNvPr id="31" name="object 16">
              <a:extLst>
                <a:ext uri="{FF2B5EF4-FFF2-40B4-BE49-F238E27FC236}">
                  <a16:creationId xmlns:a16="http://schemas.microsoft.com/office/drawing/2014/main" id="{B2192630-3CC9-90AA-63B3-971DDFFED91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2" name="object 17">
              <a:extLst>
                <a:ext uri="{FF2B5EF4-FFF2-40B4-BE49-F238E27FC236}">
                  <a16:creationId xmlns:a16="http://schemas.microsoft.com/office/drawing/2014/main" id="{4040A425-A56D-A9E7-D71A-5A403110264D}"/>
                </a:ext>
              </a:extLst>
            </p:cNvPr>
            <p:cNvPicPr/>
            <p:nvPr/>
          </p:nvPicPr>
          <p:blipFill>
            <a:blip r:embed="rId3" cstate="print"/>
            <a:stretch>
              <a:fillRect/>
            </a:stretch>
          </p:blipFill>
          <p:spPr>
            <a:xfrm>
              <a:off x="10231913" y="804489"/>
              <a:ext cx="101850" cy="104708"/>
            </a:xfrm>
            <a:prstGeom prst="rect">
              <a:avLst/>
            </a:prstGeom>
          </p:spPr>
        </p:pic>
        <p:sp>
          <p:nvSpPr>
            <p:cNvPr id="33" name="object 18">
              <a:extLst>
                <a:ext uri="{FF2B5EF4-FFF2-40B4-BE49-F238E27FC236}">
                  <a16:creationId xmlns:a16="http://schemas.microsoft.com/office/drawing/2014/main" id="{39C07C28-53B4-837B-2CFD-E17AD1C786F7}"/>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4" name="object 19">
              <a:extLst>
                <a:ext uri="{FF2B5EF4-FFF2-40B4-BE49-F238E27FC236}">
                  <a16:creationId xmlns:a16="http://schemas.microsoft.com/office/drawing/2014/main" id="{0C911CF6-3BA4-EB6D-39C7-C5EFDD2A7F9F}"/>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5" name="object 20">
              <a:extLst>
                <a:ext uri="{FF2B5EF4-FFF2-40B4-BE49-F238E27FC236}">
                  <a16:creationId xmlns:a16="http://schemas.microsoft.com/office/drawing/2014/main" id="{CEF12F0B-DD5C-38FD-29D9-CD310C80E28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6" name="object 21">
              <a:extLst>
                <a:ext uri="{FF2B5EF4-FFF2-40B4-BE49-F238E27FC236}">
                  <a16:creationId xmlns:a16="http://schemas.microsoft.com/office/drawing/2014/main" id="{24D403F4-565B-E29E-2DF9-1ECAD3039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7" name="object 22">
              <a:extLst>
                <a:ext uri="{FF2B5EF4-FFF2-40B4-BE49-F238E27FC236}">
                  <a16:creationId xmlns:a16="http://schemas.microsoft.com/office/drawing/2014/main" id="{C7737349-5C1C-74C4-8C1E-31D52437DCEB}"/>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8" name="object 23">
              <a:extLst>
                <a:ext uri="{FF2B5EF4-FFF2-40B4-BE49-F238E27FC236}">
                  <a16:creationId xmlns:a16="http://schemas.microsoft.com/office/drawing/2014/main" id="{C9C3EE0F-EB4A-81DE-7DE0-57150E66924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9" name="object 24">
              <a:extLst>
                <a:ext uri="{FF2B5EF4-FFF2-40B4-BE49-F238E27FC236}">
                  <a16:creationId xmlns:a16="http://schemas.microsoft.com/office/drawing/2014/main" id="{A7744741-C141-678E-6643-8E9C45534658}"/>
                </a:ext>
              </a:extLst>
            </p:cNvPr>
            <p:cNvPicPr/>
            <p:nvPr/>
          </p:nvPicPr>
          <p:blipFill>
            <a:blip r:embed="rId4" cstate="print"/>
            <a:stretch>
              <a:fillRect/>
            </a:stretch>
          </p:blipFill>
          <p:spPr>
            <a:xfrm>
              <a:off x="908206" y="665402"/>
              <a:ext cx="90711" cy="160393"/>
            </a:xfrm>
            <a:prstGeom prst="rect">
              <a:avLst/>
            </a:prstGeom>
          </p:spPr>
        </p:pic>
        <p:sp>
          <p:nvSpPr>
            <p:cNvPr id="40" name="object 25">
              <a:extLst>
                <a:ext uri="{FF2B5EF4-FFF2-40B4-BE49-F238E27FC236}">
                  <a16:creationId xmlns:a16="http://schemas.microsoft.com/office/drawing/2014/main" id="{67E40E6B-16BC-8FB3-4109-5846C1FCB5A2}"/>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1" name="object 26">
              <a:extLst>
                <a:ext uri="{FF2B5EF4-FFF2-40B4-BE49-F238E27FC236}">
                  <a16:creationId xmlns:a16="http://schemas.microsoft.com/office/drawing/2014/main" id="{EACA3B44-5516-8AD1-CDEB-D4CD2A3D32E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2" name="object 27">
              <a:extLst>
                <a:ext uri="{FF2B5EF4-FFF2-40B4-BE49-F238E27FC236}">
                  <a16:creationId xmlns:a16="http://schemas.microsoft.com/office/drawing/2014/main" id="{F6C1AE9E-F17A-7583-16EF-7BCDD197503E}"/>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3" name="object 28">
              <a:extLst>
                <a:ext uri="{FF2B5EF4-FFF2-40B4-BE49-F238E27FC236}">
                  <a16:creationId xmlns:a16="http://schemas.microsoft.com/office/drawing/2014/main" id="{354883FB-815F-AE3C-D3A7-A72657DDA3F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4" name="object 29">
              <a:extLst>
                <a:ext uri="{FF2B5EF4-FFF2-40B4-BE49-F238E27FC236}">
                  <a16:creationId xmlns:a16="http://schemas.microsoft.com/office/drawing/2014/main" id="{690E331B-38FA-ACE1-F1EA-B0E2432B6E6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5" name="object 30">
              <a:extLst>
                <a:ext uri="{FF2B5EF4-FFF2-40B4-BE49-F238E27FC236}">
                  <a16:creationId xmlns:a16="http://schemas.microsoft.com/office/drawing/2014/main" id="{CD8D42BE-B98C-4D0D-0F7C-D6754F9AB29C}"/>
                </a:ext>
              </a:extLst>
            </p:cNvPr>
            <p:cNvPicPr/>
            <p:nvPr/>
          </p:nvPicPr>
          <p:blipFill>
            <a:blip r:embed="rId5" cstate="print"/>
            <a:stretch>
              <a:fillRect/>
            </a:stretch>
          </p:blipFill>
          <p:spPr>
            <a:xfrm>
              <a:off x="10152472" y="665402"/>
              <a:ext cx="90718" cy="160393"/>
            </a:xfrm>
            <a:prstGeom prst="rect">
              <a:avLst/>
            </a:prstGeom>
          </p:spPr>
        </p:pic>
      </p:grpSp>
      <p:sp>
        <p:nvSpPr>
          <p:cNvPr id="46" name="object 77">
            <a:extLst>
              <a:ext uri="{FF2B5EF4-FFF2-40B4-BE49-F238E27FC236}">
                <a16:creationId xmlns:a16="http://schemas.microsoft.com/office/drawing/2014/main" id="{8D269C99-63FA-0A52-9A11-8A7DADC2DAB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7" name="object 2">
            <a:extLst>
              <a:ext uri="{FF2B5EF4-FFF2-40B4-BE49-F238E27FC236}">
                <a16:creationId xmlns:a16="http://schemas.microsoft.com/office/drawing/2014/main" id="{E7223EA3-0061-E5CC-5278-1AAECFB67E89}"/>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5933321" y="3901368"/>
            <a:ext cx="8661567" cy="3424153"/>
            <a:chOff x="5933321" y="3901368"/>
            <a:chExt cx="8661567" cy="3424153"/>
          </a:xfrm>
        </p:grpSpPr>
        <p:sp>
          <p:nvSpPr>
            <p:cNvPr id="4" name="object 4"/>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502358" y="3964538"/>
              <a:ext cx="6014444" cy="3203148"/>
            </a:xfrm>
            <a:prstGeom prst="rect">
              <a:avLst/>
            </a:prstGeom>
          </p:spPr>
        </p:pic>
        <p:sp>
          <p:nvSpPr>
            <p:cNvPr id="7" name="object 7"/>
            <p:cNvSpPr/>
            <p:nvPr/>
          </p:nvSpPr>
          <p:spPr>
            <a:xfrm>
              <a:off x="12773889" y="6898801"/>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2773889" y="6898801"/>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0" name="object 10"/>
          <p:cNvSpPr txBox="1"/>
          <p:nvPr/>
        </p:nvSpPr>
        <p:spPr>
          <a:xfrm rot="20880000">
            <a:off x="6314310" y="5525342"/>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11" name="object 11"/>
          <p:cNvSpPr txBox="1"/>
          <p:nvPr/>
        </p:nvSpPr>
        <p:spPr>
          <a:xfrm>
            <a:off x="5969867" y="7823256"/>
            <a:ext cx="3967479" cy="973600"/>
          </a:xfrm>
          <a:prstGeom prst="rect">
            <a:avLst/>
          </a:prstGeom>
        </p:spPr>
        <p:txBody>
          <a:bodyPr vert="horz" wrap="square" lIns="0" tIns="1905" rIns="0" bIns="0" rtlCol="0">
            <a:spAutoFit/>
          </a:bodyPr>
          <a:lstStyle/>
          <a:p>
            <a:pPr marL="12700" marR="5080">
              <a:lnSpc>
                <a:spcPct val="103899"/>
              </a:lnSpc>
              <a:spcBef>
                <a:spcPts val="15"/>
              </a:spcBef>
            </a:pPr>
            <a:r>
              <a:rPr sz="2050" b="1" spc="80" dirty="0">
                <a:solidFill>
                  <a:srgbClr val="602177"/>
                </a:solidFill>
                <a:latin typeface="Calibri"/>
                <a:cs typeface="Calibri"/>
              </a:rPr>
              <a:t>Le</a:t>
            </a:r>
            <a:r>
              <a:rPr sz="2050" b="1" spc="45" dirty="0">
                <a:solidFill>
                  <a:srgbClr val="602177"/>
                </a:solidFill>
                <a:latin typeface="Calibri"/>
                <a:cs typeface="Calibri"/>
              </a:rPr>
              <a:t> </a:t>
            </a:r>
            <a:r>
              <a:rPr sz="2050" b="1" dirty="0">
                <a:solidFill>
                  <a:srgbClr val="602177"/>
                </a:solidFill>
                <a:latin typeface="Calibri"/>
                <a:cs typeface="Calibri"/>
              </a:rPr>
              <a:t>nom</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spc="35" dirty="0">
                <a:solidFill>
                  <a:srgbClr val="602177"/>
                </a:solidFill>
                <a:latin typeface="Calibri"/>
                <a:cs typeface="Calibri"/>
              </a:rPr>
              <a:t>destination </a:t>
            </a:r>
            <a:r>
              <a:rPr sz="2050" b="1" dirty="0">
                <a:solidFill>
                  <a:srgbClr val="602177"/>
                </a:solidFill>
                <a:latin typeface="Calibri"/>
                <a:cs typeface="Calibri"/>
              </a:rPr>
              <a:t>n’est</a:t>
            </a:r>
            <a:r>
              <a:rPr sz="2050" b="1" spc="175" dirty="0">
                <a:solidFill>
                  <a:srgbClr val="602177"/>
                </a:solidFill>
                <a:latin typeface="Calibri"/>
                <a:cs typeface="Calibri"/>
              </a:rPr>
              <a:t> </a:t>
            </a:r>
            <a:r>
              <a:rPr sz="2050" b="1" spc="55" dirty="0">
                <a:solidFill>
                  <a:srgbClr val="602177"/>
                </a:solidFill>
                <a:latin typeface="Calibri"/>
                <a:cs typeface="Calibri"/>
              </a:rPr>
              <a:t>pas</a:t>
            </a:r>
            <a:r>
              <a:rPr sz="2050" b="1" spc="180" dirty="0">
                <a:solidFill>
                  <a:srgbClr val="602177"/>
                </a:solidFill>
                <a:latin typeface="Calibri"/>
                <a:cs typeface="Calibri"/>
              </a:rPr>
              <a:t> </a:t>
            </a:r>
            <a:r>
              <a:rPr sz="2050" b="1" dirty="0">
                <a:solidFill>
                  <a:srgbClr val="602177"/>
                </a:solidFill>
                <a:latin typeface="Calibri"/>
                <a:cs typeface="Calibri"/>
              </a:rPr>
              <a:t>exactement</a:t>
            </a:r>
            <a:r>
              <a:rPr sz="2050" b="1" spc="185" dirty="0">
                <a:solidFill>
                  <a:srgbClr val="602177"/>
                </a:solidFill>
                <a:latin typeface="Calibri"/>
                <a:cs typeface="Calibri"/>
              </a:rPr>
              <a:t> </a:t>
            </a:r>
            <a:r>
              <a:rPr sz="2050" b="1" dirty="0">
                <a:solidFill>
                  <a:srgbClr val="602177"/>
                </a:solidFill>
                <a:latin typeface="Calibri"/>
                <a:cs typeface="Calibri"/>
              </a:rPr>
              <a:t>identique</a:t>
            </a:r>
            <a:r>
              <a:rPr sz="2050" b="1" spc="185" dirty="0">
                <a:solidFill>
                  <a:srgbClr val="602177"/>
                </a:solidFill>
                <a:latin typeface="Calibri"/>
                <a:cs typeface="Calibri"/>
              </a:rPr>
              <a:t> </a:t>
            </a:r>
            <a:r>
              <a:rPr sz="2050" b="1" spc="5" dirty="0">
                <a:solidFill>
                  <a:srgbClr val="602177"/>
                </a:solidFill>
                <a:latin typeface="Calibri"/>
                <a:cs typeface="Calibri"/>
              </a:rPr>
              <a:t>à </a:t>
            </a:r>
            <a:r>
              <a:rPr sz="2050" b="1" dirty="0">
                <a:solidFill>
                  <a:srgbClr val="602177"/>
                </a:solidFill>
                <a:latin typeface="Calibri"/>
                <a:cs typeface="Calibri"/>
              </a:rPr>
              <a:t>l’adresse</a:t>
            </a:r>
            <a:r>
              <a:rPr sz="2050" b="1" spc="125" dirty="0">
                <a:solidFill>
                  <a:srgbClr val="602177"/>
                </a:solidFill>
                <a:latin typeface="Calibri"/>
                <a:cs typeface="Calibri"/>
              </a:rPr>
              <a:t> </a:t>
            </a:r>
            <a:r>
              <a:rPr sz="2050" b="1" dirty="0">
                <a:solidFill>
                  <a:srgbClr val="602177"/>
                </a:solidFill>
                <a:latin typeface="Calibri"/>
                <a:cs typeface="Calibri"/>
              </a:rPr>
              <a:t>du</a:t>
            </a:r>
            <a:r>
              <a:rPr sz="2050" b="1" spc="135" dirty="0">
                <a:solidFill>
                  <a:srgbClr val="602177"/>
                </a:solidFill>
                <a:latin typeface="Calibri"/>
                <a:cs typeface="Calibri"/>
              </a:rPr>
              <a:t> </a:t>
            </a:r>
            <a:r>
              <a:rPr sz="2050" b="1" spc="50" dirty="0">
                <a:solidFill>
                  <a:srgbClr val="602177"/>
                </a:solidFill>
                <a:latin typeface="Calibri"/>
                <a:cs typeface="Calibri"/>
              </a:rPr>
              <a:t>site</a:t>
            </a:r>
            <a:r>
              <a:rPr sz="2050" b="1" spc="135"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2" name="object 12"/>
          <p:cNvSpPr txBox="1"/>
          <p:nvPr/>
        </p:nvSpPr>
        <p:spPr>
          <a:xfrm>
            <a:off x="5969868" y="9121399"/>
            <a:ext cx="3777382"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Attention</a:t>
            </a:r>
            <a:r>
              <a:rPr sz="2050" b="1" spc="150" dirty="0">
                <a:solidFill>
                  <a:srgbClr val="602177"/>
                </a:solidFill>
                <a:latin typeface="Calibri"/>
                <a:cs typeface="Calibri"/>
              </a:rPr>
              <a:t> </a:t>
            </a:r>
            <a:r>
              <a:rPr sz="2050" b="1" dirty="0">
                <a:solidFill>
                  <a:srgbClr val="602177"/>
                </a:solidFill>
                <a:latin typeface="Calibri"/>
                <a:cs typeface="Calibri"/>
              </a:rPr>
              <a:t>:</a:t>
            </a:r>
            <a:r>
              <a:rPr sz="2050" b="1" spc="150" dirty="0">
                <a:solidFill>
                  <a:srgbClr val="602177"/>
                </a:solidFill>
                <a:latin typeface="Calibri"/>
                <a:cs typeface="Calibri"/>
              </a:rPr>
              <a:t> </a:t>
            </a:r>
            <a:r>
              <a:rPr sz="2050" b="1" dirty="0">
                <a:solidFill>
                  <a:srgbClr val="602177"/>
                </a:solidFill>
                <a:latin typeface="Calibri"/>
                <a:cs typeface="Calibri"/>
              </a:rPr>
              <a:t>un</a:t>
            </a:r>
            <a:r>
              <a:rPr sz="2050" b="1" spc="145" dirty="0">
                <a:solidFill>
                  <a:srgbClr val="602177"/>
                </a:solidFill>
                <a:latin typeface="Calibri"/>
                <a:cs typeface="Calibri"/>
              </a:rPr>
              <a:t> </a:t>
            </a:r>
            <a:r>
              <a:rPr sz="2050" b="1" dirty="0">
                <a:solidFill>
                  <a:srgbClr val="602177"/>
                </a:solidFill>
                <a:latin typeface="Calibri"/>
                <a:cs typeface="Calibri"/>
              </a:rPr>
              <a:t>petit</a:t>
            </a:r>
            <a:r>
              <a:rPr sz="2050" b="1" spc="150" dirty="0">
                <a:solidFill>
                  <a:srgbClr val="602177"/>
                </a:solidFill>
                <a:latin typeface="Calibri"/>
                <a:cs typeface="Calibri"/>
              </a:rPr>
              <a:t> </a:t>
            </a:r>
            <a:r>
              <a:rPr sz="2050" b="1" dirty="0">
                <a:solidFill>
                  <a:srgbClr val="602177"/>
                </a:solidFill>
                <a:latin typeface="Calibri"/>
                <a:cs typeface="Calibri"/>
              </a:rPr>
              <a:t>point,</a:t>
            </a:r>
            <a:r>
              <a:rPr sz="2050" b="1" spc="145" dirty="0">
                <a:solidFill>
                  <a:srgbClr val="602177"/>
                </a:solidFill>
                <a:latin typeface="Calibri"/>
                <a:cs typeface="Calibri"/>
              </a:rPr>
              <a:t> </a:t>
            </a:r>
            <a:r>
              <a:rPr sz="2050" b="1" spc="-25" dirty="0">
                <a:solidFill>
                  <a:srgbClr val="602177"/>
                </a:solidFill>
                <a:latin typeface="Calibri"/>
                <a:cs typeface="Calibri"/>
              </a:rPr>
              <a:t>en </a:t>
            </a:r>
            <a:r>
              <a:rPr sz="2050" b="1" dirty="0">
                <a:solidFill>
                  <a:srgbClr val="602177"/>
                </a:solidFill>
                <a:latin typeface="Calibri"/>
                <a:cs typeface="Calibri"/>
              </a:rPr>
              <a:t>dessous</a:t>
            </a:r>
            <a:r>
              <a:rPr sz="2050" b="1" spc="145" dirty="0">
                <a:solidFill>
                  <a:srgbClr val="602177"/>
                </a:solidFill>
                <a:latin typeface="Calibri"/>
                <a:cs typeface="Calibri"/>
              </a:rPr>
              <a:t> </a:t>
            </a:r>
            <a:r>
              <a:rPr sz="2050" b="1" dirty="0">
                <a:solidFill>
                  <a:srgbClr val="602177"/>
                </a:solidFill>
                <a:latin typeface="Calibri"/>
                <a:cs typeface="Calibri"/>
              </a:rPr>
              <a:t>du</a:t>
            </a:r>
            <a:r>
              <a:rPr sz="2050" b="1" spc="155" dirty="0">
                <a:solidFill>
                  <a:srgbClr val="602177"/>
                </a:solidFill>
                <a:latin typeface="Calibri"/>
                <a:cs typeface="Calibri"/>
              </a:rPr>
              <a:t> </a:t>
            </a:r>
            <a:r>
              <a:rPr sz="2050" b="1" dirty="0">
                <a:solidFill>
                  <a:srgbClr val="602177"/>
                </a:solidFill>
                <a:latin typeface="Calibri"/>
                <a:cs typeface="Calibri"/>
              </a:rPr>
              <a:t>deuxième</a:t>
            </a:r>
            <a:r>
              <a:rPr sz="2050" b="1" spc="150" dirty="0">
                <a:solidFill>
                  <a:srgbClr val="602177"/>
                </a:solidFill>
                <a:latin typeface="Calibri"/>
                <a:cs typeface="Calibri"/>
              </a:rPr>
              <a:t> </a:t>
            </a:r>
            <a:r>
              <a:rPr sz="2050" b="1" dirty="0">
                <a:solidFill>
                  <a:srgbClr val="602177"/>
                </a:solidFill>
                <a:latin typeface="Calibri"/>
                <a:cs typeface="Calibri"/>
              </a:rPr>
              <a:t>“a”</a:t>
            </a:r>
            <a:r>
              <a:rPr sz="2050" b="1" spc="155" dirty="0">
                <a:solidFill>
                  <a:srgbClr val="602177"/>
                </a:solidFill>
                <a:latin typeface="Calibri"/>
                <a:cs typeface="Calibri"/>
              </a:rPr>
              <a:t> </a:t>
            </a:r>
            <a:r>
              <a:rPr sz="2050" b="1" dirty="0">
                <a:solidFill>
                  <a:srgbClr val="602177"/>
                </a:solidFill>
                <a:latin typeface="Calibri"/>
                <a:cs typeface="Calibri"/>
              </a:rPr>
              <a:t>du</a:t>
            </a:r>
            <a:r>
              <a:rPr sz="2050" b="1" spc="155" dirty="0">
                <a:solidFill>
                  <a:srgbClr val="602177"/>
                </a:solidFill>
                <a:latin typeface="Calibri"/>
                <a:cs typeface="Calibri"/>
              </a:rPr>
              <a:t> </a:t>
            </a:r>
            <a:r>
              <a:rPr sz="2050" b="1" spc="-25" dirty="0">
                <a:solidFill>
                  <a:srgbClr val="602177"/>
                </a:solidFill>
                <a:latin typeface="Calibri"/>
                <a:cs typeface="Calibri"/>
              </a:rPr>
              <a:t>mot </a:t>
            </a:r>
            <a:r>
              <a:rPr sz="2050" b="1" spc="65" dirty="0">
                <a:solidFill>
                  <a:srgbClr val="602177"/>
                </a:solidFill>
                <a:latin typeface="Calibri"/>
                <a:cs typeface="Calibri"/>
              </a:rPr>
              <a:t>airfrance</a:t>
            </a:r>
            <a:r>
              <a:rPr sz="2050" b="1" spc="-10" dirty="0">
                <a:solidFill>
                  <a:srgbClr val="602177"/>
                </a:solidFill>
                <a:latin typeface="Calibri"/>
                <a:cs typeface="Calibri"/>
              </a:rPr>
              <a:t> apparaît.</a:t>
            </a:r>
            <a:endParaRPr sz="2050" b="1" dirty="0">
              <a:latin typeface="Calibri"/>
              <a:cs typeface="Calibri"/>
            </a:endParaRPr>
          </a:p>
        </p:txBody>
      </p:sp>
      <p:sp>
        <p:nvSpPr>
          <p:cNvPr id="13" name="object 13"/>
          <p:cNvSpPr txBox="1"/>
          <p:nvPr/>
        </p:nvSpPr>
        <p:spPr>
          <a:xfrm>
            <a:off x="10596054" y="7823256"/>
            <a:ext cx="4256596" cy="1629805"/>
          </a:xfrm>
          <a:prstGeom prst="rect">
            <a:avLst/>
          </a:prstGeom>
        </p:spPr>
        <p:txBody>
          <a:bodyPr vert="horz" wrap="square" lIns="0" tIns="1905" rIns="0" bIns="0" rtlCol="0">
            <a:spAutoFit/>
          </a:bodyPr>
          <a:lstStyle/>
          <a:p>
            <a:pPr marL="12700" marR="5080">
              <a:lnSpc>
                <a:spcPct val="103899"/>
              </a:lnSpc>
              <a:spcBef>
                <a:spcPts val="15"/>
              </a:spcBef>
            </a:pPr>
            <a:r>
              <a:rPr sz="2050" b="1" spc="65" dirty="0">
                <a:solidFill>
                  <a:srgbClr val="602177"/>
                </a:solidFill>
                <a:latin typeface="Calibri"/>
                <a:cs typeface="Calibri"/>
              </a:rPr>
              <a:t>Ce</a:t>
            </a:r>
            <a:r>
              <a:rPr sz="2050" b="1" spc="175" dirty="0">
                <a:solidFill>
                  <a:srgbClr val="602177"/>
                </a:solidFill>
                <a:latin typeface="Calibri"/>
                <a:cs typeface="Calibri"/>
              </a:rPr>
              <a:t> </a:t>
            </a:r>
            <a:r>
              <a:rPr sz="2050" b="1" dirty="0">
                <a:solidFill>
                  <a:srgbClr val="602177"/>
                </a:solidFill>
                <a:latin typeface="Calibri"/>
                <a:cs typeface="Calibri"/>
              </a:rPr>
              <a:t>type</a:t>
            </a:r>
            <a:r>
              <a:rPr sz="2050" b="1" spc="180" dirty="0">
                <a:solidFill>
                  <a:srgbClr val="602177"/>
                </a:solidFill>
                <a:latin typeface="Calibri"/>
                <a:cs typeface="Calibri"/>
              </a:rPr>
              <a:t> </a:t>
            </a:r>
            <a:r>
              <a:rPr sz="2050" b="1" dirty="0">
                <a:solidFill>
                  <a:srgbClr val="602177"/>
                </a:solidFill>
                <a:latin typeface="Calibri"/>
                <a:cs typeface="Calibri"/>
              </a:rPr>
              <a:t>d’arnaque</a:t>
            </a:r>
            <a:r>
              <a:rPr sz="2050" b="1" spc="175" dirty="0">
                <a:solidFill>
                  <a:srgbClr val="602177"/>
                </a:solidFill>
                <a:latin typeface="Calibri"/>
                <a:cs typeface="Calibri"/>
              </a:rPr>
              <a:t> </a:t>
            </a:r>
            <a:r>
              <a:rPr sz="2050" b="1" dirty="0">
                <a:solidFill>
                  <a:srgbClr val="602177"/>
                </a:solidFill>
                <a:latin typeface="Calibri"/>
                <a:cs typeface="Calibri"/>
              </a:rPr>
              <a:t>s’appelle</a:t>
            </a:r>
            <a:r>
              <a:rPr sz="2050" b="1" spc="175" dirty="0">
                <a:solidFill>
                  <a:srgbClr val="602177"/>
                </a:solidFill>
                <a:latin typeface="Calibri"/>
                <a:cs typeface="Calibri"/>
              </a:rPr>
              <a:t> </a:t>
            </a:r>
            <a:r>
              <a:rPr sz="2050" b="1" spc="35" dirty="0">
                <a:solidFill>
                  <a:srgbClr val="602177"/>
                </a:solidFill>
                <a:latin typeface="Calibri"/>
                <a:cs typeface="Calibri"/>
              </a:rPr>
              <a:t>le </a:t>
            </a:r>
            <a:r>
              <a:rPr sz="2050" b="1" spc="50" dirty="0">
                <a:solidFill>
                  <a:srgbClr val="602177"/>
                </a:solidFill>
                <a:latin typeface="Calibri"/>
                <a:cs typeface="Calibri"/>
              </a:rPr>
              <a:t>typosquatting,</a:t>
            </a:r>
            <a:r>
              <a:rPr sz="2050" b="1" spc="110" dirty="0">
                <a:solidFill>
                  <a:srgbClr val="602177"/>
                </a:solidFill>
                <a:latin typeface="Calibri"/>
                <a:cs typeface="Calibri"/>
              </a:rPr>
              <a:t> </a:t>
            </a:r>
            <a:r>
              <a:rPr sz="2050" b="1" dirty="0">
                <a:solidFill>
                  <a:srgbClr val="602177"/>
                </a:solidFill>
                <a:latin typeface="Calibri"/>
                <a:cs typeface="Calibri"/>
              </a:rPr>
              <a:t>c’est-</a:t>
            </a:r>
            <a:r>
              <a:rPr sz="2050" b="1" spc="55" dirty="0">
                <a:solidFill>
                  <a:srgbClr val="602177"/>
                </a:solidFill>
                <a:latin typeface="Calibri"/>
                <a:cs typeface="Calibri"/>
              </a:rPr>
              <a:t>à-</a:t>
            </a:r>
            <a:r>
              <a:rPr sz="2050" b="1" dirty="0">
                <a:solidFill>
                  <a:srgbClr val="602177"/>
                </a:solidFill>
                <a:latin typeface="Calibri"/>
                <a:cs typeface="Calibri"/>
              </a:rPr>
              <a:t>dire</a:t>
            </a:r>
            <a:r>
              <a:rPr sz="2050" b="1" spc="120" dirty="0">
                <a:solidFill>
                  <a:srgbClr val="602177"/>
                </a:solidFill>
                <a:latin typeface="Calibri"/>
                <a:cs typeface="Calibri"/>
              </a:rPr>
              <a:t> </a:t>
            </a:r>
            <a:r>
              <a:rPr sz="2050" b="1" spc="60" dirty="0">
                <a:solidFill>
                  <a:srgbClr val="602177"/>
                </a:solidFill>
                <a:latin typeface="Calibri"/>
                <a:cs typeface="Calibri"/>
              </a:rPr>
              <a:t>le</a:t>
            </a:r>
            <a:r>
              <a:rPr sz="2050" b="1" spc="125" dirty="0">
                <a:solidFill>
                  <a:srgbClr val="602177"/>
                </a:solidFill>
                <a:latin typeface="Calibri"/>
                <a:cs typeface="Calibri"/>
              </a:rPr>
              <a:t> </a:t>
            </a:r>
            <a:r>
              <a:rPr sz="2050" b="1" spc="40" dirty="0">
                <a:solidFill>
                  <a:srgbClr val="602177"/>
                </a:solidFill>
                <a:latin typeface="Calibri"/>
                <a:cs typeface="Calibri"/>
              </a:rPr>
              <a:t>fait </a:t>
            </a:r>
            <a:r>
              <a:rPr sz="2050" b="1" spc="50" dirty="0">
                <a:solidFill>
                  <a:srgbClr val="602177"/>
                </a:solidFill>
                <a:latin typeface="Calibri"/>
                <a:cs typeface="Calibri"/>
              </a:rPr>
              <a:t>d’utiliser</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95" dirty="0">
                <a:solidFill>
                  <a:srgbClr val="602177"/>
                </a:solidFill>
                <a:latin typeface="Calibri"/>
                <a:cs typeface="Calibri"/>
              </a:rPr>
              <a:t> </a:t>
            </a:r>
            <a:r>
              <a:rPr sz="2050" b="1" dirty="0">
                <a:solidFill>
                  <a:srgbClr val="602177"/>
                </a:solidFill>
                <a:latin typeface="Calibri"/>
                <a:cs typeface="Calibri"/>
              </a:rPr>
              <a:t>lettre</a:t>
            </a:r>
            <a:r>
              <a:rPr sz="2050" b="1" spc="100" dirty="0">
                <a:solidFill>
                  <a:srgbClr val="602177"/>
                </a:solidFill>
                <a:latin typeface="Calibri"/>
                <a:cs typeface="Calibri"/>
              </a:rPr>
              <a:t> </a:t>
            </a:r>
            <a:r>
              <a:rPr sz="2050" b="1" spc="-10" dirty="0">
                <a:solidFill>
                  <a:srgbClr val="602177"/>
                </a:solidFill>
                <a:latin typeface="Calibri"/>
                <a:cs typeface="Calibri"/>
              </a:rPr>
              <a:t>graphiquement </a:t>
            </a:r>
            <a:r>
              <a:rPr sz="2050" b="1" dirty="0">
                <a:solidFill>
                  <a:srgbClr val="602177"/>
                </a:solidFill>
                <a:latin typeface="Calibri"/>
                <a:cs typeface="Calibri"/>
              </a:rPr>
              <a:t>proche</a:t>
            </a:r>
            <a:r>
              <a:rPr sz="2050" b="1" spc="114" dirty="0">
                <a:solidFill>
                  <a:srgbClr val="602177"/>
                </a:solidFill>
                <a:latin typeface="Calibri"/>
                <a:cs typeface="Calibri"/>
              </a:rPr>
              <a:t> </a:t>
            </a:r>
            <a:r>
              <a:rPr sz="2050" b="1" dirty="0">
                <a:solidFill>
                  <a:srgbClr val="602177"/>
                </a:solidFill>
                <a:latin typeface="Calibri"/>
                <a:cs typeface="Calibri"/>
              </a:rPr>
              <a:t>d’une</a:t>
            </a:r>
            <a:r>
              <a:rPr sz="2050" b="1" spc="125" dirty="0">
                <a:solidFill>
                  <a:srgbClr val="602177"/>
                </a:solidFill>
                <a:latin typeface="Calibri"/>
                <a:cs typeface="Calibri"/>
              </a:rPr>
              <a:t> </a:t>
            </a:r>
            <a:r>
              <a:rPr sz="2050" b="1" dirty="0">
                <a:solidFill>
                  <a:srgbClr val="602177"/>
                </a:solidFill>
                <a:latin typeface="Calibri"/>
                <a:cs typeface="Calibri"/>
              </a:rPr>
              <a:t>autre</a:t>
            </a:r>
            <a:r>
              <a:rPr sz="2050" b="1" spc="130" dirty="0">
                <a:solidFill>
                  <a:srgbClr val="602177"/>
                </a:solidFill>
                <a:latin typeface="Calibri"/>
                <a:cs typeface="Calibri"/>
              </a:rPr>
              <a:t> </a:t>
            </a:r>
            <a:r>
              <a:rPr sz="2050" b="1" dirty="0">
                <a:solidFill>
                  <a:srgbClr val="602177"/>
                </a:solidFill>
                <a:latin typeface="Calibri"/>
                <a:cs typeface="Calibri"/>
              </a:rPr>
              <a:t>pour</a:t>
            </a:r>
            <a:r>
              <a:rPr sz="2050" b="1" spc="125" dirty="0">
                <a:solidFill>
                  <a:srgbClr val="602177"/>
                </a:solidFill>
                <a:latin typeface="Calibri"/>
                <a:cs typeface="Calibri"/>
              </a:rPr>
              <a:t> </a:t>
            </a:r>
            <a:r>
              <a:rPr sz="2050" b="1" dirty="0">
                <a:solidFill>
                  <a:srgbClr val="602177"/>
                </a:solidFill>
                <a:latin typeface="Calibri"/>
                <a:cs typeface="Calibri"/>
              </a:rPr>
              <a:t>faire</a:t>
            </a:r>
            <a:r>
              <a:rPr sz="2050" b="1" spc="130" dirty="0">
                <a:solidFill>
                  <a:srgbClr val="602177"/>
                </a:solidFill>
                <a:latin typeface="Calibri"/>
                <a:cs typeface="Calibri"/>
              </a:rPr>
              <a:t> </a:t>
            </a:r>
            <a:r>
              <a:rPr sz="2050" b="1" spc="-10" dirty="0">
                <a:solidFill>
                  <a:srgbClr val="602177"/>
                </a:solidFill>
                <a:latin typeface="Calibri"/>
                <a:cs typeface="Calibri"/>
              </a:rPr>
              <a:t>croire </a:t>
            </a:r>
            <a:r>
              <a:rPr sz="2050" b="1" dirty="0">
                <a:solidFill>
                  <a:srgbClr val="602177"/>
                </a:solidFill>
                <a:latin typeface="Calibri"/>
                <a:cs typeface="Calibri"/>
              </a:rPr>
              <a:t>qu’on</a:t>
            </a:r>
            <a:r>
              <a:rPr sz="2050" b="1" spc="5" dirty="0">
                <a:solidFill>
                  <a:srgbClr val="602177"/>
                </a:solidFill>
                <a:latin typeface="Calibri"/>
                <a:cs typeface="Calibri"/>
              </a:rPr>
              <a:t> </a:t>
            </a:r>
            <a:r>
              <a:rPr sz="2050" b="1" spc="50" dirty="0">
                <a:solidFill>
                  <a:srgbClr val="602177"/>
                </a:solidFill>
                <a:latin typeface="Calibri"/>
                <a:cs typeface="Calibri"/>
              </a:rPr>
              <a:t>se</a:t>
            </a:r>
            <a:r>
              <a:rPr sz="2050" b="1" spc="10" dirty="0">
                <a:solidFill>
                  <a:srgbClr val="602177"/>
                </a:solidFill>
                <a:latin typeface="Calibri"/>
                <a:cs typeface="Calibri"/>
              </a:rPr>
              <a:t> </a:t>
            </a:r>
            <a:r>
              <a:rPr sz="2050" b="1" dirty="0">
                <a:solidFill>
                  <a:srgbClr val="602177"/>
                </a:solidFill>
                <a:latin typeface="Calibri"/>
                <a:cs typeface="Calibri"/>
              </a:rPr>
              <a:t>trouve</a:t>
            </a:r>
            <a:r>
              <a:rPr sz="2050" b="1" spc="10" dirty="0">
                <a:solidFill>
                  <a:srgbClr val="602177"/>
                </a:solidFill>
                <a:latin typeface="Calibri"/>
                <a:cs typeface="Calibri"/>
              </a:rPr>
              <a:t> </a:t>
            </a:r>
            <a:r>
              <a:rPr sz="2050" b="1" spc="55" dirty="0">
                <a:solidFill>
                  <a:srgbClr val="602177"/>
                </a:solidFill>
                <a:latin typeface="Calibri"/>
                <a:cs typeface="Calibri"/>
              </a:rPr>
              <a:t>sur</a:t>
            </a:r>
            <a:r>
              <a:rPr sz="2050" b="1" spc="10" dirty="0">
                <a:solidFill>
                  <a:srgbClr val="602177"/>
                </a:solidFill>
                <a:latin typeface="Calibri"/>
                <a:cs typeface="Calibri"/>
              </a:rPr>
              <a:t> </a:t>
            </a:r>
            <a:r>
              <a:rPr sz="2050" b="1" dirty="0">
                <a:solidFill>
                  <a:srgbClr val="602177"/>
                </a:solidFill>
                <a:latin typeface="Calibri"/>
                <a:cs typeface="Calibri"/>
              </a:rPr>
              <a:t>un</a:t>
            </a:r>
            <a:r>
              <a:rPr sz="2050" b="1" spc="5" dirty="0">
                <a:solidFill>
                  <a:srgbClr val="602177"/>
                </a:solidFill>
                <a:latin typeface="Calibri"/>
                <a:cs typeface="Calibri"/>
              </a:rPr>
              <a:t> </a:t>
            </a:r>
            <a:r>
              <a:rPr sz="2050" b="1" spc="50" dirty="0">
                <a:solidFill>
                  <a:srgbClr val="602177"/>
                </a:solidFill>
                <a:latin typeface="Calibri"/>
                <a:cs typeface="Calibri"/>
              </a:rPr>
              <a:t>site</a:t>
            </a:r>
            <a:r>
              <a:rPr sz="2050" b="1" spc="15"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52" name="object 13">
            <a:extLst>
              <a:ext uri="{FF2B5EF4-FFF2-40B4-BE49-F238E27FC236}">
                <a16:creationId xmlns:a16="http://schemas.microsoft.com/office/drawing/2014/main" id="{9B3BAE2A-2CFC-ACF8-EA92-0984D168547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53" name="object 15">
            <a:extLst>
              <a:ext uri="{FF2B5EF4-FFF2-40B4-BE49-F238E27FC236}">
                <a16:creationId xmlns:a16="http://schemas.microsoft.com/office/drawing/2014/main" id="{A87FAE96-7DC7-49E2-9C76-73A004FF8ACC}"/>
              </a:ext>
            </a:extLst>
          </p:cNvPr>
          <p:cNvGrpSpPr/>
          <p:nvPr/>
        </p:nvGrpSpPr>
        <p:grpSpPr>
          <a:xfrm>
            <a:off x="717524" y="611775"/>
            <a:ext cx="18580100" cy="436245"/>
            <a:chOff x="717524" y="611775"/>
            <a:chExt cx="18580100" cy="436245"/>
          </a:xfrm>
        </p:grpSpPr>
        <p:sp>
          <p:nvSpPr>
            <p:cNvPr id="54" name="object 16">
              <a:extLst>
                <a:ext uri="{FF2B5EF4-FFF2-40B4-BE49-F238E27FC236}">
                  <a16:creationId xmlns:a16="http://schemas.microsoft.com/office/drawing/2014/main" id="{562ABD24-60AD-2AEC-8763-B266A6F63C9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5" name="object 17">
              <a:extLst>
                <a:ext uri="{FF2B5EF4-FFF2-40B4-BE49-F238E27FC236}">
                  <a16:creationId xmlns:a16="http://schemas.microsoft.com/office/drawing/2014/main" id="{DC7CDBCE-0E20-D2E0-5B27-C9BF56944047}"/>
                </a:ext>
              </a:extLst>
            </p:cNvPr>
            <p:cNvPicPr/>
            <p:nvPr/>
          </p:nvPicPr>
          <p:blipFill>
            <a:blip r:embed="rId3" cstate="print"/>
            <a:stretch>
              <a:fillRect/>
            </a:stretch>
          </p:blipFill>
          <p:spPr>
            <a:xfrm>
              <a:off x="10231913" y="804489"/>
              <a:ext cx="101850" cy="104708"/>
            </a:xfrm>
            <a:prstGeom prst="rect">
              <a:avLst/>
            </a:prstGeom>
          </p:spPr>
        </p:pic>
        <p:sp>
          <p:nvSpPr>
            <p:cNvPr id="56" name="object 18">
              <a:extLst>
                <a:ext uri="{FF2B5EF4-FFF2-40B4-BE49-F238E27FC236}">
                  <a16:creationId xmlns:a16="http://schemas.microsoft.com/office/drawing/2014/main" id="{025DE40C-785D-CD17-3C44-21DCEBCF9D73}"/>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7" name="object 19">
              <a:extLst>
                <a:ext uri="{FF2B5EF4-FFF2-40B4-BE49-F238E27FC236}">
                  <a16:creationId xmlns:a16="http://schemas.microsoft.com/office/drawing/2014/main" id="{41237C54-F857-C1F6-C223-E4DD60C4F63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8" name="object 20">
              <a:extLst>
                <a:ext uri="{FF2B5EF4-FFF2-40B4-BE49-F238E27FC236}">
                  <a16:creationId xmlns:a16="http://schemas.microsoft.com/office/drawing/2014/main" id="{5F450523-E257-A4E3-AB50-09CA18E5D02B}"/>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9" name="object 21">
              <a:extLst>
                <a:ext uri="{FF2B5EF4-FFF2-40B4-BE49-F238E27FC236}">
                  <a16:creationId xmlns:a16="http://schemas.microsoft.com/office/drawing/2014/main" id="{9433FE05-410F-DC87-A9DF-3F892BE1E86E}"/>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0" name="object 22">
              <a:extLst>
                <a:ext uri="{FF2B5EF4-FFF2-40B4-BE49-F238E27FC236}">
                  <a16:creationId xmlns:a16="http://schemas.microsoft.com/office/drawing/2014/main" id="{2F42A070-9F97-CC9D-2010-6632D92E663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61" name="object 23">
              <a:extLst>
                <a:ext uri="{FF2B5EF4-FFF2-40B4-BE49-F238E27FC236}">
                  <a16:creationId xmlns:a16="http://schemas.microsoft.com/office/drawing/2014/main" id="{5FDC15F9-0ADB-4E76-E4E0-491B7B842354}"/>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62" name="object 24">
              <a:extLst>
                <a:ext uri="{FF2B5EF4-FFF2-40B4-BE49-F238E27FC236}">
                  <a16:creationId xmlns:a16="http://schemas.microsoft.com/office/drawing/2014/main" id="{8D78CC14-D5BC-C85D-406C-00A158E8FC73}"/>
                </a:ext>
              </a:extLst>
            </p:cNvPr>
            <p:cNvPicPr/>
            <p:nvPr/>
          </p:nvPicPr>
          <p:blipFill>
            <a:blip r:embed="rId4" cstate="print"/>
            <a:stretch>
              <a:fillRect/>
            </a:stretch>
          </p:blipFill>
          <p:spPr>
            <a:xfrm>
              <a:off x="908206" y="665402"/>
              <a:ext cx="90711" cy="160393"/>
            </a:xfrm>
            <a:prstGeom prst="rect">
              <a:avLst/>
            </a:prstGeom>
          </p:spPr>
        </p:pic>
        <p:sp>
          <p:nvSpPr>
            <p:cNvPr id="63" name="object 25">
              <a:extLst>
                <a:ext uri="{FF2B5EF4-FFF2-40B4-BE49-F238E27FC236}">
                  <a16:creationId xmlns:a16="http://schemas.microsoft.com/office/drawing/2014/main" id="{F0636F6A-25BF-F72C-A1B8-DD4589AE4E1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4" name="object 26">
              <a:extLst>
                <a:ext uri="{FF2B5EF4-FFF2-40B4-BE49-F238E27FC236}">
                  <a16:creationId xmlns:a16="http://schemas.microsoft.com/office/drawing/2014/main" id="{000FC7DC-C855-F7C6-1DE6-E9720269F32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5" name="object 27">
              <a:extLst>
                <a:ext uri="{FF2B5EF4-FFF2-40B4-BE49-F238E27FC236}">
                  <a16:creationId xmlns:a16="http://schemas.microsoft.com/office/drawing/2014/main" id="{DFC2873E-47EB-A246-0A0B-66084216C8E1}"/>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6" name="object 28">
              <a:extLst>
                <a:ext uri="{FF2B5EF4-FFF2-40B4-BE49-F238E27FC236}">
                  <a16:creationId xmlns:a16="http://schemas.microsoft.com/office/drawing/2014/main" id="{C51B4F94-A074-A2E2-BF94-4C4B8D54B338}"/>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7" name="object 29">
              <a:extLst>
                <a:ext uri="{FF2B5EF4-FFF2-40B4-BE49-F238E27FC236}">
                  <a16:creationId xmlns:a16="http://schemas.microsoft.com/office/drawing/2014/main" id="{A53B0918-4FA7-4D69-37A3-D1C9CFDD943F}"/>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8" name="object 30">
              <a:extLst>
                <a:ext uri="{FF2B5EF4-FFF2-40B4-BE49-F238E27FC236}">
                  <a16:creationId xmlns:a16="http://schemas.microsoft.com/office/drawing/2014/main" id="{44801FE6-C62A-0C15-5248-1F17CDD43E42}"/>
                </a:ext>
              </a:extLst>
            </p:cNvPr>
            <p:cNvPicPr/>
            <p:nvPr/>
          </p:nvPicPr>
          <p:blipFill>
            <a:blip r:embed="rId5" cstate="print"/>
            <a:stretch>
              <a:fillRect/>
            </a:stretch>
          </p:blipFill>
          <p:spPr>
            <a:xfrm>
              <a:off x="10152472" y="665402"/>
              <a:ext cx="90718" cy="160393"/>
            </a:xfrm>
            <a:prstGeom prst="rect">
              <a:avLst/>
            </a:prstGeom>
          </p:spPr>
        </p:pic>
      </p:grpSp>
      <p:sp>
        <p:nvSpPr>
          <p:cNvPr id="69" name="object 77">
            <a:extLst>
              <a:ext uri="{FF2B5EF4-FFF2-40B4-BE49-F238E27FC236}">
                <a16:creationId xmlns:a16="http://schemas.microsoft.com/office/drawing/2014/main" id="{7027DC69-5561-985A-967A-746A93DF36B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70" name="object 2">
            <a:extLst>
              <a:ext uri="{FF2B5EF4-FFF2-40B4-BE49-F238E27FC236}">
                <a16:creationId xmlns:a16="http://schemas.microsoft.com/office/drawing/2014/main" id="{7BD027EB-646F-BF00-9A16-975D17AF2D57}"/>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AE44243F-F1F5-FB81-7575-402428699996}"/>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a:off x="8892503" y="6792336"/>
              <a:ext cx="2722880" cy="0"/>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sz="3300" b="1" dirty="0">
                <a:solidFill>
                  <a:srgbClr val="231F20"/>
                </a:solidFill>
                <a:latin typeface="Arial"/>
                <a:cs typeface="Arial"/>
              </a:rPr>
              <a:t>Microsoft</a:t>
            </a:r>
            <a:r>
              <a:rPr sz="3300" b="1" spc="-145" dirty="0">
                <a:solidFill>
                  <a:srgbClr val="231F20"/>
                </a:solidFill>
                <a:latin typeface="Arial"/>
                <a:cs typeface="Arial"/>
              </a:rPr>
              <a:t> </a:t>
            </a:r>
            <a:r>
              <a:rPr sz="3300" b="1" dirty="0">
                <a:solidFill>
                  <a:srgbClr val="231F20"/>
                </a:solidFill>
                <a:latin typeface="Arial"/>
                <a:cs typeface="Arial"/>
              </a:rPr>
              <a:t>vous</a:t>
            </a:r>
            <a:r>
              <a:rPr sz="3300" b="1" spc="-145" dirty="0">
                <a:solidFill>
                  <a:srgbClr val="231F20"/>
                </a:solidFill>
                <a:latin typeface="Arial"/>
                <a:cs typeface="Arial"/>
              </a:rPr>
              <a:t> </a:t>
            </a:r>
            <a:r>
              <a:rPr sz="3300" b="1" dirty="0">
                <a:solidFill>
                  <a:srgbClr val="231F20"/>
                </a:solidFill>
                <a:latin typeface="Arial"/>
                <a:cs typeface="Arial"/>
              </a:rPr>
              <a:t>offre</a:t>
            </a:r>
            <a:r>
              <a:rPr sz="3300" b="1" spc="-145" dirty="0">
                <a:solidFill>
                  <a:srgbClr val="231F20"/>
                </a:solidFill>
                <a:latin typeface="Arial"/>
                <a:cs typeface="Arial"/>
              </a:rPr>
              <a:t> </a:t>
            </a:r>
            <a:r>
              <a:rPr sz="3300" b="1" spc="-25" dirty="0">
                <a:solidFill>
                  <a:srgbClr val="231F20"/>
                </a:solidFill>
                <a:latin typeface="Arial"/>
                <a:cs typeface="Arial"/>
              </a:rPr>
              <a:t>une </a:t>
            </a:r>
            <a:r>
              <a:rPr sz="3300" b="1" dirty="0">
                <a:solidFill>
                  <a:srgbClr val="231F20"/>
                </a:solidFill>
                <a:latin typeface="Arial"/>
                <a:cs typeface="Arial"/>
              </a:rPr>
              <a:t>XBOX</a:t>
            </a:r>
            <a:r>
              <a:rPr sz="3300" b="1" spc="-90" dirty="0">
                <a:solidFill>
                  <a:srgbClr val="231F20"/>
                </a:solidFill>
                <a:latin typeface="Arial"/>
                <a:cs typeface="Arial"/>
              </a:rPr>
              <a:t> </a:t>
            </a:r>
            <a:r>
              <a:rPr sz="3300" b="1" dirty="0">
                <a:solidFill>
                  <a:srgbClr val="231F20"/>
                </a:solidFill>
                <a:latin typeface="Arial"/>
                <a:cs typeface="Arial"/>
              </a:rPr>
              <a:t>One.</a:t>
            </a:r>
            <a:r>
              <a:rPr sz="3300" b="1" spc="-90" dirty="0">
                <a:solidFill>
                  <a:srgbClr val="231F20"/>
                </a:solidFill>
                <a:latin typeface="Arial"/>
                <a:cs typeface="Arial"/>
              </a:rPr>
              <a:t> </a:t>
            </a:r>
            <a:r>
              <a:rPr sz="3300" dirty="0">
                <a:solidFill>
                  <a:srgbClr val="231F20"/>
                </a:solidFill>
                <a:latin typeface="Arial"/>
                <a:cs typeface="Arial"/>
              </a:rPr>
              <a:t>Bravo,</a:t>
            </a:r>
            <a:r>
              <a:rPr sz="3300" spc="-90" dirty="0">
                <a:solidFill>
                  <a:srgbClr val="231F20"/>
                </a:solidFill>
                <a:latin typeface="Arial"/>
                <a:cs typeface="Arial"/>
              </a:rPr>
              <a:t> </a:t>
            </a:r>
            <a:r>
              <a:rPr sz="3300" spc="-20" dirty="0">
                <a:solidFill>
                  <a:srgbClr val="231F20"/>
                </a:solidFill>
                <a:latin typeface="Arial"/>
                <a:cs typeface="Arial"/>
              </a:rPr>
              <a:t>vous </a:t>
            </a:r>
            <a:r>
              <a:rPr sz="3300" dirty="0">
                <a:solidFill>
                  <a:srgbClr val="231F20"/>
                </a:solidFill>
                <a:latin typeface="Arial"/>
                <a:cs typeface="Arial"/>
              </a:rPr>
              <a:t>avez</a:t>
            </a:r>
            <a:r>
              <a:rPr sz="3300" spc="-75" dirty="0">
                <a:solidFill>
                  <a:srgbClr val="231F20"/>
                </a:solidFill>
                <a:latin typeface="Arial"/>
                <a:cs typeface="Arial"/>
              </a:rPr>
              <a:t> </a:t>
            </a:r>
            <a:r>
              <a:rPr sz="3300" dirty="0">
                <a:solidFill>
                  <a:srgbClr val="231F20"/>
                </a:solidFill>
                <a:latin typeface="Arial"/>
                <a:cs typeface="Arial"/>
              </a:rPr>
              <a:t>gagné</a:t>
            </a:r>
            <a:r>
              <a:rPr sz="3300" spc="-7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spc="-10" dirty="0">
                <a:solidFill>
                  <a:srgbClr val="231F20"/>
                </a:solidFill>
                <a:latin typeface="Arial"/>
                <a:cs typeface="Arial"/>
              </a:rPr>
              <a:t>Obtenez</a:t>
            </a:r>
            <a:r>
              <a:rPr sz="3300" spc="825" dirty="0">
                <a:solidFill>
                  <a:srgbClr val="231F20"/>
                </a:solidFill>
                <a:latin typeface="Arial"/>
                <a:cs typeface="Arial"/>
              </a:rPr>
              <a:t> </a:t>
            </a:r>
            <a:r>
              <a:rPr sz="3300" dirty="0">
                <a:solidFill>
                  <a:srgbClr val="231F20"/>
                </a:solidFill>
                <a:latin typeface="Arial"/>
                <a:cs typeface="Arial"/>
              </a:rPr>
              <a:t>votre</a:t>
            </a:r>
            <a:r>
              <a:rPr sz="3300" spc="-70" dirty="0">
                <a:solidFill>
                  <a:srgbClr val="231F20"/>
                </a:solidFill>
                <a:latin typeface="Arial"/>
                <a:cs typeface="Arial"/>
              </a:rPr>
              <a:t> </a:t>
            </a:r>
            <a:r>
              <a:rPr sz="3300" dirty="0">
                <a:solidFill>
                  <a:srgbClr val="231F20"/>
                </a:solidFill>
                <a:latin typeface="Arial"/>
                <a:cs typeface="Arial"/>
              </a:rPr>
              <a:t>console</a:t>
            </a:r>
            <a:r>
              <a:rPr sz="3300" spc="-6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u="sng" spc="-10" dirty="0">
                <a:solidFill>
                  <a:srgbClr val="3DAAF9"/>
                </a:solidFill>
                <a:uFill>
                  <a:solidFill>
                    <a:srgbClr val="3DAAF9"/>
                  </a:solidFill>
                </a:uFill>
                <a:latin typeface="Arial"/>
                <a:cs typeface="Arial"/>
              </a:rPr>
              <a:t>https://www.</a:t>
            </a:r>
            <a:r>
              <a:rPr sz="3300" spc="-10" dirty="0">
                <a:solidFill>
                  <a:srgbClr val="3DAAF9"/>
                </a:solidFill>
                <a:latin typeface="Arial"/>
                <a:cs typeface="Arial"/>
              </a:rPr>
              <a:t> micrọsoft.com/</a:t>
            </a:r>
            <a:endParaRP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AE44243F-F1F5-FB81-7575-402428699996}"/>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a:off x="8892503" y="6792336"/>
              <a:ext cx="2722880" cy="0"/>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sz="3300" b="1" dirty="0">
                <a:solidFill>
                  <a:srgbClr val="231F20"/>
                </a:solidFill>
                <a:latin typeface="Arial"/>
                <a:cs typeface="Arial"/>
              </a:rPr>
              <a:t>Microsoft</a:t>
            </a:r>
            <a:r>
              <a:rPr sz="3300" b="1" spc="-145" dirty="0">
                <a:solidFill>
                  <a:srgbClr val="231F20"/>
                </a:solidFill>
                <a:latin typeface="Arial"/>
                <a:cs typeface="Arial"/>
              </a:rPr>
              <a:t> </a:t>
            </a:r>
            <a:r>
              <a:rPr sz="3300" b="1" dirty="0">
                <a:solidFill>
                  <a:srgbClr val="231F20"/>
                </a:solidFill>
                <a:latin typeface="Arial"/>
                <a:cs typeface="Arial"/>
              </a:rPr>
              <a:t>vous</a:t>
            </a:r>
            <a:r>
              <a:rPr sz="3300" b="1" spc="-145" dirty="0">
                <a:solidFill>
                  <a:srgbClr val="231F20"/>
                </a:solidFill>
                <a:latin typeface="Arial"/>
                <a:cs typeface="Arial"/>
              </a:rPr>
              <a:t> </a:t>
            </a:r>
            <a:r>
              <a:rPr sz="3300" b="1" dirty="0">
                <a:solidFill>
                  <a:srgbClr val="231F20"/>
                </a:solidFill>
                <a:latin typeface="Arial"/>
                <a:cs typeface="Arial"/>
              </a:rPr>
              <a:t>offre</a:t>
            </a:r>
            <a:r>
              <a:rPr sz="3300" b="1" spc="-145" dirty="0">
                <a:solidFill>
                  <a:srgbClr val="231F20"/>
                </a:solidFill>
                <a:latin typeface="Arial"/>
                <a:cs typeface="Arial"/>
              </a:rPr>
              <a:t> </a:t>
            </a:r>
            <a:r>
              <a:rPr sz="3300" b="1" spc="-25" dirty="0">
                <a:solidFill>
                  <a:srgbClr val="231F20"/>
                </a:solidFill>
                <a:latin typeface="Arial"/>
                <a:cs typeface="Arial"/>
              </a:rPr>
              <a:t>une </a:t>
            </a:r>
            <a:r>
              <a:rPr sz="3300" b="1" dirty="0">
                <a:solidFill>
                  <a:srgbClr val="231F20"/>
                </a:solidFill>
                <a:latin typeface="Arial"/>
                <a:cs typeface="Arial"/>
              </a:rPr>
              <a:t>XBOX</a:t>
            </a:r>
            <a:r>
              <a:rPr sz="3300" b="1" spc="-90" dirty="0">
                <a:solidFill>
                  <a:srgbClr val="231F20"/>
                </a:solidFill>
                <a:latin typeface="Arial"/>
                <a:cs typeface="Arial"/>
              </a:rPr>
              <a:t> </a:t>
            </a:r>
            <a:r>
              <a:rPr sz="3300" b="1" dirty="0">
                <a:solidFill>
                  <a:srgbClr val="231F20"/>
                </a:solidFill>
                <a:latin typeface="Arial"/>
                <a:cs typeface="Arial"/>
              </a:rPr>
              <a:t>One.</a:t>
            </a:r>
            <a:r>
              <a:rPr sz="3300" b="1" spc="-90" dirty="0">
                <a:solidFill>
                  <a:srgbClr val="231F20"/>
                </a:solidFill>
                <a:latin typeface="Arial"/>
                <a:cs typeface="Arial"/>
              </a:rPr>
              <a:t> </a:t>
            </a:r>
            <a:r>
              <a:rPr sz="3300" dirty="0">
                <a:solidFill>
                  <a:srgbClr val="231F20"/>
                </a:solidFill>
                <a:latin typeface="Arial"/>
                <a:cs typeface="Arial"/>
              </a:rPr>
              <a:t>Bravo,</a:t>
            </a:r>
            <a:r>
              <a:rPr sz="3300" spc="-90" dirty="0">
                <a:solidFill>
                  <a:srgbClr val="231F20"/>
                </a:solidFill>
                <a:latin typeface="Arial"/>
                <a:cs typeface="Arial"/>
              </a:rPr>
              <a:t> </a:t>
            </a:r>
            <a:r>
              <a:rPr sz="3300" spc="-20" dirty="0">
                <a:solidFill>
                  <a:srgbClr val="231F20"/>
                </a:solidFill>
                <a:latin typeface="Arial"/>
                <a:cs typeface="Arial"/>
              </a:rPr>
              <a:t>vous </a:t>
            </a:r>
            <a:r>
              <a:rPr sz="3300" dirty="0">
                <a:solidFill>
                  <a:srgbClr val="231F20"/>
                </a:solidFill>
                <a:latin typeface="Arial"/>
                <a:cs typeface="Arial"/>
              </a:rPr>
              <a:t>avez</a:t>
            </a:r>
            <a:r>
              <a:rPr sz="3300" spc="-75" dirty="0">
                <a:solidFill>
                  <a:srgbClr val="231F20"/>
                </a:solidFill>
                <a:latin typeface="Arial"/>
                <a:cs typeface="Arial"/>
              </a:rPr>
              <a:t> </a:t>
            </a:r>
            <a:r>
              <a:rPr sz="3300" dirty="0">
                <a:solidFill>
                  <a:srgbClr val="231F20"/>
                </a:solidFill>
                <a:latin typeface="Arial"/>
                <a:cs typeface="Arial"/>
              </a:rPr>
              <a:t>gagné</a:t>
            </a:r>
            <a:r>
              <a:rPr sz="3300" spc="-7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spc="-10" dirty="0">
                <a:solidFill>
                  <a:srgbClr val="231F20"/>
                </a:solidFill>
                <a:latin typeface="Arial"/>
                <a:cs typeface="Arial"/>
              </a:rPr>
              <a:t>Obtenez</a:t>
            </a:r>
            <a:r>
              <a:rPr sz="3300" spc="825" dirty="0">
                <a:solidFill>
                  <a:srgbClr val="231F20"/>
                </a:solidFill>
                <a:latin typeface="Arial"/>
                <a:cs typeface="Arial"/>
              </a:rPr>
              <a:t> </a:t>
            </a:r>
            <a:r>
              <a:rPr sz="3300" dirty="0">
                <a:solidFill>
                  <a:srgbClr val="231F20"/>
                </a:solidFill>
                <a:latin typeface="Arial"/>
                <a:cs typeface="Arial"/>
              </a:rPr>
              <a:t>votre</a:t>
            </a:r>
            <a:r>
              <a:rPr sz="3300" spc="-70" dirty="0">
                <a:solidFill>
                  <a:srgbClr val="231F20"/>
                </a:solidFill>
                <a:latin typeface="Arial"/>
                <a:cs typeface="Arial"/>
              </a:rPr>
              <a:t> </a:t>
            </a:r>
            <a:r>
              <a:rPr sz="3300" dirty="0">
                <a:solidFill>
                  <a:srgbClr val="231F20"/>
                </a:solidFill>
                <a:latin typeface="Arial"/>
                <a:cs typeface="Arial"/>
              </a:rPr>
              <a:t>console</a:t>
            </a:r>
            <a:r>
              <a:rPr sz="3300" spc="-6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u="sng" spc="-10" dirty="0">
                <a:solidFill>
                  <a:srgbClr val="3DAAF9"/>
                </a:solidFill>
                <a:uFill>
                  <a:solidFill>
                    <a:srgbClr val="3DAAF9"/>
                  </a:solidFill>
                </a:uFill>
                <a:latin typeface="Arial"/>
                <a:cs typeface="Arial"/>
              </a:rPr>
              <a:t>https://www.</a:t>
            </a:r>
            <a:r>
              <a:rPr sz="3300" spc="-10" dirty="0">
                <a:solidFill>
                  <a:srgbClr val="3DAAF9"/>
                </a:solidFill>
                <a:latin typeface="Arial"/>
                <a:cs typeface="Arial"/>
              </a:rPr>
              <a:t> micrọsoft.com/</a:t>
            </a:r>
            <a:endParaRP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74" name="object 14">
            <a:extLst>
              <a:ext uri="{FF2B5EF4-FFF2-40B4-BE49-F238E27FC236}">
                <a16:creationId xmlns:a16="http://schemas.microsoft.com/office/drawing/2014/main" id="{230529BA-CF6B-6063-7C4B-1814E36110F1}"/>
              </a:ext>
            </a:extLst>
          </p:cNvPr>
          <p:cNvSpPr txBox="1"/>
          <p:nvPr/>
        </p:nvSpPr>
        <p:spPr>
          <a:xfrm>
            <a:off x="5969868" y="7823256"/>
            <a:ext cx="4182604" cy="986424"/>
          </a:xfrm>
          <a:prstGeom prst="rect">
            <a:avLst/>
          </a:prstGeom>
        </p:spPr>
        <p:txBody>
          <a:bodyPr vert="horz" wrap="square" lIns="0" tIns="1905" rIns="0" bIns="0" rtlCol="0">
            <a:spAutoFit/>
          </a:bodyPr>
          <a:lstStyle/>
          <a:p>
            <a:pPr marL="12700" marR="5080">
              <a:lnSpc>
                <a:spcPct val="103899"/>
              </a:lnSpc>
              <a:spcBef>
                <a:spcPts val="15"/>
              </a:spcBef>
            </a:pPr>
            <a:r>
              <a:rPr sz="2050" b="1" spc="80" dirty="0">
                <a:solidFill>
                  <a:srgbClr val="602177"/>
                </a:solidFill>
                <a:latin typeface="Calibri"/>
                <a:cs typeface="Calibri"/>
              </a:rPr>
              <a:t>Le</a:t>
            </a:r>
            <a:r>
              <a:rPr sz="2050" b="1" spc="45" dirty="0">
                <a:solidFill>
                  <a:srgbClr val="602177"/>
                </a:solidFill>
                <a:latin typeface="Calibri"/>
                <a:cs typeface="Calibri"/>
              </a:rPr>
              <a:t> </a:t>
            </a:r>
            <a:r>
              <a:rPr sz="2050" b="1" dirty="0">
                <a:solidFill>
                  <a:srgbClr val="602177"/>
                </a:solidFill>
                <a:latin typeface="Calibri"/>
                <a:cs typeface="Calibri"/>
              </a:rPr>
              <a:t>nom</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spc="35" dirty="0">
                <a:solidFill>
                  <a:srgbClr val="602177"/>
                </a:solidFill>
                <a:latin typeface="Calibri"/>
                <a:cs typeface="Calibri"/>
              </a:rPr>
              <a:t>destination </a:t>
            </a:r>
            <a:r>
              <a:rPr sz="2050" b="1" dirty="0">
                <a:solidFill>
                  <a:srgbClr val="602177"/>
                </a:solidFill>
                <a:latin typeface="Calibri"/>
                <a:cs typeface="Calibri"/>
              </a:rPr>
              <a:t>n’est</a:t>
            </a:r>
            <a:r>
              <a:rPr sz="2050" b="1" spc="130" dirty="0">
                <a:solidFill>
                  <a:srgbClr val="602177"/>
                </a:solidFill>
                <a:latin typeface="Calibri"/>
                <a:cs typeface="Calibri"/>
              </a:rPr>
              <a:t> </a:t>
            </a:r>
            <a:r>
              <a:rPr sz="2050" b="1" spc="55" dirty="0">
                <a:solidFill>
                  <a:srgbClr val="602177"/>
                </a:solidFill>
                <a:latin typeface="Calibri"/>
                <a:cs typeface="Calibri"/>
              </a:rPr>
              <a:t>pas</a:t>
            </a:r>
            <a:r>
              <a:rPr sz="2050" b="1" spc="135" dirty="0">
                <a:solidFill>
                  <a:srgbClr val="602177"/>
                </a:solidFill>
                <a:latin typeface="Calibri"/>
                <a:cs typeface="Calibri"/>
              </a:rPr>
              <a:t> </a:t>
            </a:r>
            <a:r>
              <a:rPr sz="2050" b="1" dirty="0">
                <a:solidFill>
                  <a:srgbClr val="602177"/>
                </a:solidFill>
                <a:latin typeface="Calibri"/>
                <a:cs typeface="Calibri"/>
              </a:rPr>
              <a:t>exactement</a:t>
            </a:r>
            <a:r>
              <a:rPr sz="2050" b="1" spc="130" dirty="0">
                <a:solidFill>
                  <a:srgbClr val="602177"/>
                </a:solidFill>
                <a:latin typeface="Calibri"/>
                <a:cs typeface="Calibri"/>
              </a:rPr>
              <a:t> </a:t>
            </a:r>
            <a:r>
              <a:rPr sz="2050" b="1" spc="-10" dirty="0">
                <a:solidFill>
                  <a:srgbClr val="602177"/>
                </a:solidFill>
                <a:latin typeface="Calibri"/>
                <a:cs typeface="Calibri"/>
              </a:rPr>
              <a:t>identique</a:t>
            </a:r>
            <a:endParaRPr sz="2050" b="1" dirty="0">
              <a:latin typeface="Calibri"/>
              <a:cs typeface="Calibri"/>
            </a:endParaRPr>
          </a:p>
          <a:p>
            <a:pPr marL="12700">
              <a:lnSpc>
                <a:spcPct val="100000"/>
              </a:lnSpc>
              <a:spcBef>
                <a:spcPts val="95"/>
              </a:spcBef>
            </a:pPr>
            <a:r>
              <a:rPr sz="2050" b="1" spc="55" dirty="0">
                <a:solidFill>
                  <a:srgbClr val="602177"/>
                </a:solidFill>
                <a:latin typeface="Calibri"/>
                <a:cs typeface="Calibri"/>
              </a:rPr>
              <a:t>à</a:t>
            </a:r>
            <a:r>
              <a:rPr sz="2050" b="1" spc="90" dirty="0">
                <a:solidFill>
                  <a:srgbClr val="602177"/>
                </a:solidFill>
                <a:latin typeface="Calibri"/>
                <a:cs typeface="Calibri"/>
              </a:rPr>
              <a:t> </a:t>
            </a:r>
            <a:r>
              <a:rPr sz="2050" b="1" dirty="0">
                <a:solidFill>
                  <a:srgbClr val="602177"/>
                </a:solidFill>
                <a:latin typeface="Calibri"/>
                <a:cs typeface="Calibri"/>
              </a:rPr>
              <a:t>l’adresse</a:t>
            </a:r>
            <a:r>
              <a:rPr sz="2050" b="1" spc="100" dirty="0">
                <a:solidFill>
                  <a:srgbClr val="602177"/>
                </a:solidFill>
                <a:latin typeface="Calibri"/>
                <a:cs typeface="Calibri"/>
              </a:rPr>
              <a:t> </a:t>
            </a:r>
            <a:r>
              <a:rPr sz="2050" b="1" dirty="0">
                <a:solidFill>
                  <a:srgbClr val="602177"/>
                </a:solidFill>
                <a:latin typeface="Calibri"/>
                <a:cs typeface="Calibri"/>
              </a:rPr>
              <a:t>du</a:t>
            </a:r>
            <a:r>
              <a:rPr sz="2050" b="1" spc="100" dirty="0">
                <a:solidFill>
                  <a:srgbClr val="602177"/>
                </a:solidFill>
                <a:latin typeface="Calibri"/>
                <a:cs typeface="Calibri"/>
              </a:rPr>
              <a:t> </a:t>
            </a:r>
            <a:r>
              <a:rPr sz="2050" b="1" spc="50" dirty="0">
                <a:solidFill>
                  <a:srgbClr val="602177"/>
                </a:solidFill>
                <a:latin typeface="Calibri"/>
                <a:cs typeface="Calibri"/>
              </a:rPr>
              <a:t>site</a:t>
            </a:r>
            <a:r>
              <a:rPr sz="2050" b="1" spc="100"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75" name="object 15">
            <a:extLst>
              <a:ext uri="{FF2B5EF4-FFF2-40B4-BE49-F238E27FC236}">
                <a16:creationId xmlns:a16="http://schemas.microsoft.com/office/drawing/2014/main" id="{4F4502E5-1F23-48E6-02B9-E8255364C05F}"/>
              </a:ext>
            </a:extLst>
          </p:cNvPr>
          <p:cNvSpPr txBox="1"/>
          <p:nvPr/>
        </p:nvSpPr>
        <p:spPr>
          <a:xfrm>
            <a:off x="5969868" y="9121399"/>
            <a:ext cx="3741638"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Attention</a:t>
            </a:r>
            <a:r>
              <a:rPr sz="2050" b="1" spc="150" dirty="0">
                <a:solidFill>
                  <a:srgbClr val="602177"/>
                </a:solidFill>
                <a:latin typeface="Calibri"/>
                <a:cs typeface="Calibri"/>
              </a:rPr>
              <a:t> </a:t>
            </a:r>
            <a:r>
              <a:rPr sz="2050" b="1" dirty="0">
                <a:solidFill>
                  <a:srgbClr val="602177"/>
                </a:solidFill>
                <a:latin typeface="Calibri"/>
                <a:cs typeface="Calibri"/>
              </a:rPr>
              <a:t>:</a:t>
            </a:r>
            <a:r>
              <a:rPr sz="2050" b="1" spc="150" dirty="0">
                <a:solidFill>
                  <a:srgbClr val="602177"/>
                </a:solidFill>
                <a:latin typeface="Calibri"/>
                <a:cs typeface="Calibri"/>
              </a:rPr>
              <a:t> </a:t>
            </a:r>
            <a:r>
              <a:rPr sz="2050" b="1" dirty="0">
                <a:solidFill>
                  <a:srgbClr val="602177"/>
                </a:solidFill>
                <a:latin typeface="Calibri"/>
                <a:cs typeface="Calibri"/>
              </a:rPr>
              <a:t>un</a:t>
            </a:r>
            <a:r>
              <a:rPr sz="2050" b="1" spc="145" dirty="0">
                <a:solidFill>
                  <a:srgbClr val="602177"/>
                </a:solidFill>
                <a:latin typeface="Calibri"/>
                <a:cs typeface="Calibri"/>
              </a:rPr>
              <a:t> </a:t>
            </a:r>
            <a:r>
              <a:rPr sz="2050" b="1" dirty="0">
                <a:solidFill>
                  <a:srgbClr val="602177"/>
                </a:solidFill>
                <a:latin typeface="Calibri"/>
                <a:cs typeface="Calibri"/>
              </a:rPr>
              <a:t>petit</a:t>
            </a:r>
            <a:r>
              <a:rPr sz="2050" b="1" spc="150" dirty="0">
                <a:solidFill>
                  <a:srgbClr val="602177"/>
                </a:solidFill>
                <a:latin typeface="Calibri"/>
                <a:cs typeface="Calibri"/>
              </a:rPr>
              <a:t> </a:t>
            </a:r>
            <a:r>
              <a:rPr sz="2050" b="1" dirty="0">
                <a:solidFill>
                  <a:srgbClr val="602177"/>
                </a:solidFill>
                <a:latin typeface="Calibri"/>
                <a:cs typeface="Calibri"/>
              </a:rPr>
              <a:t>point,</a:t>
            </a:r>
            <a:r>
              <a:rPr sz="2050" b="1" spc="145" dirty="0">
                <a:solidFill>
                  <a:srgbClr val="602177"/>
                </a:solidFill>
                <a:latin typeface="Calibri"/>
                <a:cs typeface="Calibri"/>
              </a:rPr>
              <a:t> </a:t>
            </a:r>
            <a:r>
              <a:rPr sz="2050" b="1" spc="-25" dirty="0">
                <a:solidFill>
                  <a:srgbClr val="602177"/>
                </a:solidFill>
                <a:latin typeface="Calibri"/>
                <a:cs typeface="Calibri"/>
              </a:rPr>
              <a:t>en </a:t>
            </a:r>
            <a:r>
              <a:rPr sz="2050" b="1" dirty="0">
                <a:solidFill>
                  <a:srgbClr val="602177"/>
                </a:solidFill>
                <a:latin typeface="Calibri"/>
                <a:cs typeface="Calibri"/>
              </a:rPr>
              <a:t>dessous</a:t>
            </a:r>
            <a:r>
              <a:rPr sz="2050" b="1" spc="9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dirty="0">
                <a:solidFill>
                  <a:srgbClr val="602177"/>
                </a:solidFill>
                <a:latin typeface="Calibri"/>
                <a:cs typeface="Calibri"/>
              </a:rPr>
              <a:t>premier</a:t>
            </a:r>
            <a:r>
              <a:rPr sz="2050" b="1" spc="105" dirty="0">
                <a:solidFill>
                  <a:srgbClr val="602177"/>
                </a:solidFill>
                <a:latin typeface="Calibri"/>
                <a:cs typeface="Calibri"/>
              </a:rPr>
              <a:t> </a:t>
            </a:r>
            <a:r>
              <a:rPr sz="2050" b="1" dirty="0">
                <a:solidFill>
                  <a:srgbClr val="602177"/>
                </a:solidFill>
                <a:latin typeface="Calibri"/>
                <a:cs typeface="Calibri"/>
              </a:rPr>
              <a:t>“o”</a:t>
            </a:r>
            <a:r>
              <a:rPr sz="2050" b="1" spc="10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spc="-25" dirty="0">
                <a:solidFill>
                  <a:srgbClr val="602177"/>
                </a:solidFill>
                <a:latin typeface="Calibri"/>
                <a:cs typeface="Calibri"/>
              </a:rPr>
              <a:t>mot </a:t>
            </a:r>
            <a:r>
              <a:rPr sz="2050" b="1" dirty="0">
                <a:solidFill>
                  <a:srgbClr val="602177"/>
                </a:solidFill>
                <a:latin typeface="Calibri"/>
                <a:cs typeface="Calibri"/>
              </a:rPr>
              <a:t>microsoft</a:t>
            </a:r>
            <a:r>
              <a:rPr sz="2050" b="1" spc="275" dirty="0">
                <a:solidFill>
                  <a:srgbClr val="602177"/>
                </a:solidFill>
                <a:latin typeface="Calibri"/>
                <a:cs typeface="Calibri"/>
              </a:rPr>
              <a:t> </a:t>
            </a:r>
            <a:r>
              <a:rPr sz="2050" b="1" spc="-10" dirty="0">
                <a:solidFill>
                  <a:srgbClr val="602177"/>
                </a:solidFill>
                <a:latin typeface="Calibri"/>
                <a:cs typeface="Calibri"/>
              </a:rPr>
              <a:t>apparaît.</a:t>
            </a:r>
            <a:endParaRPr sz="2050" b="1">
              <a:latin typeface="Calibri"/>
              <a:cs typeface="Calibri"/>
            </a:endParaRPr>
          </a:p>
        </p:txBody>
      </p:sp>
      <p:sp>
        <p:nvSpPr>
          <p:cNvPr id="76" name="object 16">
            <a:extLst>
              <a:ext uri="{FF2B5EF4-FFF2-40B4-BE49-F238E27FC236}">
                <a16:creationId xmlns:a16="http://schemas.microsoft.com/office/drawing/2014/main" id="{34E02E87-C8F8-2019-C78F-DF20A3E5484A}"/>
              </a:ext>
            </a:extLst>
          </p:cNvPr>
          <p:cNvSpPr txBox="1"/>
          <p:nvPr/>
        </p:nvSpPr>
        <p:spPr>
          <a:xfrm>
            <a:off x="10596054" y="7823256"/>
            <a:ext cx="4325207" cy="1629805"/>
          </a:xfrm>
          <a:prstGeom prst="rect">
            <a:avLst/>
          </a:prstGeom>
        </p:spPr>
        <p:txBody>
          <a:bodyPr vert="horz" wrap="square" lIns="0" tIns="1905" rIns="0" bIns="0" rtlCol="0">
            <a:spAutoFit/>
          </a:bodyPr>
          <a:lstStyle/>
          <a:p>
            <a:pPr marL="12700" marR="5080">
              <a:lnSpc>
                <a:spcPct val="103899"/>
              </a:lnSpc>
              <a:spcBef>
                <a:spcPts val="15"/>
              </a:spcBef>
            </a:pPr>
            <a:r>
              <a:rPr sz="2050" b="1" spc="65" dirty="0">
                <a:solidFill>
                  <a:srgbClr val="602177"/>
                </a:solidFill>
                <a:latin typeface="Calibri"/>
                <a:cs typeface="Calibri"/>
              </a:rPr>
              <a:t>Ce</a:t>
            </a:r>
            <a:r>
              <a:rPr sz="2050" b="1" spc="175" dirty="0">
                <a:solidFill>
                  <a:srgbClr val="602177"/>
                </a:solidFill>
                <a:latin typeface="Calibri"/>
                <a:cs typeface="Calibri"/>
              </a:rPr>
              <a:t> </a:t>
            </a:r>
            <a:r>
              <a:rPr sz="2050" b="1" dirty="0">
                <a:solidFill>
                  <a:srgbClr val="602177"/>
                </a:solidFill>
                <a:latin typeface="Calibri"/>
                <a:cs typeface="Calibri"/>
              </a:rPr>
              <a:t>type</a:t>
            </a:r>
            <a:r>
              <a:rPr sz="2050" b="1" spc="180" dirty="0">
                <a:solidFill>
                  <a:srgbClr val="602177"/>
                </a:solidFill>
                <a:latin typeface="Calibri"/>
                <a:cs typeface="Calibri"/>
              </a:rPr>
              <a:t> </a:t>
            </a:r>
            <a:r>
              <a:rPr sz="2050" b="1" dirty="0">
                <a:solidFill>
                  <a:srgbClr val="602177"/>
                </a:solidFill>
                <a:latin typeface="Calibri"/>
                <a:cs typeface="Calibri"/>
              </a:rPr>
              <a:t>d’arnaque</a:t>
            </a:r>
            <a:r>
              <a:rPr sz="2050" b="1" spc="175" dirty="0">
                <a:solidFill>
                  <a:srgbClr val="602177"/>
                </a:solidFill>
                <a:latin typeface="Calibri"/>
                <a:cs typeface="Calibri"/>
              </a:rPr>
              <a:t> </a:t>
            </a:r>
            <a:r>
              <a:rPr sz="2050" b="1" dirty="0">
                <a:solidFill>
                  <a:srgbClr val="602177"/>
                </a:solidFill>
                <a:latin typeface="Calibri"/>
                <a:cs typeface="Calibri"/>
              </a:rPr>
              <a:t>s’appelle</a:t>
            </a:r>
            <a:r>
              <a:rPr sz="2050" b="1" spc="175" dirty="0">
                <a:solidFill>
                  <a:srgbClr val="602177"/>
                </a:solidFill>
                <a:latin typeface="Calibri"/>
                <a:cs typeface="Calibri"/>
              </a:rPr>
              <a:t> </a:t>
            </a:r>
            <a:r>
              <a:rPr sz="2050" b="1" spc="35" dirty="0">
                <a:solidFill>
                  <a:srgbClr val="602177"/>
                </a:solidFill>
                <a:latin typeface="Calibri"/>
                <a:cs typeface="Calibri"/>
              </a:rPr>
              <a:t>le </a:t>
            </a:r>
            <a:r>
              <a:rPr sz="2050" b="1" spc="50" dirty="0">
                <a:solidFill>
                  <a:srgbClr val="602177"/>
                </a:solidFill>
                <a:latin typeface="Calibri"/>
                <a:cs typeface="Calibri"/>
              </a:rPr>
              <a:t>typosquatting,</a:t>
            </a:r>
            <a:r>
              <a:rPr sz="2050" b="1" spc="110" dirty="0">
                <a:solidFill>
                  <a:srgbClr val="602177"/>
                </a:solidFill>
                <a:latin typeface="Calibri"/>
                <a:cs typeface="Calibri"/>
              </a:rPr>
              <a:t> </a:t>
            </a:r>
            <a:r>
              <a:rPr sz="2050" b="1" dirty="0">
                <a:solidFill>
                  <a:srgbClr val="602177"/>
                </a:solidFill>
                <a:latin typeface="Calibri"/>
                <a:cs typeface="Calibri"/>
              </a:rPr>
              <a:t>c’est-</a:t>
            </a:r>
            <a:r>
              <a:rPr sz="2050" b="1" spc="55" dirty="0">
                <a:solidFill>
                  <a:srgbClr val="602177"/>
                </a:solidFill>
                <a:latin typeface="Calibri"/>
                <a:cs typeface="Calibri"/>
              </a:rPr>
              <a:t>à-</a:t>
            </a:r>
            <a:r>
              <a:rPr sz="2050" b="1" dirty="0">
                <a:solidFill>
                  <a:srgbClr val="602177"/>
                </a:solidFill>
                <a:latin typeface="Calibri"/>
                <a:cs typeface="Calibri"/>
              </a:rPr>
              <a:t>dire</a:t>
            </a:r>
            <a:r>
              <a:rPr sz="2050" b="1" spc="120" dirty="0">
                <a:solidFill>
                  <a:srgbClr val="602177"/>
                </a:solidFill>
                <a:latin typeface="Calibri"/>
                <a:cs typeface="Calibri"/>
              </a:rPr>
              <a:t> </a:t>
            </a:r>
            <a:r>
              <a:rPr sz="2050" b="1" spc="60" dirty="0">
                <a:solidFill>
                  <a:srgbClr val="602177"/>
                </a:solidFill>
                <a:latin typeface="Calibri"/>
                <a:cs typeface="Calibri"/>
              </a:rPr>
              <a:t>le</a:t>
            </a:r>
            <a:r>
              <a:rPr sz="2050" b="1" spc="125" dirty="0">
                <a:solidFill>
                  <a:srgbClr val="602177"/>
                </a:solidFill>
                <a:latin typeface="Calibri"/>
                <a:cs typeface="Calibri"/>
              </a:rPr>
              <a:t> </a:t>
            </a:r>
            <a:r>
              <a:rPr sz="2050" b="1" spc="40" dirty="0">
                <a:solidFill>
                  <a:srgbClr val="602177"/>
                </a:solidFill>
                <a:latin typeface="Calibri"/>
                <a:cs typeface="Calibri"/>
              </a:rPr>
              <a:t>fait </a:t>
            </a:r>
            <a:r>
              <a:rPr sz="2050" b="1" spc="50" dirty="0">
                <a:solidFill>
                  <a:srgbClr val="602177"/>
                </a:solidFill>
                <a:latin typeface="Calibri"/>
                <a:cs typeface="Calibri"/>
              </a:rPr>
              <a:t>d’utiliser</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95" dirty="0">
                <a:solidFill>
                  <a:srgbClr val="602177"/>
                </a:solidFill>
                <a:latin typeface="Calibri"/>
                <a:cs typeface="Calibri"/>
              </a:rPr>
              <a:t> </a:t>
            </a:r>
            <a:r>
              <a:rPr sz="2050" b="1" dirty="0">
                <a:solidFill>
                  <a:srgbClr val="602177"/>
                </a:solidFill>
                <a:latin typeface="Calibri"/>
                <a:cs typeface="Calibri"/>
              </a:rPr>
              <a:t>lettre</a:t>
            </a:r>
            <a:r>
              <a:rPr sz="2050" b="1" spc="100" dirty="0">
                <a:solidFill>
                  <a:srgbClr val="602177"/>
                </a:solidFill>
                <a:latin typeface="Calibri"/>
                <a:cs typeface="Calibri"/>
              </a:rPr>
              <a:t> </a:t>
            </a:r>
            <a:r>
              <a:rPr sz="2050" b="1" spc="-10" dirty="0">
                <a:solidFill>
                  <a:srgbClr val="602177"/>
                </a:solidFill>
                <a:latin typeface="Calibri"/>
                <a:cs typeface="Calibri"/>
              </a:rPr>
              <a:t>graphiquement </a:t>
            </a:r>
            <a:r>
              <a:rPr sz="2050" b="1" dirty="0">
                <a:solidFill>
                  <a:srgbClr val="602177"/>
                </a:solidFill>
                <a:latin typeface="Calibri"/>
                <a:cs typeface="Calibri"/>
              </a:rPr>
              <a:t>proche</a:t>
            </a:r>
            <a:r>
              <a:rPr sz="2050" b="1" spc="114" dirty="0">
                <a:solidFill>
                  <a:srgbClr val="602177"/>
                </a:solidFill>
                <a:latin typeface="Calibri"/>
                <a:cs typeface="Calibri"/>
              </a:rPr>
              <a:t> </a:t>
            </a:r>
            <a:r>
              <a:rPr sz="2050" b="1" dirty="0">
                <a:solidFill>
                  <a:srgbClr val="602177"/>
                </a:solidFill>
                <a:latin typeface="Calibri"/>
                <a:cs typeface="Calibri"/>
              </a:rPr>
              <a:t>d’une</a:t>
            </a:r>
            <a:r>
              <a:rPr sz="2050" b="1" spc="125" dirty="0">
                <a:solidFill>
                  <a:srgbClr val="602177"/>
                </a:solidFill>
                <a:latin typeface="Calibri"/>
                <a:cs typeface="Calibri"/>
              </a:rPr>
              <a:t> </a:t>
            </a:r>
            <a:r>
              <a:rPr sz="2050" b="1" dirty="0">
                <a:solidFill>
                  <a:srgbClr val="602177"/>
                </a:solidFill>
                <a:latin typeface="Calibri"/>
                <a:cs typeface="Calibri"/>
              </a:rPr>
              <a:t>autre</a:t>
            </a:r>
            <a:r>
              <a:rPr sz="2050" b="1" spc="130" dirty="0">
                <a:solidFill>
                  <a:srgbClr val="602177"/>
                </a:solidFill>
                <a:latin typeface="Calibri"/>
                <a:cs typeface="Calibri"/>
              </a:rPr>
              <a:t> </a:t>
            </a:r>
            <a:r>
              <a:rPr sz="2050" b="1" dirty="0">
                <a:solidFill>
                  <a:srgbClr val="602177"/>
                </a:solidFill>
                <a:latin typeface="Calibri"/>
                <a:cs typeface="Calibri"/>
              </a:rPr>
              <a:t>pour</a:t>
            </a:r>
            <a:r>
              <a:rPr sz="2050" b="1" spc="125" dirty="0">
                <a:solidFill>
                  <a:srgbClr val="602177"/>
                </a:solidFill>
                <a:latin typeface="Calibri"/>
                <a:cs typeface="Calibri"/>
              </a:rPr>
              <a:t> </a:t>
            </a:r>
            <a:r>
              <a:rPr sz="2050" b="1" dirty="0">
                <a:solidFill>
                  <a:srgbClr val="602177"/>
                </a:solidFill>
                <a:latin typeface="Calibri"/>
                <a:cs typeface="Calibri"/>
              </a:rPr>
              <a:t>faire</a:t>
            </a:r>
            <a:r>
              <a:rPr sz="2050" b="1" spc="130" dirty="0">
                <a:solidFill>
                  <a:srgbClr val="602177"/>
                </a:solidFill>
                <a:latin typeface="Calibri"/>
                <a:cs typeface="Calibri"/>
              </a:rPr>
              <a:t> </a:t>
            </a:r>
            <a:r>
              <a:rPr sz="2050" b="1" spc="-10" dirty="0">
                <a:solidFill>
                  <a:srgbClr val="602177"/>
                </a:solidFill>
                <a:latin typeface="Calibri"/>
                <a:cs typeface="Calibri"/>
              </a:rPr>
              <a:t>croire </a:t>
            </a:r>
            <a:r>
              <a:rPr sz="2050" b="1" dirty="0">
                <a:solidFill>
                  <a:srgbClr val="602177"/>
                </a:solidFill>
                <a:latin typeface="Calibri"/>
                <a:cs typeface="Calibri"/>
              </a:rPr>
              <a:t>qu’on</a:t>
            </a:r>
            <a:r>
              <a:rPr sz="2050" b="1" spc="5" dirty="0">
                <a:solidFill>
                  <a:srgbClr val="602177"/>
                </a:solidFill>
                <a:latin typeface="Calibri"/>
                <a:cs typeface="Calibri"/>
              </a:rPr>
              <a:t> </a:t>
            </a:r>
            <a:r>
              <a:rPr sz="2050" b="1" spc="50" dirty="0">
                <a:solidFill>
                  <a:srgbClr val="602177"/>
                </a:solidFill>
                <a:latin typeface="Calibri"/>
                <a:cs typeface="Calibri"/>
              </a:rPr>
              <a:t>se</a:t>
            </a:r>
            <a:r>
              <a:rPr sz="2050" b="1" spc="10" dirty="0">
                <a:solidFill>
                  <a:srgbClr val="602177"/>
                </a:solidFill>
                <a:latin typeface="Calibri"/>
                <a:cs typeface="Calibri"/>
              </a:rPr>
              <a:t> </a:t>
            </a:r>
            <a:r>
              <a:rPr sz="2050" b="1" dirty="0">
                <a:solidFill>
                  <a:srgbClr val="602177"/>
                </a:solidFill>
                <a:latin typeface="Calibri"/>
                <a:cs typeface="Calibri"/>
              </a:rPr>
              <a:t>trouve</a:t>
            </a:r>
            <a:r>
              <a:rPr sz="2050" b="1" spc="10" dirty="0">
                <a:solidFill>
                  <a:srgbClr val="602177"/>
                </a:solidFill>
                <a:latin typeface="Calibri"/>
                <a:cs typeface="Calibri"/>
              </a:rPr>
              <a:t> </a:t>
            </a:r>
            <a:r>
              <a:rPr sz="2050" b="1" spc="55" dirty="0">
                <a:solidFill>
                  <a:srgbClr val="602177"/>
                </a:solidFill>
                <a:latin typeface="Calibri"/>
                <a:cs typeface="Calibri"/>
              </a:rPr>
              <a:t>sur</a:t>
            </a:r>
            <a:r>
              <a:rPr sz="2050" b="1" spc="10" dirty="0">
                <a:solidFill>
                  <a:srgbClr val="602177"/>
                </a:solidFill>
                <a:latin typeface="Calibri"/>
                <a:cs typeface="Calibri"/>
              </a:rPr>
              <a:t> </a:t>
            </a:r>
            <a:r>
              <a:rPr sz="2050" b="1" dirty="0">
                <a:solidFill>
                  <a:srgbClr val="602177"/>
                </a:solidFill>
                <a:latin typeface="Calibri"/>
                <a:cs typeface="Calibri"/>
              </a:rPr>
              <a:t>un</a:t>
            </a:r>
            <a:r>
              <a:rPr sz="2050" b="1" spc="5" dirty="0">
                <a:solidFill>
                  <a:srgbClr val="602177"/>
                </a:solidFill>
                <a:latin typeface="Calibri"/>
                <a:cs typeface="Calibri"/>
              </a:rPr>
              <a:t> </a:t>
            </a:r>
            <a:r>
              <a:rPr sz="2050" b="1" spc="50" dirty="0">
                <a:solidFill>
                  <a:srgbClr val="602177"/>
                </a:solidFill>
                <a:latin typeface="Calibri"/>
                <a:cs typeface="Calibri"/>
              </a:rPr>
              <a:t>site</a:t>
            </a:r>
            <a:r>
              <a:rPr sz="2050" b="1" spc="15" dirty="0">
                <a:solidFill>
                  <a:srgbClr val="602177"/>
                </a:solidFill>
                <a:latin typeface="Calibri"/>
                <a:cs typeface="Calibri"/>
              </a:rPr>
              <a:t> </a:t>
            </a:r>
            <a:r>
              <a:rPr sz="2050" b="1" spc="40" dirty="0">
                <a:solidFill>
                  <a:srgbClr val="602177"/>
                </a:solidFill>
                <a:latin typeface="Calibri"/>
                <a:cs typeface="Calibri"/>
              </a:rPr>
              <a:t>officiel.</a:t>
            </a:r>
            <a:endParaRPr sz="2050" b="1">
              <a:latin typeface="Calibri"/>
              <a:cs typeface="Calibri"/>
            </a:endParaRPr>
          </a:p>
        </p:txBody>
      </p:sp>
      <p:sp>
        <p:nvSpPr>
          <p:cNvPr id="77" name="object 12">
            <a:extLst>
              <a:ext uri="{FF2B5EF4-FFF2-40B4-BE49-F238E27FC236}">
                <a16:creationId xmlns:a16="http://schemas.microsoft.com/office/drawing/2014/main" id="{8C53320B-7754-3ECB-FCC6-BA562801123C}"/>
              </a:ext>
            </a:extLst>
          </p:cNvPr>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78" name="object 13">
            <a:extLst>
              <a:ext uri="{FF2B5EF4-FFF2-40B4-BE49-F238E27FC236}">
                <a16:creationId xmlns:a16="http://schemas.microsoft.com/office/drawing/2014/main" id="{C77587E2-A92B-5CD4-89FF-B77343071E49}"/>
              </a:ext>
            </a:extLst>
          </p:cNvPr>
          <p:cNvSpPr txBox="1"/>
          <p:nvPr/>
        </p:nvSpPr>
        <p:spPr>
          <a:xfrm rot="20880000">
            <a:off x="6314310" y="5523216"/>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Tree>
    <p:extLst>
      <p:ext uri="{BB962C8B-B14F-4D97-AF65-F5344CB8AC3E}">
        <p14:creationId xmlns:p14="http://schemas.microsoft.com/office/powerpoint/2010/main" val="2917256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527353" y="1567155"/>
            <a:ext cx="10234706" cy="8937696"/>
            <a:chOff x="2527353" y="1567155"/>
            <a:chExt cx="10234706" cy="8937696"/>
          </a:xfrm>
        </p:grpSpPr>
        <p:sp>
          <p:nvSpPr>
            <p:cNvPr id="4" name="object 4"/>
            <p:cNvSpPr/>
            <p:nvPr/>
          </p:nvSpPr>
          <p:spPr>
            <a:xfrm>
              <a:off x="7816044" y="1567155"/>
              <a:ext cx="4946015" cy="8937696"/>
            </a:xfrm>
            <a:custGeom>
              <a:avLst/>
              <a:gdLst/>
              <a:ahLst/>
              <a:cxnLst/>
              <a:rect l="l" t="t" r="r" b="b"/>
              <a:pathLst>
                <a:path w="4946015" h="4161790">
                  <a:moveTo>
                    <a:pt x="4945608" y="0"/>
                  </a:moveTo>
                  <a:lnTo>
                    <a:pt x="0" y="0"/>
                  </a:lnTo>
                  <a:lnTo>
                    <a:pt x="0" y="4161548"/>
                  </a:lnTo>
                  <a:lnTo>
                    <a:pt x="4945608" y="4161548"/>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7921596" y="1672640"/>
              <a:ext cx="4711904" cy="3929271"/>
            </a:xfrm>
            <a:prstGeom prst="rect">
              <a:avLst/>
            </a:prstGeom>
          </p:spPr>
        </p:pic>
        <p:sp>
          <p:nvSpPr>
            <p:cNvPr id="6" name="object 6"/>
            <p:cNvSpPr/>
            <p:nvPr/>
          </p:nvSpPr>
          <p:spPr>
            <a:xfrm>
              <a:off x="7921598" y="5383998"/>
              <a:ext cx="4712335" cy="4918075"/>
            </a:xfrm>
            <a:custGeom>
              <a:avLst/>
              <a:gdLst/>
              <a:ahLst/>
              <a:cxnLst/>
              <a:rect l="l" t="t" r="r" b="b"/>
              <a:pathLst>
                <a:path w="4712334" h="4918075">
                  <a:moveTo>
                    <a:pt x="4563494" y="0"/>
                  </a:moveTo>
                  <a:lnTo>
                    <a:pt x="148403" y="0"/>
                  </a:lnTo>
                  <a:lnTo>
                    <a:pt x="101494" y="7564"/>
                  </a:lnTo>
                  <a:lnTo>
                    <a:pt x="60756" y="28628"/>
                  </a:lnTo>
                  <a:lnTo>
                    <a:pt x="28631" y="60749"/>
                  </a:lnTo>
                  <a:lnTo>
                    <a:pt x="7565" y="101485"/>
                  </a:lnTo>
                  <a:lnTo>
                    <a:pt x="0" y="148393"/>
                  </a:lnTo>
                  <a:lnTo>
                    <a:pt x="0" y="4769163"/>
                  </a:lnTo>
                  <a:lnTo>
                    <a:pt x="7565" y="4816039"/>
                  </a:lnTo>
                  <a:lnTo>
                    <a:pt x="28631" y="4856771"/>
                  </a:lnTo>
                  <a:lnTo>
                    <a:pt x="60756" y="4888904"/>
                  </a:lnTo>
                  <a:lnTo>
                    <a:pt x="101494" y="4909984"/>
                  </a:lnTo>
                  <a:lnTo>
                    <a:pt x="148403" y="4917557"/>
                  </a:lnTo>
                  <a:lnTo>
                    <a:pt x="4563494" y="4917557"/>
                  </a:lnTo>
                  <a:lnTo>
                    <a:pt x="4610399" y="4909984"/>
                  </a:lnTo>
                  <a:lnTo>
                    <a:pt x="4651137" y="4888904"/>
                  </a:lnTo>
                  <a:lnTo>
                    <a:pt x="4683263" y="4856771"/>
                  </a:lnTo>
                  <a:lnTo>
                    <a:pt x="4704332" y="4816039"/>
                  </a:lnTo>
                  <a:lnTo>
                    <a:pt x="4711898" y="4769163"/>
                  </a:lnTo>
                  <a:lnTo>
                    <a:pt x="4711898" y="148393"/>
                  </a:lnTo>
                  <a:lnTo>
                    <a:pt x="4704332" y="101485"/>
                  </a:lnTo>
                  <a:lnTo>
                    <a:pt x="4683263" y="60749"/>
                  </a:lnTo>
                  <a:lnTo>
                    <a:pt x="4651137" y="28628"/>
                  </a:lnTo>
                  <a:lnTo>
                    <a:pt x="4610399" y="7564"/>
                  </a:lnTo>
                  <a:lnTo>
                    <a:pt x="4563494" y="0"/>
                  </a:lnTo>
                  <a:close/>
                </a:path>
              </a:pathLst>
            </a:custGeom>
            <a:solidFill>
              <a:srgbClr val="000000"/>
            </a:solidFill>
          </p:spPr>
          <p:txBody>
            <a:bodyPr wrap="square" lIns="0" tIns="0" rIns="0" bIns="0" rtlCol="0"/>
            <a:lstStyle/>
            <a:p>
              <a:endParaRPr/>
            </a:p>
          </p:txBody>
        </p:sp>
        <p:sp>
          <p:nvSpPr>
            <p:cNvPr id="8" name="object 8"/>
            <p:cNvSpPr/>
            <p:nvPr/>
          </p:nvSpPr>
          <p:spPr>
            <a:xfrm>
              <a:off x="10728763" y="5008762"/>
              <a:ext cx="371475" cy="466725"/>
            </a:xfrm>
            <a:custGeom>
              <a:avLst/>
              <a:gdLst/>
              <a:ahLst/>
              <a:cxnLst/>
              <a:rect l="l" t="t" r="r" b="b"/>
              <a:pathLst>
                <a:path w="371475" h="466725">
                  <a:moveTo>
                    <a:pt x="0" y="0"/>
                  </a:moveTo>
                  <a:lnTo>
                    <a:pt x="0" y="466676"/>
                  </a:lnTo>
                  <a:lnTo>
                    <a:pt x="139147" y="268295"/>
                  </a:lnTo>
                  <a:lnTo>
                    <a:pt x="371088" y="268295"/>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10728763" y="5008762"/>
              <a:ext cx="371475" cy="466725"/>
            </a:xfrm>
            <a:custGeom>
              <a:avLst/>
              <a:gdLst/>
              <a:ahLst/>
              <a:cxnLst/>
              <a:rect l="l" t="t" r="r" b="b"/>
              <a:pathLst>
                <a:path w="371475" h="466725">
                  <a:moveTo>
                    <a:pt x="0" y="466676"/>
                  </a:moveTo>
                  <a:lnTo>
                    <a:pt x="0" y="0"/>
                  </a:lnTo>
                  <a:lnTo>
                    <a:pt x="371088"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10" name="object 10"/>
            <p:cNvSpPr/>
            <p:nvPr/>
          </p:nvSpPr>
          <p:spPr>
            <a:xfrm>
              <a:off x="7356006" y="5108238"/>
              <a:ext cx="2267585" cy="953769"/>
            </a:xfrm>
            <a:custGeom>
              <a:avLst/>
              <a:gdLst/>
              <a:ahLst/>
              <a:cxnLst/>
              <a:rect l="l" t="t" r="r" b="b"/>
              <a:pathLst>
                <a:path w="2267584" h="953770">
                  <a:moveTo>
                    <a:pt x="2267491" y="0"/>
                  </a:moveTo>
                  <a:lnTo>
                    <a:pt x="2178628" y="551338"/>
                  </a:lnTo>
                  <a:lnTo>
                    <a:pt x="1912810" y="834458"/>
                  </a:lnTo>
                  <a:lnTo>
                    <a:pt x="1257460" y="938766"/>
                  </a:lnTo>
                  <a:lnTo>
                    <a:pt x="0" y="953667"/>
                  </a:lnTo>
                </a:path>
              </a:pathLst>
            </a:custGeom>
            <a:ln w="52354">
              <a:solidFill>
                <a:srgbClr val="E0C1F2"/>
              </a:solidFill>
            </a:ln>
          </p:spPr>
          <p:txBody>
            <a:bodyPr wrap="square" lIns="0" tIns="0" rIns="0" bIns="0" rtlCol="0"/>
            <a:lstStyle/>
            <a:p>
              <a:endParaRPr/>
            </a:p>
          </p:txBody>
        </p:sp>
        <p:sp>
          <p:nvSpPr>
            <p:cNvPr id="11" name="object 11"/>
            <p:cNvSpPr/>
            <p:nvPr/>
          </p:nvSpPr>
          <p:spPr>
            <a:xfrm>
              <a:off x="2527353" y="5642121"/>
              <a:ext cx="4838065" cy="817880"/>
            </a:xfrm>
            <a:custGeom>
              <a:avLst/>
              <a:gdLst/>
              <a:ahLst/>
              <a:cxnLst/>
              <a:rect l="l" t="t" r="r" b="b"/>
              <a:pathLst>
                <a:path w="4838065" h="817879">
                  <a:moveTo>
                    <a:pt x="4732917" y="0"/>
                  </a:moveTo>
                  <a:lnTo>
                    <a:pt x="104547" y="0"/>
                  </a:lnTo>
                  <a:lnTo>
                    <a:pt x="63950" y="8206"/>
                  </a:lnTo>
                  <a:lnTo>
                    <a:pt x="30667" y="30662"/>
                  </a:lnTo>
                  <a:lnTo>
                    <a:pt x="8228" y="63949"/>
                  </a:lnTo>
                  <a:lnTo>
                    <a:pt x="0" y="104676"/>
                  </a:lnTo>
                  <a:lnTo>
                    <a:pt x="0" y="721317"/>
                  </a:lnTo>
                  <a:lnTo>
                    <a:pt x="8228" y="762075"/>
                  </a:lnTo>
                  <a:lnTo>
                    <a:pt x="30667" y="795358"/>
                  </a:lnTo>
                  <a:lnTo>
                    <a:pt x="63468" y="817472"/>
                  </a:lnTo>
                  <a:lnTo>
                    <a:pt x="4773996" y="817472"/>
                  </a:lnTo>
                  <a:lnTo>
                    <a:pt x="4806797" y="795358"/>
                  </a:lnTo>
                  <a:lnTo>
                    <a:pt x="4829236" y="762075"/>
                  </a:lnTo>
                  <a:lnTo>
                    <a:pt x="4837465" y="721317"/>
                  </a:lnTo>
                  <a:lnTo>
                    <a:pt x="4837465" y="104676"/>
                  </a:lnTo>
                  <a:lnTo>
                    <a:pt x="4829236" y="63949"/>
                  </a:lnTo>
                  <a:lnTo>
                    <a:pt x="4806797" y="30662"/>
                  </a:lnTo>
                  <a:lnTo>
                    <a:pt x="4773514" y="8206"/>
                  </a:lnTo>
                  <a:lnTo>
                    <a:pt x="4732917" y="0"/>
                  </a:lnTo>
                  <a:close/>
                </a:path>
              </a:pathLst>
            </a:custGeom>
            <a:solidFill>
              <a:srgbClr val="E0C1F2"/>
            </a:solidFill>
          </p:spPr>
          <p:txBody>
            <a:bodyPr wrap="square" lIns="0" tIns="0" rIns="0" bIns="0" rtlCol="0"/>
            <a:lstStyle/>
            <a:p>
              <a:endParaRPr/>
            </a:p>
          </p:txBody>
        </p:sp>
        <p:sp>
          <p:nvSpPr>
            <p:cNvPr id="12" name="object 12"/>
            <p:cNvSpPr/>
            <p:nvPr/>
          </p:nvSpPr>
          <p:spPr>
            <a:xfrm>
              <a:off x="2850057" y="5852559"/>
              <a:ext cx="706755" cy="398780"/>
            </a:xfrm>
            <a:custGeom>
              <a:avLst/>
              <a:gdLst/>
              <a:ahLst/>
              <a:cxnLst/>
              <a:rect l="l" t="t" r="r" b="b"/>
              <a:pathLst>
                <a:path w="706754" h="398779">
                  <a:moveTo>
                    <a:pt x="178219" y="299897"/>
                  </a:moveTo>
                  <a:lnTo>
                    <a:pt x="169722" y="165011"/>
                  </a:lnTo>
                  <a:lnTo>
                    <a:pt x="169456" y="157975"/>
                  </a:lnTo>
                  <a:lnTo>
                    <a:pt x="156070" y="117081"/>
                  </a:lnTo>
                  <a:lnTo>
                    <a:pt x="122389" y="97332"/>
                  </a:lnTo>
                  <a:lnTo>
                    <a:pt x="113080" y="96748"/>
                  </a:lnTo>
                  <a:lnTo>
                    <a:pt x="102082" y="97459"/>
                  </a:lnTo>
                  <a:lnTo>
                    <a:pt x="62255" y="113982"/>
                  </a:lnTo>
                  <a:lnTo>
                    <a:pt x="50888" y="122821"/>
                  </a:lnTo>
                  <a:lnTo>
                    <a:pt x="50888" y="32245"/>
                  </a:lnTo>
                  <a:lnTo>
                    <a:pt x="33578" y="0"/>
                  </a:lnTo>
                  <a:lnTo>
                    <a:pt x="2933" y="0"/>
                  </a:lnTo>
                  <a:lnTo>
                    <a:pt x="0" y="2717"/>
                  </a:lnTo>
                  <a:lnTo>
                    <a:pt x="0" y="308051"/>
                  </a:lnTo>
                  <a:lnTo>
                    <a:pt x="6146" y="308889"/>
                  </a:lnTo>
                  <a:lnTo>
                    <a:pt x="12407" y="309473"/>
                  </a:lnTo>
                  <a:lnTo>
                    <a:pt x="18821" y="309829"/>
                  </a:lnTo>
                  <a:lnTo>
                    <a:pt x="25349" y="309943"/>
                  </a:lnTo>
                  <a:lnTo>
                    <a:pt x="32435" y="309829"/>
                  </a:lnTo>
                  <a:lnTo>
                    <a:pt x="39065" y="309473"/>
                  </a:lnTo>
                  <a:lnTo>
                    <a:pt x="45212" y="308889"/>
                  </a:lnTo>
                  <a:lnTo>
                    <a:pt x="50888" y="308051"/>
                  </a:lnTo>
                  <a:lnTo>
                    <a:pt x="50888" y="182613"/>
                  </a:lnTo>
                  <a:lnTo>
                    <a:pt x="50888" y="165011"/>
                  </a:lnTo>
                  <a:lnTo>
                    <a:pt x="89065" y="143675"/>
                  </a:lnTo>
                  <a:lnTo>
                    <a:pt x="104000" y="143675"/>
                  </a:lnTo>
                  <a:lnTo>
                    <a:pt x="117906" y="289001"/>
                  </a:lnTo>
                  <a:lnTo>
                    <a:pt x="119964" y="297027"/>
                  </a:lnTo>
                  <a:lnTo>
                    <a:pt x="128193" y="308203"/>
                  </a:lnTo>
                  <a:lnTo>
                    <a:pt x="135407" y="310997"/>
                  </a:lnTo>
                  <a:lnTo>
                    <a:pt x="152171" y="310997"/>
                  </a:lnTo>
                  <a:lnTo>
                    <a:pt x="158254" y="309943"/>
                  </a:lnTo>
                  <a:lnTo>
                    <a:pt x="169697" y="305765"/>
                  </a:lnTo>
                  <a:lnTo>
                    <a:pt x="174447" y="303098"/>
                  </a:lnTo>
                  <a:lnTo>
                    <a:pt x="178219" y="299897"/>
                  </a:lnTo>
                  <a:close/>
                </a:path>
                <a:path w="706754" h="398779">
                  <a:moveTo>
                    <a:pt x="340093" y="112547"/>
                  </a:moveTo>
                  <a:lnTo>
                    <a:pt x="339305" y="106324"/>
                  </a:lnTo>
                  <a:lnTo>
                    <a:pt x="337781" y="99910"/>
                  </a:lnTo>
                  <a:lnTo>
                    <a:pt x="286689" y="100799"/>
                  </a:lnTo>
                  <a:lnTo>
                    <a:pt x="286689" y="39370"/>
                  </a:lnTo>
                  <a:lnTo>
                    <a:pt x="283972" y="36652"/>
                  </a:lnTo>
                  <a:lnTo>
                    <a:pt x="253453" y="36652"/>
                  </a:lnTo>
                  <a:lnTo>
                    <a:pt x="235800" y="68897"/>
                  </a:lnTo>
                  <a:lnTo>
                    <a:pt x="235800" y="100533"/>
                  </a:lnTo>
                  <a:lnTo>
                    <a:pt x="204393" y="99910"/>
                  </a:lnTo>
                  <a:lnTo>
                    <a:pt x="202844" y="106324"/>
                  </a:lnTo>
                  <a:lnTo>
                    <a:pt x="202082" y="112547"/>
                  </a:lnTo>
                  <a:lnTo>
                    <a:pt x="202082" y="125247"/>
                  </a:lnTo>
                  <a:lnTo>
                    <a:pt x="202844" y="131660"/>
                  </a:lnTo>
                  <a:lnTo>
                    <a:pt x="204393" y="137795"/>
                  </a:lnTo>
                  <a:lnTo>
                    <a:pt x="235800" y="137160"/>
                  </a:lnTo>
                  <a:lnTo>
                    <a:pt x="235813" y="261137"/>
                  </a:lnTo>
                  <a:lnTo>
                    <a:pt x="248056" y="297903"/>
                  </a:lnTo>
                  <a:lnTo>
                    <a:pt x="284581" y="309943"/>
                  </a:lnTo>
                  <a:lnTo>
                    <a:pt x="290817" y="309880"/>
                  </a:lnTo>
                  <a:lnTo>
                    <a:pt x="334213" y="306603"/>
                  </a:lnTo>
                  <a:lnTo>
                    <a:pt x="335280" y="295071"/>
                  </a:lnTo>
                  <a:lnTo>
                    <a:pt x="335026" y="288378"/>
                  </a:lnTo>
                  <a:lnTo>
                    <a:pt x="334276" y="281876"/>
                  </a:lnTo>
                  <a:lnTo>
                    <a:pt x="333032" y="275602"/>
                  </a:lnTo>
                  <a:lnTo>
                    <a:pt x="331292" y="269519"/>
                  </a:lnTo>
                  <a:lnTo>
                    <a:pt x="298056" y="269519"/>
                  </a:lnTo>
                  <a:lnTo>
                    <a:pt x="293497" y="267843"/>
                  </a:lnTo>
                  <a:lnTo>
                    <a:pt x="288036" y="261137"/>
                  </a:lnTo>
                  <a:lnTo>
                    <a:pt x="286689" y="256628"/>
                  </a:lnTo>
                  <a:lnTo>
                    <a:pt x="286689" y="136918"/>
                  </a:lnTo>
                  <a:lnTo>
                    <a:pt x="337781" y="137795"/>
                  </a:lnTo>
                  <a:lnTo>
                    <a:pt x="339305" y="131660"/>
                  </a:lnTo>
                  <a:lnTo>
                    <a:pt x="340093" y="125247"/>
                  </a:lnTo>
                  <a:lnTo>
                    <a:pt x="340093" y="112547"/>
                  </a:lnTo>
                  <a:close/>
                </a:path>
                <a:path w="706754" h="398779">
                  <a:moveTo>
                    <a:pt x="490867" y="112547"/>
                  </a:moveTo>
                  <a:lnTo>
                    <a:pt x="490093" y="106324"/>
                  </a:lnTo>
                  <a:lnTo>
                    <a:pt x="488569" y="99910"/>
                  </a:lnTo>
                  <a:lnTo>
                    <a:pt x="437451" y="100799"/>
                  </a:lnTo>
                  <a:lnTo>
                    <a:pt x="437451" y="39370"/>
                  </a:lnTo>
                  <a:lnTo>
                    <a:pt x="434733" y="36652"/>
                  </a:lnTo>
                  <a:lnTo>
                    <a:pt x="404228" y="36652"/>
                  </a:lnTo>
                  <a:lnTo>
                    <a:pt x="386575" y="68897"/>
                  </a:lnTo>
                  <a:lnTo>
                    <a:pt x="386575" y="100533"/>
                  </a:lnTo>
                  <a:lnTo>
                    <a:pt x="355168" y="99910"/>
                  </a:lnTo>
                  <a:lnTo>
                    <a:pt x="353618" y="106324"/>
                  </a:lnTo>
                  <a:lnTo>
                    <a:pt x="352844" y="112547"/>
                  </a:lnTo>
                  <a:lnTo>
                    <a:pt x="352844" y="125247"/>
                  </a:lnTo>
                  <a:lnTo>
                    <a:pt x="353618" y="131660"/>
                  </a:lnTo>
                  <a:lnTo>
                    <a:pt x="355168" y="137795"/>
                  </a:lnTo>
                  <a:lnTo>
                    <a:pt x="386575" y="137160"/>
                  </a:lnTo>
                  <a:lnTo>
                    <a:pt x="386588" y="261137"/>
                  </a:lnTo>
                  <a:lnTo>
                    <a:pt x="398830" y="297903"/>
                  </a:lnTo>
                  <a:lnTo>
                    <a:pt x="435368" y="309943"/>
                  </a:lnTo>
                  <a:lnTo>
                    <a:pt x="441591" y="309880"/>
                  </a:lnTo>
                  <a:lnTo>
                    <a:pt x="485000" y="306603"/>
                  </a:lnTo>
                  <a:lnTo>
                    <a:pt x="486054" y="295071"/>
                  </a:lnTo>
                  <a:lnTo>
                    <a:pt x="485800" y="288378"/>
                  </a:lnTo>
                  <a:lnTo>
                    <a:pt x="485051" y="281876"/>
                  </a:lnTo>
                  <a:lnTo>
                    <a:pt x="483806" y="275602"/>
                  </a:lnTo>
                  <a:lnTo>
                    <a:pt x="482066" y="269519"/>
                  </a:lnTo>
                  <a:lnTo>
                    <a:pt x="448830" y="269519"/>
                  </a:lnTo>
                  <a:lnTo>
                    <a:pt x="444271" y="267843"/>
                  </a:lnTo>
                  <a:lnTo>
                    <a:pt x="438823" y="261137"/>
                  </a:lnTo>
                  <a:lnTo>
                    <a:pt x="437451" y="256628"/>
                  </a:lnTo>
                  <a:lnTo>
                    <a:pt x="437451" y="136918"/>
                  </a:lnTo>
                  <a:lnTo>
                    <a:pt x="488569" y="137795"/>
                  </a:lnTo>
                  <a:lnTo>
                    <a:pt x="490093" y="131660"/>
                  </a:lnTo>
                  <a:lnTo>
                    <a:pt x="490867" y="125247"/>
                  </a:lnTo>
                  <a:lnTo>
                    <a:pt x="490867" y="112547"/>
                  </a:lnTo>
                  <a:close/>
                </a:path>
                <a:path w="706754" h="398779">
                  <a:moveTo>
                    <a:pt x="706551" y="201663"/>
                  </a:moveTo>
                  <a:lnTo>
                    <a:pt x="702017" y="158483"/>
                  </a:lnTo>
                  <a:lnTo>
                    <a:pt x="681748" y="115735"/>
                  </a:lnTo>
                  <a:lnTo>
                    <a:pt x="653364" y="97510"/>
                  </a:lnTo>
                  <a:lnTo>
                    <a:pt x="653364" y="201663"/>
                  </a:lnTo>
                  <a:lnTo>
                    <a:pt x="653084" y="212521"/>
                  </a:lnTo>
                  <a:lnTo>
                    <a:pt x="643229" y="253796"/>
                  </a:lnTo>
                  <a:lnTo>
                    <a:pt x="623963" y="271614"/>
                  </a:lnTo>
                  <a:lnTo>
                    <a:pt x="616724" y="271614"/>
                  </a:lnTo>
                  <a:lnTo>
                    <a:pt x="580491" y="258216"/>
                  </a:lnTo>
                  <a:lnTo>
                    <a:pt x="580491" y="245859"/>
                  </a:lnTo>
                  <a:lnTo>
                    <a:pt x="580491" y="190995"/>
                  </a:lnTo>
                  <a:lnTo>
                    <a:pt x="580491" y="160007"/>
                  </a:lnTo>
                  <a:lnTo>
                    <a:pt x="581228" y="158940"/>
                  </a:lnTo>
                  <a:lnTo>
                    <a:pt x="614476" y="137160"/>
                  </a:lnTo>
                  <a:lnTo>
                    <a:pt x="626478" y="137160"/>
                  </a:lnTo>
                  <a:lnTo>
                    <a:pt x="650824" y="172123"/>
                  </a:lnTo>
                  <a:lnTo>
                    <a:pt x="653364" y="201663"/>
                  </a:lnTo>
                  <a:lnTo>
                    <a:pt x="653364" y="97510"/>
                  </a:lnTo>
                  <a:lnTo>
                    <a:pt x="644994" y="95516"/>
                  </a:lnTo>
                  <a:lnTo>
                    <a:pt x="633260" y="94678"/>
                  </a:lnTo>
                  <a:lnTo>
                    <a:pt x="623430" y="95250"/>
                  </a:lnTo>
                  <a:lnTo>
                    <a:pt x="581672" y="114350"/>
                  </a:lnTo>
                  <a:lnTo>
                    <a:pt x="576910" y="118884"/>
                  </a:lnTo>
                  <a:lnTo>
                    <a:pt x="575652" y="115506"/>
                  </a:lnTo>
                  <a:lnTo>
                    <a:pt x="546760" y="98018"/>
                  </a:lnTo>
                  <a:lnTo>
                    <a:pt x="532117" y="98018"/>
                  </a:lnTo>
                  <a:lnTo>
                    <a:pt x="529272" y="100838"/>
                  </a:lnTo>
                  <a:lnTo>
                    <a:pt x="529170" y="395605"/>
                  </a:lnTo>
                  <a:lnTo>
                    <a:pt x="532117" y="398322"/>
                  </a:lnTo>
                  <a:lnTo>
                    <a:pt x="562749" y="398322"/>
                  </a:lnTo>
                  <a:lnTo>
                    <a:pt x="570179" y="395820"/>
                  </a:lnTo>
                  <a:lnTo>
                    <a:pt x="580491" y="366077"/>
                  </a:lnTo>
                  <a:lnTo>
                    <a:pt x="580491" y="299707"/>
                  </a:lnTo>
                  <a:lnTo>
                    <a:pt x="587184" y="303250"/>
                  </a:lnTo>
                  <a:lnTo>
                    <a:pt x="595820" y="307009"/>
                  </a:lnTo>
                  <a:lnTo>
                    <a:pt x="604939" y="309689"/>
                  </a:lnTo>
                  <a:lnTo>
                    <a:pt x="614553" y="311302"/>
                  </a:lnTo>
                  <a:lnTo>
                    <a:pt x="624674" y="311835"/>
                  </a:lnTo>
                  <a:lnTo>
                    <a:pt x="635190" y="311073"/>
                  </a:lnTo>
                  <a:lnTo>
                    <a:pt x="673696" y="292696"/>
                  </a:lnTo>
                  <a:lnTo>
                    <a:pt x="700074" y="249948"/>
                  </a:lnTo>
                  <a:lnTo>
                    <a:pt x="705827" y="219316"/>
                  </a:lnTo>
                  <a:lnTo>
                    <a:pt x="706551" y="201663"/>
                  </a:lnTo>
                  <a:close/>
                </a:path>
              </a:pathLst>
            </a:custGeom>
            <a:solidFill>
              <a:srgbClr val="212121"/>
            </a:solidFill>
          </p:spPr>
          <p:txBody>
            <a:bodyPr wrap="square" lIns="0" tIns="0" rIns="0" bIns="0" rtlCol="0"/>
            <a:lstStyle/>
            <a:p>
              <a:endParaRPr/>
            </a:p>
          </p:txBody>
        </p:sp>
        <p:pic>
          <p:nvPicPr>
            <p:cNvPr id="13" name="object 13"/>
            <p:cNvPicPr/>
            <p:nvPr/>
          </p:nvPicPr>
          <p:blipFill>
            <a:blip r:embed="rId3" cstate="print"/>
            <a:stretch>
              <a:fillRect/>
            </a:stretch>
          </p:blipFill>
          <p:spPr>
            <a:xfrm>
              <a:off x="3584263" y="5947222"/>
              <a:ext cx="160413" cy="219050"/>
            </a:xfrm>
            <a:prstGeom prst="rect">
              <a:avLst/>
            </a:prstGeom>
          </p:spPr>
        </p:pic>
        <p:pic>
          <p:nvPicPr>
            <p:cNvPr id="14" name="object 14"/>
            <p:cNvPicPr/>
            <p:nvPr/>
          </p:nvPicPr>
          <p:blipFill>
            <a:blip r:embed="rId4" cstate="print"/>
            <a:stretch>
              <a:fillRect/>
            </a:stretch>
          </p:blipFill>
          <p:spPr>
            <a:xfrm>
              <a:off x="3782781" y="5971930"/>
              <a:ext cx="65767" cy="192664"/>
            </a:xfrm>
            <a:prstGeom prst="rect">
              <a:avLst/>
            </a:prstGeom>
          </p:spPr>
        </p:pic>
        <p:pic>
          <p:nvPicPr>
            <p:cNvPr id="15" name="object 15"/>
            <p:cNvPicPr/>
            <p:nvPr/>
          </p:nvPicPr>
          <p:blipFill>
            <a:blip r:embed="rId5" cstate="print"/>
            <a:stretch>
              <a:fillRect/>
            </a:stretch>
          </p:blipFill>
          <p:spPr>
            <a:xfrm>
              <a:off x="3876176" y="5852554"/>
              <a:ext cx="3153729" cy="376956"/>
            </a:xfrm>
            <a:prstGeom prst="rect">
              <a:avLst/>
            </a:prstGeom>
          </p:spPr>
        </p:pic>
      </p:grpSp>
      <p:sp>
        <p:nvSpPr>
          <p:cNvPr id="36" name="object 13">
            <a:extLst>
              <a:ext uri="{FF2B5EF4-FFF2-40B4-BE49-F238E27FC236}">
                <a16:creationId xmlns:a16="http://schemas.microsoft.com/office/drawing/2014/main" id="{F22C9553-EEF4-A3B4-1EEA-43A5FACD518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7" name="object 15">
            <a:extLst>
              <a:ext uri="{FF2B5EF4-FFF2-40B4-BE49-F238E27FC236}">
                <a16:creationId xmlns:a16="http://schemas.microsoft.com/office/drawing/2014/main" id="{B5FC358F-225A-4AE8-D7FC-95F87262B905}"/>
              </a:ext>
            </a:extLst>
          </p:cNvPr>
          <p:cNvGrpSpPr/>
          <p:nvPr/>
        </p:nvGrpSpPr>
        <p:grpSpPr>
          <a:xfrm>
            <a:off x="717524" y="611775"/>
            <a:ext cx="18580100" cy="436245"/>
            <a:chOff x="717524" y="611775"/>
            <a:chExt cx="18580100" cy="436245"/>
          </a:xfrm>
        </p:grpSpPr>
        <p:sp>
          <p:nvSpPr>
            <p:cNvPr id="38" name="object 16">
              <a:extLst>
                <a:ext uri="{FF2B5EF4-FFF2-40B4-BE49-F238E27FC236}">
                  <a16:creationId xmlns:a16="http://schemas.microsoft.com/office/drawing/2014/main" id="{BAB48730-2D13-49D6-5F0D-0629BC297F1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9" name="object 17">
              <a:extLst>
                <a:ext uri="{FF2B5EF4-FFF2-40B4-BE49-F238E27FC236}">
                  <a16:creationId xmlns:a16="http://schemas.microsoft.com/office/drawing/2014/main" id="{8C2231C2-C885-101A-2D10-4A68394BB058}"/>
                </a:ext>
              </a:extLst>
            </p:cNvPr>
            <p:cNvPicPr/>
            <p:nvPr/>
          </p:nvPicPr>
          <p:blipFill>
            <a:blip r:embed="rId6" cstate="print"/>
            <a:stretch>
              <a:fillRect/>
            </a:stretch>
          </p:blipFill>
          <p:spPr>
            <a:xfrm>
              <a:off x="10231913" y="804489"/>
              <a:ext cx="101850" cy="104708"/>
            </a:xfrm>
            <a:prstGeom prst="rect">
              <a:avLst/>
            </a:prstGeom>
          </p:spPr>
        </p:pic>
        <p:sp>
          <p:nvSpPr>
            <p:cNvPr id="40" name="object 18">
              <a:extLst>
                <a:ext uri="{FF2B5EF4-FFF2-40B4-BE49-F238E27FC236}">
                  <a16:creationId xmlns:a16="http://schemas.microsoft.com/office/drawing/2014/main" id="{FFB611BA-D926-2729-37BD-942F210B39EA}"/>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1" name="object 19">
              <a:extLst>
                <a:ext uri="{FF2B5EF4-FFF2-40B4-BE49-F238E27FC236}">
                  <a16:creationId xmlns:a16="http://schemas.microsoft.com/office/drawing/2014/main" id="{EF739B61-6A4B-07B6-3E25-245A5877EB3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2" name="object 20">
              <a:extLst>
                <a:ext uri="{FF2B5EF4-FFF2-40B4-BE49-F238E27FC236}">
                  <a16:creationId xmlns:a16="http://schemas.microsoft.com/office/drawing/2014/main" id="{BBECBE1C-598B-7C01-3D9F-3CAF8F8CE58F}"/>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1">
              <a:extLst>
                <a:ext uri="{FF2B5EF4-FFF2-40B4-BE49-F238E27FC236}">
                  <a16:creationId xmlns:a16="http://schemas.microsoft.com/office/drawing/2014/main" id="{0A9C8F9A-53FB-7771-7D30-391777B0B4EE}"/>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2">
              <a:extLst>
                <a:ext uri="{FF2B5EF4-FFF2-40B4-BE49-F238E27FC236}">
                  <a16:creationId xmlns:a16="http://schemas.microsoft.com/office/drawing/2014/main" id="{7B65D258-AF58-EB74-4BFD-C9ED952A7589}"/>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5" name="object 23">
              <a:extLst>
                <a:ext uri="{FF2B5EF4-FFF2-40B4-BE49-F238E27FC236}">
                  <a16:creationId xmlns:a16="http://schemas.microsoft.com/office/drawing/2014/main" id="{22D64C05-52C6-DADE-BCE4-62C43E1527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6" name="object 24">
              <a:extLst>
                <a:ext uri="{FF2B5EF4-FFF2-40B4-BE49-F238E27FC236}">
                  <a16:creationId xmlns:a16="http://schemas.microsoft.com/office/drawing/2014/main" id="{F0B5C9F3-7EB4-A479-5908-3A7947E8FD22}"/>
                </a:ext>
              </a:extLst>
            </p:cNvPr>
            <p:cNvPicPr/>
            <p:nvPr/>
          </p:nvPicPr>
          <p:blipFill>
            <a:blip r:embed="rId7" cstate="print"/>
            <a:stretch>
              <a:fillRect/>
            </a:stretch>
          </p:blipFill>
          <p:spPr>
            <a:xfrm>
              <a:off x="908206" y="665402"/>
              <a:ext cx="90711" cy="160393"/>
            </a:xfrm>
            <a:prstGeom prst="rect">
              <a:avLst/>
            </a:prstGeom>
          </p:spPr>
        </p:pic>
        <p:sp>
          <p:nvSpPr>
            <p:cNvPr id="47" name="object 25">
              <a:extLst>
                <a:ext uri="{FF2B5EF4-FFF2-40B4-BE49-F238E27FC236}">
                  <a16:creationId xmlns:a16="http://schemas.microsoft.com/office/drawing/2014/main" id="{D19DC6F6-9330-C17E-F64A-DA7BBBA81DC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8" name="object 26">
              <a:extLst>
                <a:ext uri="{FF2B5EF4-FFF2-40B4-BE49-F238E27FC236}">
                  <a16:creationId xmlns:a16="http://schemas.microsoft.com/office/drawing/2014/main" id="{01ED8B6E-1669-8D16-71A2-17E3F360F94A}"/>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9" name="object 27">
              <a:extLst>
                <a:ext uri="{FF2B5EF4-FFF2-40B4-BE49-F238E27FC236}">
                  <a16:creationId xmlns:a16="http://schemas.microsoft.com/office/drawing/2014/main" id="{69842CD9-8FA6-5D57-696F-D94B6DDC96AF}"/>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2338DD8E-5991-B2FC-94F6-B303917B86EC}"/>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1" name="object 29">
              <a:extLst>
                <a:ext uri="{FF2B5EF4-FFF2-40B4-BE49-F238E27FC236}">
                  <a16:creationId xmlns:a16="http://schemas.microsoft.com/office/drawing/2014/main" id="{C04A53BE-11D0-6863-0F8B-7A669CF186B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2" name="object 30">
              <a:extLst>
                <a:ext uri="{FF2B5EF4-FFF2-40B4-BE49-F238E27FC236}">
                  <a16:creationId xmlns:a16="http://schemas.microsoft.com/office/drawing/2014/main" id="{40C9B060-362B-A41F-04D0-882131CDAE9C}"/>
                </a:ext>
              </a:extLst>
            </p:cNvPr>
            <p:cNvPicPr/>
            <p:nvPr/>
          </p:nvPicPr>
          <p:blipFill>
            <a:blip r:embed="rId8" cstate="print"/>
            <a:stretch>
              <a:fillRect/>
            </a:stretch>
          </p:blipFill>
          <p:spPr>
            <a:xfrm>
              <a:off x="10152472" y="665402"/>
              <a:ext cx="90718" cy="160393"/>
            </a:xfrm>
            <a:prstGeom prst="rect">
              <a:avLst/>
            </a:prstGeom>
          </p:spPr>
        </p:pic>
      </p:grpSp>
      <p:sp>
        <p:nvSpPr>
          <p:cNvPr id="53" name="object 77">
            <a:extLst>
              <a:ext uri="{FF2B5EF4-FFF2-40B4-BE49-F238E27FC236}">
                <a16:creationId xmlns:a16="http://schemas.microsoft.com/office/drawing/2014/main" id="{D48FCC7C-2FD1-0F5B-1099-72F5941AB690}"/>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4" name="object 2">
            <a:extLst>
              <a:ext uri="{FF2B5EF4-FFF2-40B4-BE49-F238E27FC236}">
                <a16:creationId xmlns:a16="http://schemas.microsoft.com/office/drawing/2014/main" id="{1BFB85E1-5A7C-91EE-B917-F4BFB6DF4AC6}"/>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object 4">
            <a:extLst>
              <a:ext uri="{FF2B5EF4-FFF2-40B4-BE49-F238E27FC236}">
                <a16:creationId xmlns:a16="http://schemas.microsoft.com/office/drawing/2014/main" id="{A0B3CA4D-A151-0CF7-EA73-F25FA1BEFB03}"/>
              </a:ext>
            </a:extLst>
          </p:cNvPr>
          <p:cNvSpPr/>
          <p:nvPr/>
        </p:nvSpPr>
        <p:spPr>
          <a:xfrm>
            <a:off x="7816044" y="1567155"/>
            <a:ext cx="4946015" cy="8937696"/>
          </a:xfrm>
          <a:custGeom>
            <a:avLst/>
            <a:gdLst/>
            <a:ahLst/>
            <a:cxnLst/>
            <a:rect l="l" t="t" r="r" b="b"/>
            <a:pathLst>
              <a:path w="4946015" h="4161790">
                <a:moveTo>
                  <a:pt x="4945608" y="0"/>
                </a:moveTo>
                <a:lnTo>
                  <a:pt x="0" y="0"/>
                </a:lnTo>
                <a:lnTo>
                  <a:pt x="0" y="4161548"/>
                </a:lnTo>
                <a:lnTo>
                  <a:pt x="4945608" y="4161548"/>
                </a:lnTo>
                <a:lnTo>
                  <a:pt x="4945608" y="0"/>
                </a:lnTo>
                <a:close/>
              </a:path>
            </a:pathLst>
          </a:custGeom>
          <a:solidFill>
            <a:srgbClr val="231F20">
              <a:alpha val="44999"/>
            </a:srgbClr>
          </a:solidFill>
        </p:spPr>
        <p:txBody>
          <a:bodyPr wrap="square" lIns="0" tIns="0" rIns="0" bIns="0" rtlCol="0"/>
          <a:lstStyle/>
          <a:p>
            <a:endParaRPr/>
          </a:p>
        </p:txBody>
      </p:sp>
      <p:grpSp>
        <p:nvGrpSpPr>
          <p:cNvPr id="3" name="object 3"/>
          <p:cNvGrpSpPr/>
          <p:nvPr/>
        </p:nvGrpSpPr>
        <p:grpSpPr>
          <a:xfrm>
            <a:off x="2527353" y="1672640"/>
            <a:ext cx="10106580" cy="8629433"/>
            <a:chOff x="2527353" y="1672640"/>
            <a:chExt cx="10106580" cy="8629433"/>
          </a:xfrm>
        </p:grpSpPr>
        <p:pic>
          <p:nvPicPr>
            <p:cNvPr id="5" name="object 5"/>
            <p:cNvPicPr/>
            <p:nvPr/>
          </p:nvPicPr>
          <p:blipFill>
            <a:blip r:embed="rId2" cstate="print"/>
            <a:stretch>
              <a:fillRect/>
            </a:stretch>
          </p:blipFill>
          <p:spPr>
            <a:xfrm>
              <a:off x="7921596" y="1672640"/>
              <a:ext cx="4711904" cy="3929271"/>
            </a:xfrm>
            <a:prstGeom prst="rect">
              <a:avLst/>
            </a:prstGeom>
          </p:spPr>
        </p:pic>
        <p:sp>
          <p:nvSpPr>
            <p:cNvPr id="6" name="object 6"/>
            <p:cNvSpPr/>
            <p:nvPr/>
          </p:nvSpPr>
          <p:spPr>
            <a:xfrm>
              <a:off x="7921598" y="5383998"/>
              <a:ext cx="4712335" cy="4918075"/>
            </a:xfrm>
            <a:custGeom>
              <a:avLst/>
              <a:gdLst/>
              <a:ahLst/>
              <a:cxnLst/>
              <a:rect l="l" t="t" r="r" b="b"/>
              <a:pathLst>
                <a:path w="4712334" h="4918075">
                  <a:moveTo>
                    <a:pt x="4563494" y="0"/>
                  </a:moveTo>
                  <a:lnTo>
                    <a:pt x="148403" y="0"/>
                  </a:lnTo>
                  <a:lnTo>
                    <a:pt x="101494" y="7564"/>
                  </a:lnTo>
                  <a:lnTo>
                    <a:pt x="60756" y="28628"/>
                  </a:lnTo>
                  <a:lnTo>
                    <a:pt x="28631" y="60749"/>
                  </a:lnTo>
                  <a:lnTo>
                    <a:pt x="7565" y="101485"/>
                  </a:lnTo>
                  <a:lnTo>
                    <a:pt x="0" y="148393"/>
                  </a:lnTo>
                  <a:lnTo>
                    <a:pt x="0" y="4769163"/>
                  </a:lnTo>
                  <a:lnTo>
                    <a:pt x="7565" y="4816039"/>
                  </a:lnTo>
                  <a:lnTo>
                    <a:pt x="28631" y="4856771"/>
                  </a:lnTo>
                  <a:lnTo>
                    <a:pt x="60756" y="4888904"/>
                  </a:lnTo>
                  <a:lnTo>
                    <a:pt x="101494" y="4909984"/>
                  </a:lnTo>
                  <a:lnTo>
                    <a:pt x="148403" y="4917557"/>
                  </a:lnTo>
                  <a:lnTo>
                    <a:pt x="4563494" y="4917557"/>
                  </a:lnTo>
                  <a:lnTo>
                    <a:pt x="4610399" y="4909984"/>
                  </a:lnTo>
                  <a:lnTo>
                    <a:pt x="4651137" y="4888904"/>
                  </a:lnTo>
                  <a:lnTo>
                    <a:pt x="4683263" y="4856771"/>
                  </a:lnTo>
                  <a:lnTo>
                    <a:pt x="4704332" y="4816039"/>
                  </a:lnTo>
                  <a:lnTo>
                    <a:pt x="4711898" y="4769163"/>
                  </a:lnTo>
                  <a:lnTo>
                    <a:pt x="4711898" y="148393"/>
                  </a:lnTo>
                  <a:lnTo>
                    <a:pt x="4704332" y="101485"/>
                  </a:lnTo>
                  <a:lnTo>
                    <a:pt x="4683263" y="60749"/>
                  </a:lnTo>
                  <a:lnTo>
                    <a:pt x="4651137" y="28628"/>
                  </a:lnTo>
                  <a:lnTo>
                    <a:pt x="4610399" y="7564"/>
                  </a:lnTo>
                  <a:lnTo>
                    <a:pt x="4563494" y="0"/>
                  </a:lnTo>
                  <a:close/>
                </a:path>
              </a:pathLst>
            </a:custGeom>
            <a:solidFill>
              <a:srgbClr val="000000"/>
            </a:solidFill>
          </p:spPr>
          <p:txBody>
            <a:bodyPr wrap="square" lIns="0" tIns="0" rIns="0" bIns="0" rtlCol="0"/>
            <a:lstStyle/>
            <a:p>
              <a:endParaRPr/>
            </a:p>
          </p:txBody>
        </p:sp>
        <p:sp>
          <p:nvSpPr>
            <p:cNvPr id="8" name="object 8"/>
            <p:cNvSpPr/>
            <p:nvPr/>
          </p:nvSpPr>
          <p:spPr>
            <a:xfrm>
              <a:off x="10728763" y="5008762"/>
              <a:ext cx="371475" cy="466725"/>
            </a:xfrm>
            <a:custGeom>
              <a:avLst/>
              <a:gdLst/>
              <a:ahLst/>
              <a:cxnLst/>
              <a:rect l="l" t="t" r="r" b="b"/>
              <a:pathLst>
                <a:path w="371475" h="466725">
                  <a:moveTo>
                    <a:pt x="0" y="0"/>
                  </a:moveTo>
                  <a:lnTo>
                    <a:pt x="0" y="466676"/>
                  </a:lnTo>
                  <a:lnTo>
                    <a:pt x="139147" y="268295"/>
                  </a:lnTo>
                  <a:lnTo>
                    <a:pt x="371088" y="268295"/>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10728763" y="5008762"/>
              <a:ext cx="371475" cy="466725"/>
            </a:xfrm>
            <a:custGeom>
              <a:avLst/>
              <a:gdLst/>
              <a:ahLst/>
              <a:cxnLst/>
              <a:rect l="l" t="t" r="r" b="b"/>
              <a:pathLst>
                <a:path w="371475" h="466725">
                  <a:moveTo>
                    <a:pt x="0" y="466676"/>
                  </a:moveTo>
                  <a:lnTo>
                    <a:pt x="0" y="0"/>
                  </a:lnTo>
                  <a:lnTo>
                    <a:pt x="371088"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10" name="object 10"/>
            <p:cNvSpPr/>
            <p:nvPr/>
          </p:nvSpPr>
          <p:spPr>
            <a:xfrm>
              <a:off x="7356006" y="5108238"/>
              <a:ext cx="2267585" cy="953769"/>
            </a:xfrm>
            <a:custGeom>
              <a:avLst/>
              <a:gdLst/>
              <a:ahLst/>
              <a:cxnLst/>
              <a:rect l="l" t="t" r="r" b="b"/>
              <a:pathLst>
                <a:path w="2267584" h="953770">
                  <a:moveTo>
                    <a:pt x="2267491" y="0"/>
                  </a:moveTo>
                  <a:lnTo>
                    <a:pt x="2178628" y="551338"/>
                  </a:lnTo>
                  <a:lnTo>
                    <a:pt x="1912810" y="834458"/>
                  </a:lnTo>
                  <a:lnTo>
                    <a:pt x="1257460" y="938766"/>
                  </a:lnTo>
                  <a:lnTo>
                    <a:pt x="0" y="953667"/>
                  </a:lnTo>
                </a:path>
              </a:pathLst>
            </a:custGeom>
            <a:ln w="52354">
              <a:solidFill>
                <a:srgbClr val="E0C1F2"/>
              </a:solidFill>
            </a:ln>
          </p:spPr>
          <p:txBody>
            <a:bodyPr wrap="square" lIns="0" tIns="0" rIns="0" bIns="0" rtlCol="0"/>
            <a:lstStyle/>
            <a:p>
              <a:endParaRPr/>
            </a:p>
          </p:txBody>
        </p:sp>
        <p:sp>
          <p:nvSpPr>
            <p:cNvPr id="11" name="object 11"/>
            <p:cNvSpPr/>
            <p:nvPr/>
          </p:nvSpPr>
          <p:spPr>
            <a:xfrm>
              <a:off x="2527353" y="5642121"/>
              <a:ext cx="4838065" cy="817880"/>
            </a:xfrm>
            <a:custGeom>
              <a:avLst/>
              <a:gdLst/>
              <a:ahLst/>
              <a:cxnLst/>
              <a:rect l="l" t="t" r="r" b="b"/>
              <a:pathLst>
                <a:path w="4838065" h="817879">
                  <a:moveTo>
                    <a:pt x="4732917" y="0"/>
                  </a:moveTo>
                  <a:lnTo>
                    <a:pt x="104547" y="0"/>
                  </a:lnTo>
                  <a:lnTo>
                    <a:pt x="63950" y="8206"/>
                  </a:lnTo>
                  <a:lnTo>
                    <a:pt x="30667" y="30662"/>
                  </a:lnTo>
                  <a:lnTo>
                    <a:pt x="8228" y="63949"/>
                  </a:lnTo>
                  <a:lnTo>
                    <a:pt x="0" y="104676"/>
                  </a:lnTo>
                  <a:lnTo>
                    <a:pt x="0" y="721317"/>
                  </a:lnTo>
                  <a:lnTo>
                    <a:pt x="8228" y="762075"/>
                  </a:lnTo>
                  <a:lnTo>
                    <a:pt x="30667" y="795358"/>
                  </a:lnTo>
                  <a:lnTo>
                    <a:pt x="63468" y="817472"/>
                  </a:lnTo>
                  <a:lnTo>
                    <a:pt x="4773996" y="817472"/>
                  </a:lnTo>
                  <a:lnTo>
                    <a:pt x="4806797" y="795358"/>
                  </a:lnTo>
                  <a:lnTo>
                    <a:pt x="4829236" y="762075"/>
                  </a:lnTo>
                  <a:lnTo>
                    <a:pt x="4837465" y="721317"/>
                  </a:lnTo>
                  <a:lnTo>
                    <a:pt x="4837465" y="104676"/>
                  </a:lnTo>
                  <a:lnTo>
                    <a:pt x="4829236" y="63949"/>
                  </a:lnTo>
                  <a:lnTo>
                    <a:pt x="4806797" y="30662"/>
                  </a:lnTo>
                  <a:lnTo>
                    <a:pt x="4773514" y="8206"/>
                  </a:lnTo>
                  <a:lnTo>
                    <a:pt x="4732917" y="0"/>
                  </a:lnTo>
                  <a:close/>
                </a:path>
              </a:pathLst>
            </a:custGeom>
            <a:solidFill>
              <a:srgbClr val="E0C1F2"/>
            </a:solidFill>
          </p:spPr>
          <p:txBody>
            <a:bodyPr wrap="square" lIns="0" tIns="0" rIns="0" bIns="0" rtlCol="0"/>
            <a:lstStyle/>
            <a:p>
              <a:endParaRPr/>
            </a:p>
          </p:txBody>
        </p:sp>
        <p:sp>
          <p:nvSpPr>
            <p:cNvPr id="12" name="object 12"/>
            <p:cNvSpPr/>
            <p:nvPr/>
          </p:nvSpPr>
          <p:spPr>
            <a:xfrm>
              <a:off x="2850057" y="5852559"/>
              <a:ext cx="706755" cy="398780"/>
            </a:xfrm>
            <a:custGeom>
              <a:avLst/>
              <a:gdLst/>
              <a:ahLst/>
              <a:cxnLst/>
              <a:rect l="l" t="t" r="r" b="b"/>
              <a:pathLst>
                <a:path w="706754" h="398779">
                  <a:moveTo>
                    <a:pt x="178219" y="299897"/>
                  </a:moveTo>
                  <a:lnTo>
                    <a:pt x="169722" y="165011"/>
                  </a:lnTo>
                  <a:lnTo>
                    <a:pt x="169456" y="157975"/>
                  </a:lnTo>
                  <a:lnTo>
                    <a:pt x="156070" y="117081"/>
                  </a:lnTo>
                  <a:lnTo>
                    <a:pt x="122389" y="97332"/>
                  </a:lnTo>
                  <a:lnTo>
                    <a:pt x="113080" y="96748"/>
                  </a:lnTo>
                  <a:lnTo>
                    <a:pt x="102082" y="97459"/>
                  </a:lnTo>
                  <a:lnTo>
                    <a:pt x="62255" y="113982"/>
                  </a:lnTo>
                  <a:lnTo>
                    <a:pt x="50888" y="122821"/>
                  </a:lnTo>
                  <a:lnTo>
                    <a:pt x="50888" y="32245"/>
                  </a:lnTo>
                  <a:lnTo>
                    <a:pt x="33578" y="0"/>
                  </a:lnTo>
                  <a:lnTo>
                    <a:pt x="2933" y="0"/>
                  </a:lnTo>
                  <a:lnTo>
                    <a:pt x="0" y="2717"/>
                  </a:lnTo>
                  <a:lnTo>
                    <a:pt x="0" y="308051"/>
                  </a:lnTo>
                  <a:lnTo>
                    <a:pt x="6146" y="308889"/>
                  </a:lnTo>
                  <a:lnTo>
                    <a:pt x="12407" y="309473"/>
                  </a:lnTo>
                  <a:lnTo>
                    <a:pt x="18821" y="309829"/>
                  </a:lnTo>
                  <a:lnTo>
                    <a:pt x="25349" y="309943"/>
                  </a:lnTo>
                  <a:lnTo>
                    <a:pt x="32435" y="309829"/>
                  </a:lnTo>
                  <a:lnTo>
                    <a:pt x="39065" y="309473"/>
                  </a:lnTo>
                  <a:lnTo>
                    <a:pt x="45212" y="308889"/>
                  </a:lnTo>
                  <a:lnTo>
                    <a:pt x="50888" y="308051"/>
                  </a:lnTo>
                  <a:lnTo>
                    <a:pt x="50888" y="182613"/>
                  </a:lnTo>
                  <a:lnTo>
                    <a:pt x="50888" y="165011"/>
                  </a:lnTo>
                  <a:lnTo>
                    <a:pt x="89065" y="143675"/>
                  </a:lnTo>
                  <a:lnTo>
                    <a:pt x="104000" y="143675"/>
                  </a:lnTo>
                  <a:lnTo>
                    <a:pt x="117906" y="289001"/>
                  </a:lnTo>
                  <a:lnTo>
                    <a:pt x="119964" y="297027"/>
                  </a:lnTo>
                  <a:lnTo>
                    <a:pt x="128193" y="308203"/>
                  </a:lnTo>
                  <a:lnTo>
                    <a:pt x="135407" y="310997"/>
                  </a:lnTo>
                  <a:lnTo>
                    <a:pt x="152171" y="310997"/>
                  </a:lnTo>
                  <a:lnTo>
                    <a:pt x="158254" y="309943"/>
                  </a:lnTo>
                  <a:lnTo>
                    <a:pt x="169697" y="305765"/>
                  </a:lnTo>
                  <a:lnTo>
                    <a:pt x="174447" y="303098"/>
                  </a:lnTo>
                  <a:lnTo>
                    <a:pt x="178219" y="299897"/>
                  </a:lnTo>
                  <a:close/>
                </a:path>
                <a:path w="706754" h="398779">
                  <a:moveTo>
                    <a:pt x="340093" y="112547"/>
                  </a:moveTo>
                  <a:lnTo>
                    <a:pt x="339305" y="106324"/>
                  </a:lnTo>
                  <a:lnTo>
                    <a:pt x="337781" y="99910"/>
                  </a:lnTo>
                  <a:lnTo>
                    <a:pt x="286689" y="100799"/>
                  </a:lnTo>
                  <a:lnTo>
                    <a:pt x="286689" y="39370"/>
                  </a:lnTo>
                  <a:lnTo>
                    <a:pt x="283972" y="36652"/>
                  </a:lnTo>
                  <a:lnTo>
                    <a:pt x="253453" y="36652"/>
                  </a:lnTo>
                  <a:lnTo>
                    <a:pt x="235800" y="68897"/>
                  </a:lnTo>
                  <a:lnTo>
                    <a:pt x="235800" y="100533"/>
                  </a:lnTo>
                  <a:lnTo>
                    <a:pt x="204393" y="99910"/>
                  </a:lnTo>
                  <a:lnTo>
                    <a:pt x="202844" y="106324"/>
                  </a:lnTo>
                  <a:lnTo>
                    <a:pt x="202082" y="112547"/>
                  </a:lnTo>
                  <a:lnTo>
                    <a:pt x="202082" y="125247"/>
                  </a:lnTo>
                  <a:lnTo>
                    <a:pt x="202844" y="131660"/>
                  </a:lnTo>
                  <a:lnTo>
                    <a:pt x="204393" y="137795"/>
                  </a:lnTo>
                  <a:lnTo>
                    <a:pt x="235800" y="137160"/>
                  </a:lnTo>
                  <a:lnTo>
                    <a:pt x="235813" y="261137"/>
                  </a:lnTo>
                  <a:lnTo>
                    <a:pt x="248056" y="297903"/>
                  </a:lnTo>
                  <a:lnTo>
                    <a:pt x="284581" y="309943"/>
                  </a:lnTo>
                  <a:lnTo>
                    <a:pt x="290817" y="309880"/>
                  </a:lnTo>
                  <a:lnTo>
                    <a:pt x="334213" y="306603"/>
                  </a:lnTo>
                  <a:lnTo>
                    <a:pt x="335280" y="295071"/>
                  </a:lnTo>
                  <a:lnTo>
                    <a:pt x="335026" y="288378"/>
                  </a:lnTo>
                  <a:lnTo>
                    <a:pt x="334276" y="281876"/>
                  </a:lnTo>
                  <a:lnTo>
                    <a:pt x="333032" y="275602"/>
                  </a:lnTo>
                  <a:lnTo>
                    <a:pt x="331292" y="269519"/>
                  </a:lnTo>
                  <a:lnTo>
                    <a:pt x="298056" y="269519"/>
                  </a:lnTo>
                  <a:lnTo>
                    <a:pt x="293497" y="267843"/>
                  </a:lnTo>
                  <a:lnTo>
                    <a:pt x="288036" y="261137"/>
                  </a:lnTo>
                  <a:lnTo>
                    <a:pt x="286689" y="256628"/>
                  </a:lnTo>
                  <a:lnTo>
                    <a:pt x="286689" y="136918"/>
                  </a:lnTo>
                  <a:lnTo>
                    <a:pt x="337781" y="137795"/>
                  </a:lnTo>
                  <a:lnTo>
                    <a:pt x="339305" y="131660"/>
                  </a:lnTo>
                  <a:lnTo>
                    <a:pt x="340093" y="125247"/>
                  </a:lnTo>
                  <a:lnTo>
                    <a:pt x="340093" y="112547"/>
                  </a:lnTo>
                  <a:close/>
                </a:path>
                <a:path w="706754" h="398779">
                  <a:moveTo>
                    <a:pt x="490867" y="112547"/>
                  </a:moveTo>
                  <a:lnTo>
                    <a:pt x="490093" y="106324"/>
                  </a:lnTo>
                  <a:lnTo>
                    <a:pt x="488569" y="99910"/>
                  </a:lnTo>
                  <a:lnTo>
                    <a:pt x="437451" y="100799"/>
                  </a:lnTo>
                  <a:lnTo>
                    <a:pt x="437451" y="39370"/>
                  </a:lnTo>
                  <a:lnTo>
                    <a:pt x="434733" y="36652"/>
                  </a:lnTo>
                  <a:lnTo>
                    <a:pt x="404228" y="36652"/>
                  </a:lnTo>
                  <a:lnTo>
                    <a:pt x="386575" y="68897"/>
                  </a:lnTo>
                  <a:lnTo>
                    <a:pt x="386575" y="100533"/>
                  </a:lnTo>
                  <a:lnTo>
                    <a:pt x="355168" y="99910"/>
                  </a:lnTo>
                  <a:lnTo>
                    <a:pt x="353618" y="106324"/>
                  </a:lnTo>
                  <a:lnTo>
                    <a:pt x="352844" y="112547"/>
                  </a:lnTo>
                  <a:lnTo>
                    <a:pt x="352844" y="125247"/>
                  </a:lnTo>
                  <a:lnTo>
                    <a:pt x="353618" y="131660"/>
                  </a:lnTo>
                  <a:lnTo>
                    <a:pt x="355168" y="137795"/>
                  </a:lnTo>
                  <a:lnTo>
                    <a:pt x="386575" y="137160"/>
                  </a:lnTo>
                  <a:lnTo>
                    <a:pt x="386588" y="261137"/>
                  </a:lnTo>
                  <a:lnTo>
                    <a:pt x="398830" y="297903"/>
                  </a:lnTo>
                  <a:lnTo>
                    <a:pt x="435368" y="309943"/>
                  </a:lnTo>
                  <a:lnTo>
                    <a:pt x="441591" y="309880"/>
                  </a:lnTo>
                  <a:lnTo>
                    <a:pt x="485000" y="306603"/>
                  </a:lnTo>
                  <a:lnTo>
                    <a:pt x="486054" y="295071"/>
                  </a:lnTo>
                  <a:lnTo>
                    <a:pt x="485800" y="288378"/>
                  </a:lnTo>
                  <a:lnTo>
                    <a:pt x="485051" y="281876"/>
                  </a:lnTo>
                  <a:lnTo>
                    <a:pt x="483806" y="275602"/>
                  </a:lnTo>
                  <a:lnTo>
                    <a:pt x="482066" y="269519"/>
                  </a:lnTo>
                  <a:lnTo>
                    <a:pt x="448830" y="269519"/>
                  </a:lnTo>
                  <a:lnTo>
                    <a:pt x="444271" y="267843"/>
                  </a:lnTo>
                  <a:lnTo>
                    <a:pt x="438823" y="261137"/>
                  </a:lnTo>
                  <a:lnTo>
                    <a:pt x="437451" y="256628"/>
                  </a:lnTo>
                  <a:lnTo>
                    <a:pt x="437451" y="136918"/>
                  </a:lnTo>
                  <a:lnTo>
                    <a:pt x="488569" y="137795"/>
                  </a:lnTo>
                  <a:lnTo>
                    <a:pt x="490093" y="131660"/>
                  </a:lnTo>
                  <a:lnTo>
                    <a:pt x="490867" y="125247"/>
                  </a:lnTo>
                  <a:lnTo>
                    <a:pt x="490867" y="112547"/>
                  </a:lnTo>
                  <a:close/>
                </a:path>
                <a:path w="706754" h="398779">
                  <a:moveTo>
                    <a:pt x="706551" y="201663"/>
                  </a:moveTo>
                  <a:lnTo>
                    <a:pt x="702017" y="158483"/>
                  </a:lnTo>
                  <a:lnTo>
                    <a:pt x="681748" y="115735"/>
                  </a:lnTo>
                  <a:lnTo>
                    <a:pt x="653364" y="97510"/>
                  </a:lnTo>
                  <a:lnTo>
                    <a:pt x="653364" y="201663"/>
                  </a:lnTo>
                  <a:lnTo>
                    <a:pt x="653084" y="212521"/>
                  </a:lnTo>
                  <a:lnTo>
                    <a:pt x="643229" y="253796"/>
                  </a:lnTo>
                  <a:lnTo>
                    <a:pt x="623963" y="271614"/>
                  </a:lnTo>
                  <a:lnTo>
                    <a:pt x="616724" y="271614"/>
                  </a:lnTo>
                  <a:lnTo>
                    <a:pt x="580491" y="258216"/>
                  </a:lnTo>
                  <a:lnTo>
                    <a:pt x="580491" y="245859"/>
                  </a:lnTo>
                  <a:lnTo>
                    <a:pt x="580491" y="190995"/>
                  </a:lnTo>
                  <a:lnTo>
                    <a:pt x="580491" y="160007"/>
                  </a:lnTo>
                  <a:lnTo>
                    <a:pt x="581228" y="158940"/>
                  </a:lnTo>
                  <a:lnTo>
                    <a:pt x="614476" y="137160"/>
                  </a:lnTo>
                  <a:lnTo>
                    <a:pt x="626478" y="137160"/>
                  </a:lnTo>
                  <a:lnTo>
                    <a:pt x="650824" y="172123"/>
                  </a:lnTo>
                  <a:lnTo>
                    <a:pt x="653364" y="201663"/>
                  </a:lnTo>
                  <a:lnTo>
                    <a:pt x="653364" y="97510"/>
                  </a:lnTo>
                  <a:lnTo>
                    <a:pt x="644994" y="95516"/>
                  </a:lnTo>
                  <a:lnTo>
                    <a:pt x="633260" y="94678"/>
                  </a:lnTo>
                  <a:lnTo>
                    <a:pt x="623430" y="95250"/>
                  </a:lnTo>
                  <a:lnTo>
                    <a:pt x="581672" y="114350"/>
                  </a:lnTo>
                  <a:lnTo>
                    <a:pt x="576910" y="118884"/>
                  </a:lnTo>
                  <a:lnTo>
                    <a:pt x="575652" y="115506"/>
                  </a:lnTo>
                  <a:lnTo>
                    <a:pt x="546760" y="98018"/>
                  </a:lnTo>
                  <a:lnTo>
                    <a:pt x="532117" y="98018"/>
                  </a:lnTo>
                  <a:lnTo>
                    <a:pt x="529272" y="100838"/>
                  </a:lnTo>
                  <a:lnTo>
                    <a:pt x="529170" y="395605"/>
                  </a:lnTo>
                  <a:lnTo>
                    <a:pt x="532117" y="398322"/>
                  </a:lnTo>
                  <a:lnTo>
                    <a:pt x="562749" y="398322"/>
                  </a:lnTo>
                  <a:lnTo>
                    <a:pt x="570179" y="395820"/>
                  </a:lnTo>
                  <a:lnTo>
                    <a:pt x="580491" y="366077"/>
                  </a:lnTo>
                  <a:lnTo>
                    <a:pt x="580491" y="299707"/>
                  </a:lnTo>
                  <a:lnTo>
                    <a:pt x="587184" y="303250"/>
                  </a:lnTo>
                  <a:lnTo>
                    <a:pt x="595820" y="307009"/>
                  </a:lnTo>
                  <a:lnTo>
                    <a:pt x="604939" y="309689"/>
                  </a:lnTo>
                  <a:lnTo>
                    <a:pt x="614553" y="311302"/>
                  </a:lnTo>
                  <a:lnTo>
                    <a:pt x="624674" y="311835"/>
                  </a:lnTo>
                  <a:lnTo>
                    <a:pt x="635190" y="311073"/>
                  </a:lnTo>
                  <a:lnTo>
                    <a:pt x="673696" y="292696"/>
                  </a:lnTo>
                  <a:lnTo>
                    <a:pt x="700074" y="249948"/>
                  </a:lnTo>
                  <a:lnTo>
                    <a:pt x="705827" y="219316"/>
                  </a:lnTo>
                  <a:lnTo>
                    <a:pt x="706551" y="201663"/>
                  </a:lnTo>
                  <a:close/>
                </a:path>
              </a:pathLst>
            </a:custGeom>
            <a:solidFill>
              <a:srgbClr val="212121"/>
            </a:solidFill>
          </p:spPr>
          <p:txBody>
            <a:bodyPr wrap="square" lIns="0" tIns="0" rIns="0" bIns="0" rtlCol="0"/>
            <a:lstStyle/>
            <a:p>
              <a:endParaRPr/>
            </a:p>
          </p:txBody>
        </p:sp>
        <p:pic>
          <p:nvPicPr>
            <p:cNvPr id="13" name="object 13"/>
            <p:cNvPicPr/>
            <p:nvPr/>
          </p:nvPicPr>
          <p:blipFill>
            <a:blip r:embed="rId3" cstate="print"/>
            <a:stretch>
              <a:fillRect/>
            </a:stretch>
          </p:blipFill>
          <p:spPr>
            <a:xfrm>
              <a:off x="3584263" y="5947222"/>
              <a:ext cx="160413" cy="219050"/>
            </a:xfrm>
            <a:prstGeom prst="rect">
              <a:avLst/>
            </a:prstGeom>
          </p:spPr>
        </p:pic>
        <p:pic>
          <p:nvPicPr>
            <p:cNvPr id="14" name="object 14"/>
            <p:cNvPicPr/>
            <p:nvPr/>
          </p:nvPicPr>
          <p:blipFill>
            <a:blip r:embed="rId4" cstate="print"/>
            <a:stretch>
              <a:fillRect/>
            </a:stretch>
          </p:blipFill>
          <p:spPr>
            <a:xfrm>
              <a:off x="3782781" y="5971930"/>
              <a:ext cx="65767" cy="192664"/>
            </a:xfrm>
            <a:prstGeom prst="rect">
              <a:avLst/>
            </a:prstGeom>
          </p:spPr>
        </p:pic>
        <p:pic>
          <p:nvPicPr>
            <p:cNvPr id="15" name="object 15"/>
            <p:cNvPicPr/>
            <p:nvPr/>
          </p:nvPicPr>
          <p:blipFill>
            <a:blip r:embed="rId5" cstate="print"/>
            <a:stretch>
              <a:fillRect/>
            </a:stretch>
          </p:blipFill>
          <p:spPr>
            <a:xfrm>
              <a:off x="3876176" y="5852554"/>
              <a:ext cx="3153729" cy="376956"/>
            </a:xfrm>
            <a:prstGeom prst="rect">
              <a:avLst/>
            </a:prstGeom>
          </p:spPr>
        </p:pic>
        <p:sp>
          <p:nvSpPr>
            <p:cNvPr id="16" name="object 16"/>
            <p:cNvSpPr/>
            <p:nvPr/>
          </p:nvSpPr>
          <p:spPr>
            <a:xfrm>
              <a:off x="3572672" y="3985003"/>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7" name="object 17"/>
          <p:cNvSpPr txBox="1"/>
          <p:nvPr/>
        </p:nvSpPr>
        <p:spPr>
          <a:xfrm>
            <a:off x="1668083" y="6986623"/>
            <a:ext cx="5697335" cy="1313180"/>
          </a:xfrm>
          <a:prstGeom prst="rect">
            <a:avLst/>
          </a:prstGeom>
        </p:spPr>
        <p:txBody>
          <a:bodyPr vert="horz" wrap="square" lIns="0" tIns="1905" rIns="0" bIns="0" rtlCol="0">
            <a:spAutoFit/>
          </a:bodyPr>
          <a:lstStyle/>
          <a:p>
            <a:pPr marL="12700" marR="5080">
              <a:lnSpc>
                <a:spcPct val="103899"/>
              </a:lnSpc>
              <a:spcBef>
                <a:spcPts val="15"/>
              </a:spcBef>
            </a:pPr>
            <a:r>
              <a:rPr sz="2050" b="1" spc="110" dirty="0">
                <a:solidFill>
                  <a:srgbClr val="602177"/>
                </a:solidFill>
                <a:latin typeface="Calibri"/>
                <a:cs typeface="Calibri"/>
              </a:rPr>
              <a:t>Il</a:t>
            </a:r>
            <a:r>
              <a:rPr sz="2050" b="1" spc="145" dirty="0">
                <a:solidFill>
                  <a:srgbClr val="602177"/>
                </a:solidFill>
                <a:latin typeface="Calibri"/>
                <a:cs typeface="Calibri"/>
              </a:rPr>
              <a:t> </a:t>
            </a:r>
            <a:r>
              <a:rPr sz="2050" b="1" spc="50" dirty="0">
                <a:solidFill>
                  <a:srgbClr val="602177"/>
                </a:solidFill>
                <a:latin typeface="Calibri"/>
                <a:cs typeface="Calibri"/>
              </a:rPr>
              <a:t>s’agit</a:t>
            </a:r>
            <a:r>
              <a:rPr sz="2050" b="1" spc="160" dirty="0">
                <a:solidFill>
                  <a:srgbClr val="602177"/>
                </a:solidFill>
                <a:latin typeface="Calibri"/>
                <a:cs typeface="Calibri"/>
              </a:rPr>
              <a:t> </a:t>
            </a:r>
            <a:r>
              <a:rPr sz="2050" b="1" dirty="0">
                <a:solidFill>
                  <a:srgbClr val="602177"/>
                </a:solidFill>
                <a:latin typeface="Calibri"/>
                <a:cs typeface="Calibri"/>
              </a:rPr>
              <a:t>probablement</a:t>
            </a:r>
            <a:r>
              <a:rPr sz="2050" b="1" spc="160" dirty="0">
                <a:solidFill>
                  <a:srgbClr val="602177"/>
                </a:solidFill>
                <a:latin typeface="Calibri"/>
                <a:cs typeface="Calibri"/>
              </a:rPr>
              <a:t> </a:t>
            </a:r>
            <a:r>
              <a:rPr sz="2050" b="1" dirty="0">
                <a:solidFill>
                  <a:srgbClr val="602177"/>
                </a:solidFill>
                <a:latin typeface="Calibri"/>
                <a:cs typeface="Calibri"/>
              </a:rPr>
              <a:t>d’une</a:t>
            </a:r>
            <a:r>
              <a:rPr sz="2050" b="1" spc="160" dirty="0">
                <a:solidFill>
                  <a:srgbClr val="602177"/>
                </a:solidFill>
                <a:latin typeface="Calibri"/>
                <a:cs typeface="Calibri"/>
              </a:rPr>
              <a:t> </a:t>
            </a:r>
            <a:r>
              <a:rPr sz="2050" b="1" dirty="0">
                <a:solidFill>
                  <a:srgbClr val="602177"/>
                </a:solidFill>
                <a:latin typeface="Calibri"/>
                <a:cs typeface="Calibri"/>
              </a:rPr>
              <a:t>arnaque.</a:t>
            </a:r>
            <a:r>
              <a:rPr sz="2050" b="1" spc="160" dirty="0">
                <a:solidFill>
                  <a:srgbClr val="602177"/>
                </a:solidFill>
                <a:latin typeface="Calibri"/>
                <a:cs typeface="Calibri"/>
              </a:rPr>
              <a:t> </a:t>
            </a:r>
            <a:r>
              <a:rPr sz="2050" b="1" dirty="0">
                <a:solidFill>
                  <a:srgbClr val="602177"/>
                </a:solidFill>
                <a:latin typeface="Calibri"/>
                <a:cs typeface="Calibri"/>
              </a:rPr>
              <a:t>Souvent,</a:t>
            </a:r>
            <a:r>
              <a:rPr sz="2050" b="1" spc="160" dirty="0">
                <a:solidFill>
                  <a:srgbClr val="602177"/>
                </a:solidFill>
                <a:latin typeface="Calibri"/>
                <a:cs typeface="Calibri"/>
              </a:rPr>
              <a:t> </a:t>
            </a:r>
            <a:r>
              <a:rPr sz="2050" b="1" spc="45" dirty="0">
                <a:solidFill>
                  <a:srgbClr val="602177"/>
                </a:solidFill>
                <a:latin typeface="Calibri"/>
                <a:cs typeface="Calibri"/>
              </a:rPr>
              <a:t>les </a:t>
            </a:r>
            <a:r>
              <a:rPr sz="2050" b="1" spc="50" dirty="0">
                <a:solidFill>
                  <a:srgbClr val="602177"/>
                </a:solidFill>
                <a:latin typeface="Calibri"/>
                <a:cs typeface="Calibri"/>
              </a:rPr>
              <a:t>fraudeurs</a:t>
            </a:r>
            <a:r>
              <a:rPr sz="2050" b="1" spc="15" dirty="0">
                <a:solidFill>
                  <a:srgbClr val="602177"/>
                </a:solidFill>
                <a:latin typeface="Calibri"/>
                <a:cs typeface="Calibri"/>
              </a:rPr>
              <a:t> </a:t>
            </a:r>
            <a:r>
              <a:rPr sz="2050" b="1" spc="65" dirty="0">
                <a:solidFill>
                  <a:srgbClr val="602177"/>
                </a:solidFill>
                <a:latin typeface="Calibri"/>
                <a:cs typeface="Calibri"/>
              </a:rPr>
              <a:t>utilisent</a:t>
            </a:r>
            <a:r>
              <a:rPr sz="2050" b="1" spc="30" dirty="0">
                <a:solidFill>
                  <a:srgbClr val="602177"/>
                </a:solidFill>
                <a:latin typeface="Calibri"/>
                <a:cs typeface="Calibri"/>
              </a:rPr>
              <a:t> </a:t>
            </a:r>
            <a:r>
              <a:rPr sz="2050" b="1" dirty="0">
                <a:solidFill>
                  <a:srgbClr val="602177"/>
                </a:solidFill>
                <a:latin typeface="Calibri"/>
                <a:cs typeface="Calibri"/>
              </a:rPr>
              <a:t>des</a:t>
            </a:r>
            <a:r>
              <a:rPr sz="2050" b="1" spc="25" dirty="0">
                <a:solidFill>
                  <a:srgbClr val="602177"/>
                </a:solidFill>
                <a:latin typeface="Calibri"/>
                <a:cs typeface="Calibri"/>
              </a:rPr>
              <a:t> </a:t>
            </a:r>
            <a:r>
              <a:rPr sz="2050" b="1" spc="70" dirty="0">
                <a:solidFill>
                  <a:srgbClr val="602177"/>
                </a:solidFill>
                <a:latin typeface="Calibri"/>
                <a:cs typeface="Calibri"/>
              </a:rPr>
              <a:t>liens</a:t>
            </a:r>
            <a:r>
              <a:rPr sz="2050" b="1" spc="30" dirty="0">
                <a:solidFill>
                  <a:srgbClr val="602177"/>
                </a:solidFill>
                <a:latin typeface="Calibri"/>
                <a:cs typeface="Calibri"/>
              </a:rPr>
              <a:t> </a:t>
            </a:r>
            <a:r>
              <a:rPr sz="2050" b="1" spc="60" dirty="0">
                <a:solidFill>
                  <a:srgbClr val="602177"/>
                </a:solidFill>
                <a:latin typeface="Calibri"/>
                <a:cs typeface="Calibri"/>
              </a:rPr>
              <a:t>raccourcis</a:t>
            </a:r>
            <a:r>
              <a:rPr sz="2050" b="1" spc="30" dirty="0">
                <a:solidFill>
                  <a:srgbClr val="602177"/>
                </a:solidFill>
                <a:latin typeface="Calibri"/>
                <a:cs typeface="Calibri"/>
              </a:rPr>
              <a:t> </a:t>
            </a:r>
            <a:r>
              <a:rPr sz="2050" b="1" dirty="0">
                <a:solidFill>
                  <a:srgbClr val="602177"/>
                </a:solidFill>
                <a:latin typeface="Calibri"/>
                <a:cs typeface="Calibri"/>
              </a:rPr>
              <a:t>pour</a:t>
            </a:r>
            <a:r>
              <a:rPr sz="2050" b="1" spc="25" dirty="0">
                <a:solidFill>
                  <a:srgbClr val="602177"/>
                </a:solidFill>
                <a:latin typeface="Calibri"/>
                <a:cs typeface="Calibri"/>
              </a:rPr>
              <a:t> </a:t>
            </a:r>
            <a:r>
              <a:rPr sz="2050" b="1" spc="-10" dirty="0">
                <a:solidFill>
                  <a:srgbClr val="602177"/>
                </a:solidFill>
                <a:latin typeface="Calibri"/>
                <a:cs typeface="Calibri"/>
              </a:rPr>
              <a:t>faire </a:t>
            </a:r>
            <a:r>
              <a:rPr sz="2050" b="1" dirty="0">
                <a:solidFill>
                  <a:srgbClr val="602177"/>
                </a:solidFill>
                <a:latin typeface="Calibri"/>
                <a:cs typeface="Calibri"/>
              </a:rPr>
              <a:t>croire</a:t>
            </a:r>
            <a:r>
              <a:rPr sz="2050" b="1" spc="80" dirty="0">
                <a:solidFill>
                  <a:srgbClr val="602177"/>
                </a:solidFill>
                <a:latin typeface="Calibri"/>
                <a:cs typeface="Calibri"/>
              </a:rPr>
              <a:t> </a:t>
            </a:r>
            <a:r>
              <a:rPr sz="2050" b="1" dirty="0">
                <a:solidFill>
                  <a:srgbClr val="602177"/>
                </a:solidFill>
                <a:latin typeface="Calibri"/>
                <a:cs typeface="Calibri"/>
              </a:rPr>
              <a:t>qu’un</a:t>
            </a:r>
            <a:r>
              <a:rPr sz="2050" b="1" spc="90" dirty="0">
                <a:solidFill>
                  <a:srgbClr val="602177"/>
                </a:solidFill>
                <a:latin typeface="Calibri"/>
                <a:cs typeface="Calibri"/>
              </a:rPr>
              <a:t> </a:t>
            </a:r>
            <a:r>
              <a:rPr sz="2050" b="1" spc="65" dirty="0">
                <a:solidFill>
                  <a:srgbClr val="602177"/>
                </a:solidFill>
                <a:latin typeface="Calibri"/>
                <a:cs typeface="Calibri"/>
              </a:rPr>
              <a:t>lien</a:t>
            </a:r>
            <a:r>
              <a:rPr sz="2050" b="1" spc="90" dirty="0">
                <a:solidFill>
                  <a:srgbClr val="602177"/>
                </a:solidFill>
                <a:latin typeface="Calibri"/>
                <a:cs typeface="Calibri"/>
              </a:rPr>
              <a:t> </a:t>
            </a:r>
            <a:r>
              <a:rPr sz="2050" b="1" dirty="0">
                <a:solidFill>
                  <a:srgbClr val="602177"/>
                </a:solidFill>
                <a:latin typeface="Calibri"/>
                <a:cs typeface="Calibri"/>
              </a:rPr>
              <a:t>semble</a:t>
            </a:r>
            <a:r>
              <a:rPr sz="2050" b="1" spc="95" dirty="0">
                <a:solidFill>
                  <a:srgbClr val="602177"/>
                </a:solidFill>
                <a:latin typeface="Calibri"/>
                <a:cs typeface="Calibri"/>
              </a:rPr>
              <a:t> </a:t>
            </a:r>
            <a:r>
              <a:rPr sz="2050" b="1" dirty="0">
                <a:solidFill>
                  <a:srgbClr val="602177"/>
                </a:solidFill>
                <a:latin typeface="Calibri"/>
                <a:cs typeface="Calibri"/>
              </a:rPr>
              <a:t>pouvoir</a:t>
            </a:r>
            <a:r>
              <a:rPr sz="2050" b="1" spc="85" dirty="0">
                <a:solidFill>
                  <a:srgbClr val="602177"/>
                </a:solidFill>
                <a:latin typeface="Calibri"/>
                <a:cs typeface="Calibri"/>
              </a:rPr>
              <a:t> </a:t>
            </a:r>
            <a:r>
              <a:rPr sz="2050" b="1" dirty="0">
                <a:solidFill>
                  <a:srgbClr val="602177"/>
                </a:solidFill>
                <a:latin typeface="Calibri"/>
                <a:cs typeface="Calibri"/>
              </a:rPr>
              <a:t>être</a:t>
            </a:r>
            <a:r>
              <a:rPr sz="2050" b="1" spc="90" dirty="0">
                <a:solidFill>
                  <a:srgbClr val="602177"/>
                </a:solidFill>
                <a:latin typeface="Calibri"/>
                <a:cs typeface="Calibri"/>
              </a:rPr>
              <a:t> </a:t>
            </a:r>
            <a:r>
              <a:rPr sz="2050" b="1" spc="60" dirty="0">
                <a:solidFill>
                  <a:srgbClr val="602177"/>
                </a:solidFill>
                <a:latin typeface="Calibri"/>
                <a:cs typeface="Calibri"/>
              </a:rPr>
              <a:t>cliqué</a:t>
            </a:r>
            <a:r>
              <a:rPr sz="2050" b="1" spc="95" dirty="0">
                <a:solidFill>
                  <a:srgbClr val="602177"/>
                </a:solidFill>
                <a:latin typeface="Calibri"/>
                <a:cs typeface="Calibri"/>
              </a:rPr>
              <a:t> </a:t>
            </a:r>
            <a:r>
              <a:rPr sz="2050" b="1" spc="45" dirty="0">
                <a:solidFill>
                  <a:srgbClr val="602177"/>
                </a:solidFill>
                <a:latin typeface="Calibri"/>
                <a:cs typeface="Calibri"/>
              </a:rPr>
              <a:t>sans </a:t>
            </a:r>
            <a:r>
              <a:rPr sz="2050" b="1" spc="-10" dirty="0">
                <a:solidFill>
                  <a:srgbClr val="602177"/>
                </a:solidFill>
                <a:latin typeface="Calibri"/>
                <a:cs typeface="Calibri"/>
              </a:rPr>
              <a:t>danger.</a:t>
            </a:r>
            <a:endParaRPr sz="2050" b="1">
              <a:latin typeface="Calibri"/>
              <a:cs typeface="Calibri"/>
            </a:endParaRPr>
          </a:p>
        </p:txBody>
      </p:sp>
      <p:sp>
        <p:nvSpPr>
          <p:cNvPr id="18" name="object 18"/>
          <p:cNvSpPr txBox="1"/>
          <p:nvPr/>
        </p:nvSpPr>
        <p:spPr>
          <a:xfrm rot="20880000">
            <a:off x="3953660" y="4450335"/>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9" name="object 13">
            <a:extLst>
              <a:ext uri="{FF2B5EF4-FFF2-40B4-BE49-F238E27FC236}">
                <a16:creationId xmlns:a16="http://schemas.microsoft.com/office/drawing/2014/main" id="{42BAE93B-814B-754C-E8A4-A865C1943E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0" name="object 15">
            <a:extLst>
              <a:ext uri="{FF2B5EF4-FFF2-40B4-BE49-F238E27FC236}">
                <a16:creationId xmlns:a16="http://schemas.microsoft.com/office/drawing/2014/main" id="{743B28D8-3CD5-F8FE-E399-D2C69B7D51FF}"/>
              </a:ext>
            </a:extLst>
          </p:cNvPr>
          <p:cNvGrpSpPr/>
          <p:nvPr/>
        </p:nvGrpSpPr>
        <p:grpSpPr>
          <a:xfrm>
            <a:off x="717524" y="611775"/>
            <a:ext cx="18580100" cy="436245"/>
            <a:chOff x="717524" y="611775"/>
            <a:chExt cx="18580100" cy="436245"/>
          </a:xfrm>
        </p:grpSpPr>
        <p:sp>
          <p:nvSpPr>
            <p:cNvPr id="41" name="object 16">
              <a:extLst>
                <a:ext uri="{FF2B5EF4-FFF2-40B4-BE49-F238E27FC236}">
                  <a16:creationId xmlns:a16="http://schemas.microsoft.com/office/drawing/2014/main" id="{0F9DEAE3-4A7F-3285-CE31-66B62F2D1F0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2" name="object 17">
              <a:extLst>
                <a:ext uri="{FF2B5EF4-FFF2-40B4-BE49-F238E27FC236}">
                  <a16:creationId xmlns:a16="http://schemas.microsoft.com/office/drawing/2014/main" id="{7E7DD9A9-9D30-869B-99D4-698AE562153A}"/>
                </a:ext>
              </a:extLst>
            </p:cNvPr>
            <p:cNvPicPr/>
            <p:nvPr/>
          </p:nvPicPr>
          <p:blipFill>
            <a:blip r:embed="rId6" cstate="print"/>
            <a:stretch>
              <a:fillRect/>
            </a:stretch>
          </p:blipFill>
          <p:spPr>
            <a:xfrm>
              <a:off x="10231913" y="804489"/>
              <a:ext cx="101850" cy="104708"/>
            </a:xfrm>
            <a:prstGeom prst="rect">
              <a:avLst/>
            </a:prstGeom>
          </p:spPr>
        </p:pic>
        <p:sp>
          <p:nvSpPr>
            <p:cNvPr id="43" name="object 18">
              <a:extLst>
                <a:ext uri="{FF2B5EF4-FFF2-40B4-BE49-F238E27FC236}">
                  <a16:creationId xmlns:a16="http://schemas.microsoft.com/office/drawing/2014/main" id="{0C334E3F-A52A-A8BD-CA6B-1067AC998367}"/>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4" name="object 19">
              <a:extLst>
                <a:ext uri="{FF2B5EF4-FFF2-40B4-BE49-F238E27FC236}">
                  <a16:creationId xmlns:a16="http://schemas.microsoft.com/office/drawing/2014/main" id="{4C3E1C82-2379-4D34-F1BE-02DBB3963C23}"/>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5" name="object 20">
              <a:extLst>
                <a:ext uri="{FF2B5EF4-FFF2-40B4-BE49-F238E27FC236}">
                  <a16:creationId xmlns:a16="http://schemas.microsoft.com/office/drawing/2014/main" id="{18C2B321-9ED2-DDF2-017E-22DF24157523}"/>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1">
              <a:extLst>
                <a:ext uri="{FF2B5EF4-FFF2-40B4-BE49-F238E27FC236}">
                  <a16:creationId xmlns:a16="http://schemas.microsoft.com/office/drawing/2014/main" id="{CFE68C6D-0148-007E-BE24-05091C7CF86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2">
              <a:extLst>
                <a:ext uri="{FF2B5EF4-FFF2-40B4-BE49-F238E27FC236}">
                  <a16:creationId xmlns:a16="http://schemas.microsoft.com/office/drawing/2014/main" id="{0589A115-7C5A-FF9D-2D12-81B5DF2E6019}"/>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8" name="object 23">
              <a:extLst>
                <a:ext uri="{FF2B5EF4-FFF2-40B4-BE49-F238E27FC236}">
                  <a16:creationId xmlns:a16="http://schemas.microsoft.com/office/drawing/2014/main" id="{E6E531AD-541D-11BA-9380-E382C17E3C42}"/>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9" name="object 24">
              <a:extLst>
                <a:ext uri="{FF2B5EF4-FFF2-40B4-BE49-F238E27FC236}">
                  <a16:creationId xmlns:a16="http://schemas.microsoft.com/office/drawing/2014/main" id="{0BE7138C-B83B-7C74-6D12-DDD007FCA4BB}"/>
                </a:ext>
              </a:extLst>
            </p:cNvPr>
            <p:cNvPicPr/>
            <p:nvPr/>
          </p:nvPicPr>
          <p:blipFill>
            <a:blip r:embed="rId7" cstate="print"/>
            <a:stretch>
              <a:fillRect/>
            </a:stretch>
          </p:blipFill>
          <p:spPr>
            <a:xfrm>
              <a:off x="908206" y="665402"/>
              <a:ext cx="90711" cy="160393"/>
            </a:xfrm>
            <a:prstGeom prst="rect">
              <a:avLst/>
            </a:prstGeom>
          </p:spPr>
        </p:pic>
        <p:sp>
          <p:nvSpPr>
            <p:cNvPr id="50" name="object 25">
              <a:extLst>
                <a:ext uri="{FF2B5EF4-FFF2-40B4-BE49-F238E27FC236}">
                  <a16:creationId xmlns:a16="http://schemas.microsoft.com/office/drawing/2014/main" id="{6836787C-745C-9CB4-C55F-35D7A962620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1" name="object 26">
              <a:extLst>
                <a:ext uri="{FF2B5EF4-FFF2-40B4-BE49-F238E27FC236}">
                  <a16:creationId xmlns:a16="http://schemas.microsoft.com/office/drawing/2014/main" id="{321C1C3D-69B1-E4B1-5453-9A3C5AF4826E}"/>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2" name="object 27">
              <a:extLst>
                <a:ext uri="{FF2B5EF4-FFF2-40B4-BE49-F238E27FC236}">
                  <a16:creationId xmlns:a16="http://schemas.microsoft.com/office/drawing/2014/main" id="{92FB224A-EE5A-7393-7BD1-8D2DA0597EA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3" name="object 28">
              <a:extLst>
                <a:ext uri="{FF2B5EF4-FFF2-40B4-BE49-F238E27FC236}">
                  <a16:creationId xmlns:a16="http://schemas.microsoft.com/office/drawing/2014/main" id="{8AAFA4D7-F749-6905-9B3F-C65FA2BCAF8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4" name="object 29">
              <a:extLst>
                <a:ext uri="{FF2B5EF4-FFF2-40B4-BE49-F238E27FC236}">
                  <a16:creationId xmlns:a16="http://schemas.microsoft.com/office/drawing/2014/main" id="{E4EB6135-6C42-123E-4BBD-2309EF22352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5" name="object 30">
              <a:extLst>
                <a:ext uri="{FF2B5EF4-FFF2-40B4-BE49-F238E27FC236}">
                  <a16:creationId xmlns:a16="http://schemas.microsoft.com/office/drawing/2014/main" id="{6BFFCBEF-41A4-02B3-9466-EF22513BB4D7}"/>
                </a:ext>
              </a:extLst>
            </p:cNvPr>
            <p:cNvPicPr/>
            <p:nvPr/>
          </p:nvPicPr>
          <p:blipFill>
            <a:blip r:embed="rId8" cstate="print"/>
            <a:stretch>
              <a:fillRect/>
            </a:stretch>
          </p:blipFill>
          <p:spPr>
            <a:xfrm>
              <a:off x="10152472" y="665402"/>
              <a:ext cx="90718" cy="160393"/>
            </a:xfrm>
            <a:prstGeom prst="rect">
              <a:avLst/>
            </a:prstGeom>
          </p:spPr>
        </p:pic>
      </p:grpSp>
      <p:sp>
        <p:nvSpPr>
          <p:cNvPr id="56" name="object 77">
            <a:extLst>
              <a:ext uri="{FF2B5EF4-FFF2-40B4-BE49-F238E27FC236}">
                <a16:creationId xmlns:a16="http://schemas.microsoft.com/office/drawing/2014/main" id="{D2E8FF39-9EF7-4D2F-5175-98D6CF356D7C}"/>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7" name="object 2">
            <a:extLst>
              <a:ext uri="{FF2B5EF4-FFF2-40B4-BE49-F238E27FC236}">
                <a16:creationId xmlns:a16="http://schemas.microsoft.com/office/drawing/2014/main" id="{9612A2CC-FCFD-7943-0705-82110449CDB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2392" y="5776026"/>
            <a:ext cx="7225665" cy="1107440"/>
          </a:xfrm>
          <a:custGeom>
            <a:avLst/>
            <a:gdLst/>
            <a:ahLst/>
            <a:cxnLst/>
            <a:rect l="l" t="t" r="r" b="b"/>
            <a:pathLst>
              <a:path w="7225665" h="1107440">
                <a:moveTo>
                  <a:pt x="4809904" y="0"/>
                </a:moveTo>
                <a:lnTo>
                  <a:pt x="3892481" y="2568"/>
                </a:lnTo>
                <a:lnTo>
                  <a:pt x="2721440" y="10300"/>
                </a:lnTo>
                <a:lnTo>
                  <a:pt x="1257155" y="26185"/>
                </a:lnTo>
                <a:lnTo>
                  <a:pt x="122729" y="44301"/>
                </a:lnTo>
                <a:lnTo>
                  <a:pt x="69289" y="52287"/>
                </a:lnTo>
                <a:lnTo>
                  <a:pt x="27984" y="71649"/>
                </a:lnTo>
                <a:lnTo>
                  <a:pt x="0" y="131335"/>
                </a:lnTo>
                <a:lnTo>
                  <a:pt x="10639" y="174852"/>
                </a:lnTo>
                <a:lnTo>
                  <a:pt x="20348" y="220266"/>
                </a:lnTo>
                <a:lnTo>
                  <a:pt x="29126" y="267341"/>
                </a:lnTo>
                <a:lnTo>
                  <a:pt x="36972" y="315844"/>
                </a:lnTo>
                <a:lnTo>
                  <a:pt x="43886" y="365539"/>
                </a:lnTo>
                <a:lnTo>
                  <a:pt x="49868" y="416192"/>
                </a:lnTo>
                <a:lnTo>
                  <a:pt x="54918" y="467569"/>
                </a:lnTo>
                <a:lnTo>
                  <a:pt x="59033" y="519435"/>
                </a:lnTo>
                <a:lnTo>
                  <a:pt x="62215" y="571556"/>
                </a:lnTo>
                <a:lnTo>
                  <a:pt x="64462" y="623697"/>
                </a:lnTo>
                <a:lnTo>
                  <a:pt x="65775" y="675623"/>
                </a:lnTo>
                <a:lnTo>
                  <a:pt x="66151" y="727101"/>
                </a:lnTo>
                <a:lnTo>
                  <a:pt x="65592" y="777895"/>
                </a:lnTo>
                <a:lnTo>
                  <a:pt x="64097" y="827770"/>
                </a:lnTo>
                <a:lnTo>
                  <a:pt x="61665" y="876494"/>
                </a:lnTo>
                <a:lnTo>
                  <a:pt x="58295" y="923830"/>
                </a:lnTo>
                <a:lnTo>
                  <a:pt x="53987" y="969544"/>
                </a:lnTo>
                <a:lnTo>
                  <a:pt x="48741" y="1013403"/>
                </a:lnTo>
                <a:lnTo>
                  <a:pt x="53768" y="1035154"/>
                </a:lnTo>
                <a:lnTo>
                  <a:pt x="72746" y="1053140"/>
                </a:lnTo>
                <a:lnTo>
                  <a:pt x="102333" y="1065345"/>
                </a:lnTo>
                <a:lnTo>
                  <a:pt x="139189" y="1069757"/>
                </a:lnTo>
                <a:lnTo>
                  <a:pt x="592325" y="1068809"/>
                </a:lnTo>
                <a:lnTo>
                  <a:pt x="1014670" y="1069514"/>
                </a:lnTo>
                <a:lnTo>
                  <a:pt x="1464332" y="1071988"/>
                </a:lnTo>
                <a:lnTo>
                  <a:pt x="2034751" y="1077563"/>
                </a:lnTo>
                <a:lnTo>
                  <a:pt x="3723158" y="1101381"/>
                </a:lnTo>
                <a:lnTo>
                  <a:pt x="4122044" y="1105174"/>
                </a:lnTo>
                <a:lnTo>
                  <a:pt x="4485761" y="1106899"/>
                </a:lnTo>
                <a:lnTo>
                  <a:pt x="4815550" y="1106797"/>
                </a:lnTo>
                <a:lnTo>
                  <a:pt x="5109703" y="1105292"/>
                </a:lnTo>
                <a:lnTo>
                  <a:pt x="5416878" y="1102294"/>
                </a:lnTo>
                <a:lnTo>
                  <a:pt x="5684463" y="1098530"/>
                </a:lnTo>
                <a:lnTo>
                  <a:pt x="5964018" y="1093506"/>
                </a:lnTo>
                <a:lnTo>
                  <a:pt x="6256874" y="1087122"/>
                </a:lnTo>
                <a:lnTo>
                  <a:pt x="6928207" y="1070752"/>
                </a:lnTo>
                <a:lnTo>
                  <a:pt x="6978290" y="1069050"/>
                </a:lnTo>
                <a:lnTo>
                  <a:pt x="7028415" y="1065446"/>
                </a:lnTo>
                <a:lnTo>
                  <a:pt x="7076504" y="1058572"/>
                </a:lnTo>
                <a:lnTo>
                  <a:pt x="7120480" y="1047062"/>
                </a:lnTo>
                <a:lnTo>
                  <a:pt x="7158263" y="1029549"/>
                </a:lnTo>
                <a:lnTo>
                  <a:pt x="7190217" y="1001810"/>
                </a:lnTo>
                <a:lnTo>
                  <a:pt x="7216376" y="935237"/>
                </a:lnTo>
                <a:lnTo>
                  <a:pt x="7220852" y="850872"/>
                </a:lnTo>
                <a:lnTo>
                  <a:pt x="7222356" y="801298"/>
                </a:lnTo>
                <a:lnTo>
                  <a:pt x="7223570" y="751721"/>
                </a:lnTo>
                <a:lnTo>
                  <a:pt x="7224493" y="702143"/>
                </a:lnTo>
                <a:lnTo>
                  <a:pt x="7225126" y="652563"/>
                </a:lnTo>
                <a:lnTo>
                  <a:pt x="7225468" y="602982"/>
                </a:lnTo>
                <a:lnTo>
                  <a:pt x="7225520" y="553402"/>
                </a:lnTo>
                <a:lnTo>
                  <a:pt x="7225281" y="503821"/>
                </a:lnTo>
                <a:lnTo>
                  <a:pt x="7224752" y="454242"/>
                </a:lnTo>
                <a:lnTo>
                  <a:pt x="7223933" y="404664"/>
                </a:lnTo>
                <a:lnTo>
                  <a:pt x="7222824" y="355089"/>
                </a:lnTo>
                <a:lnTo>
                  <a:pt x="7221424" y="305516"/>
                </a:lnTo>
                <a:lnTo>
                  <a:pt x="7219734" y="255947"/>
                </a:lnTo>
                <a:lnTo>
                  <a:pt x="7217754" y="206381"/>
                </a:lnTo>
                <a:lnTo>
                  <a:pt x="7215484" y="156820"/>
                </a:lnTo>
                <a:lnTo>
                  <a:pt x="7212923" y="107264"/>
                </a:lnTo>
                <a:lnTo>
                  <a:pt x="7210073" y="57714"/>
                </a:lnTo>
                <a:lnTo>
                  <a:pt x="7186718" y="26583"/>
                </a:lnTo>
                <a:lnTo>
                  <a:pt x="7133238" y="13255"/>
                </a:lnTo>
                <a:lnTo>
                  <a:pt x="6679982" y="7678"/>
                </a:lnTo>
                <a:lnTo>
                  <a:pt x="6150950" y="3318"/>
                </a:lnTo>
                <a:lnTo>
                  <a:pt x="5546600" y="620"/>
                </a:lnTo>
                <a:lnTo>
                  <a:pt x="4809904" y="0"/>
                </a:lnTo>
                <a:close/>
              </a:path>
            </a:pathLst>
          </a:custGeom>
          <a:solidFill>
            <a:srgbClr val="F8D943"/>
          </a:solidFill>
        </p:spPr>
        <p:txBody>
          <a:bodyPr wrap="square" lIns="0" tIns="0" rIns="0" bIns="0" rtlCol="0"/>
          <a:lstStyle/>
          <a:p>
            <a:endParaRPr dirty="0"/>
          </a:p>
        </p:txBody>
      </p:sp>
      <p:sp>
        <p:nvSpPr>
          <p:cNvPr id="3" name="object 3"/>
          <p:cNvSpPr txBox="1"/>
          <p:nvPr/>
        </p:nvSpPr>
        <p:spPr>
          <a:xfrm>
            <a:off x="3727450" y="5349875"/>
            <a:ext cx="13025626" cy="1709442"/>
          </a:xfrm>
          <a:prstGeom prst="rect">
            <a:avLst/>
          </a:prstGeom>
        </p:spPr>
        <p:txBody>
          <a:bodyPr vert="horz" wrap="square" lIns="0" tIns="16510" rIns="0" bIns="0" rtlCol="0">
            <a:spAutoFit/>
          </a:bodyPr>
          <a:lstStyle/>
          <a:p>
            <a:pPr marL="12700">
              <a:lnSpc>
                <a:spcPct val="100000"/>
              </a:lnSpc>
              <a:spcBef>
                <a:spcPts val="130"/>
              </a:spcBef>
            </a:pPr>
            <a:r>
              <a:rPr lang="fr-FR" sz="11000" b="1" spc="-150" dirty="0">
                <a:solidFill>
                  <a:srgbClr val="1D1D1B"/>
                </a:solidFill>
                <a:latin typeface="Calibri"/>
                <a:cs typeface="Calibri"/>
              </a:rPr>
              <a:t>BONNE IDÉE OU PAS ?</a:t>
            </a:r>
            <a:endParaRPr lang="fr-FR" sz="11000" b="1" spc="-150" dirty="0">
              <a:latin typeface="Calibri"/>
              <a:cs typeface="Calibri"/>
            </a:endParaRPr>
          </a:p>
        </p:txBody>
      </p:sp>
      <p:sp>
        <p:nvSpPr>
          <p:cNvPr id="4" name="object 4"/>
          <p:cNvSpPr/>
          <p:nvPr/>
        </p:nvSpPr>
        <p:spPr>
          <a:xfrm>
            <a:off x="13006725" y="6835629"/>
            <a:ext cx="2110740" cy="0"/>
          </a:xfrm>
          <a:custGeom>
            <a:avLst/>
            <a:gdLst/>
            <a:ahLst/>
            <a:cxnLst/>
            <a:rect l="l" t="t" r="r" b="b"/>
            <a:pathLst>
              <a:path w="2110740">
                <a:moveTo>
                  <a:pt x="0" y="0"/>
                </a:moveTo>
                <a:lnTo>
                  <a:pt x="2110532" y="0"/>
                </a:lnTo>
              </a:path>
            </a:pathLst>
          </a:custGeom>
          <a:ln w="66427">
            <a:solidFill>
              <a:srgbClr val="1D1D1B"/>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8898864" y="3604085"/>
            <a:ext cx="2134641" cy="969101"/>
          </a:xfrm>
          <a:prstGeom prst="rect">
            <a:avLst/>
          </a:prstGeom>
        </p:spPr>
      </p:pic>
      <p:grpSp>
        <p:nvGrpSpPr>
          <p:cNvPr id="6" name="object 6"/>
          <p:cNvGrpSpPr/>
          <p:nvPr/>
        </p:nvGrpSpPr>
        <p:grpSpPr>
          <a:xfrm>
            <a:off x="9486141" y="2612215"/>
            <a:ext cx="960755" cy="820419"/>
            <a:chOff x="9486141" y="2612215"/>
            <a:chExt cx="960755" cy="820419"/>
          </a:xfrm>
        </p:grpSpPr>
        <p:sp>
          <p:nvSpPr>
            <p:cNvPr id="7" name="object 7"/>
            <p:cNvSpPr/>
            <p:nvPr/>
          </p:nvSpPr>
          <p:spPr>
            <a:xfrm>
              <a:off x="9486141" y="2612215"/>
              <a:ext cx="960755" cy="820419"/>
            </a:xfrm>
            <a:custGeom>
              <a:avLst/>
              <a:gdLst/>
              <a:ahLst/>
              <a:cxnLst/>
              <a:rect l="l" t="t" r="r" b="b"/>
              <a:pathLst>
                <a:path w="960754" h="820420">
                  <a:moveTo>
                    <a:pt x="228585" y="0"/>
                  </a:moveTo>
                  <a:lnTo>
                    <a:pt x="168841" y="26848"/>
                  </a:lnTo>
                  <a:lnTo>
                    <a:pt x="5648" y="437126"/>
                  </a:lnTo>
                  <a:lnTo>
                    <a:pt x="0" y="471221"/>
                  </a:lnTo>
                  <a:lnTo>
                    <a:pt x="7606" y="503704"/>
                  </a:lnTo>
                  <a:lnTo>
                    <a:pt x="26842" y="530962"/>
                  </a:lnTo>
                  <a:lnTo>
                    <a:pt x="56086" y="549384"/>
                  </a:lnTo>
                  <a:lnTo>
                    <a:pt x="239012" y="618900"/>
                  </a:lnTo>
                  <a:lnTo>
                    <a:pt x="309963" y="798476"/>
                  </a:lnTo>
                  <a:lnTo>
                    <a:pt x="318215" y="810739"/>
                  </a:lnTo>
                  <a:lnTo>
                    <a:pt x="330296" y="818182"/>
                  </a:lnTo>
                  <a:lnTo>
                    <a:pt x="344347" y="820136"/>
                  </a:lnTo>
                  <a:lnTo>
                    <a:pt x="358506" y="815931"/>
                  </a:lnTo>
                  <a:lnTo>
                    <a:pt x="521223" y="726122"/>
                  </a:lnTo>
                  <a:lnTo>
                    <a:pt x="697480" y="793094"/>
                  </a:lnTo>
                  <a:lnTo>
                    <a:pt x="764059" y="791129"/>
                  </a:lnTo>
                  <a:lnTo>
                    <a:pt x="809749" y="742666"/>
                  </a:lnTo>
                  <a:lnTo>
                    <a:pt x="954530" y="361620"/>
                  </a:lnTo>
                  <a:lnTo>
                    <a:pt x="960166" y="327523"/>
                  </a:lnTo>
                  <a:lnTo>
                    <a:pt x="952556" y="295037"/>
                  </a:lnTo>
                  <a:lnTo>
                    <a:pt x="933323" y="267775"/>
                  </a:lnTo>
                  <a:lnTo>
                    <a:pt x="904091" y="249351"/>
                  </a:lnTo>
                  <a:lnTo>
                    <a:pt x="262687" y="5631"/>
                  </a:lnTo>
                  <a:lnTo>
                    <a:pt x="228585" y="0"/>
                  </a:lnTo>
                  <a:close/>
                </a:path>
              </a:pathLst>
            </a:custGeom>
            <a:solidFill>
              <a:srgbClr val="F8D943"/>
            </a:solidFill>
          </p:spPr>
          <p:txBody>
            <a:bodyPr wrap="square" lIns="0" tIns="0" rIns="0" bIns="0" rtlCol="0"/>
            <a:lstStyle/>
            <a:p>
              <a:endParaRPr dirty="0"/>
            </a:p>
          </p:txBody>
        </p:sp>
        <p:sp>
          <p:nvSpPr>
            <p:cNvPr id="8" name="object 8"/>
            <p:cNvSpPr/>
            <p:nvPr/>
          </p:nvSpPr>
          <p:spPr>
            <a:xfrm>
              <a:off x="9765017" y="2750711"/>
              <a:ext cx="492125" cy="522605"/>
            </a:xfrm>
            <a:custGeom>
              <a:avLst/>
              <a:gdLst/>
              <a:ahLst/>
              <a:cxnLst/>
              <a:rect l="l" t="t" r="r" b="b"/>
              <a:pathLst>
                <a:path w="492125" h="522604">
                  <a:moveTo>
                    <a:pt x="87439" y="374586"/>
                  </a:moveTo>
                  <a:lnTo>
                    <a:pt x="73228" y="336854"/>
                  </a:lnTo>
                  <a:lnTo>
                    <a:pt x="52920" y="327736"/>
                  </a:lnTo>
                  <a:lnTo>
                    <a:pt x="40259" y="327825"/>
                  </a:lnTo>
                  <a:lnTo>
                    <a:pt x="35407" y="328307"/>
                  </a:lnTo>
                  <a:lnTo>
                    <a:pt x="30988" y="330200"/>
                  </a:lnTo>
                  <a:lnTo>
                    <a:pt x="20916" y="333108"/>
                  </a:lnTo>
                  <a:lnTo>
                    <a:pt x="0" y="387769"/>
                  </a:lnTo>
                  <a:lnTo>
                    <a:pt x="546" y="388543"/>
                  </a:lnTo>
                  <a:lnTo>
                    <a:pt x="2133" y="395312"/>
                  </a:lnTo>
                  <a:lnTo>
                    <a:pt x="28981" y="423951"/>
                  </a:lnTo>
                  <a:lnTo>
                    <a:pt x="48285" y="428612"/>
                  </a:lnTo>
                  <a:lnTo>
                    <a:pt x="56794" y="428155"/>
                  </a:lnTo>
                  <a:lnTo>
                    <a:pt x="83312" y="396760"/>
                  </a:lnTo>
                  <a:lnTo>
                    <a:pt x="84658" y="389712"/>
                  </a:lnTo>
                  <a:lnTo>
                    <a:pt x="86525" y="383260"/>
                  </a:lnTo>
                  <a:lnTo>
                    <a:pt x="87439" y="374586"/>
                  </a:lnTo>
                  <a:close/>
                </a:path>
                <a:path w="492125" h="522604">
                  <a:moveTo>
                    <a:pt x="152704" y="39471"/>
                  </a:moveTo>
                  <a:lnTo>
                    <a:pt x="138772" y="2514"/>
                  </a:lnTo>
                  <a:lnTo>
                    <a:pt x="130390" y="3695"/>
                  </a:lnTo>
                  <a:lnTo>
                    <a:pt x="127762" y="3213"/>
                  </a:lnTo>
                  <a:lnTo>
                    <a:pt x="112395" y="1752"/>
                  </a:lnTo>
                  <a:lnTo>
                    <a:pt x="104495" y="304"/>
                  </a:lnTo>
                  <a:lnTo>
                    <a:pt x="99110" y="0"/>
                  </a:lnTo>
                  <a:lnTo>
                    <a:pt x="70713" y="39471"/>
                  </a:lnTo>
                  <a:lnTo>
                    <a:pt x="58699" y="86080"/>
                  </a:lnTo>
                  <a:lnTo>
                    <a:pt x="50101" y="129743"/>
                  </a:lnTo>
                  <a:lnTo>
                    <a:pt x="47028" y="144995"/>
                  </a:lnTo>
                  <a:lnTo>
                    <a:pt x="44323" y="160312"/>
                  </a:lnTo>
                  <a:lnTo>
                    <a:pt x="41871" y="175666"/>
                  </a:lnTo>
                  <a:lnTo>
                    <a:pt x="39535" y="191058"/>
                  </a:lnTo>
                  <a:lnTo>
                    <a:pt x="30924" y="260210"/>
                  </a:lnTo>
                  <a:lnTo>
                    <a:pt x="30302" y="263499"/>
                  </a:lnTo>
                  <a:lnTo>
                    <a:pt x="45580" y="291477"/>
                  </a:lnTo>
                  <a:lnTo>
                    <a:pt x="47840" y="293928"/>
                  </a:lnTo>
                  <a:lnTo>
                    <a:pt x="53771" y="295008"/>
                  </a:lnTo>
                  <a:lnTo>
                    <a:pt x="60820" y="295389"/>
                  </a:lnTo>
                  <a:lnTo>
                    <a:pt x="74650" y="296367"/>
                  </a:lnTo>
                  <a:lnTo>
                    <a:pt x="81330" y="296684"/>
                  </a:lnTo>
                  <a:lnTo>
                    <a:pt x="89496" y="296799"/>
                  </a:lnTo>
                  <a:lnTo>
                    <a:pt x="96659" y="294728"/>
                  </a:lnTo>
                  <a:lnTo>
                    <a:pt x="101942" y="288213"/>
                  </a:lnTo>
                  <a:lnTo>
                    <a:pt x="104635" y="284632"/>
                  </a:lnTo>
                  <a:lnTo>
                    <a:pt x="106807" y="280263"/>
                  </a:lnTo>
                  <a:lnTo>
                    <a:pt x="108178" y="276440"/>
                  </a:lnTo>
                  <a:lnTo>
                    <a:pt x="110705" y="270116"/>
                  </a:lnTo>
                  <a:lnTo>
                    <a:pt x="112699" y="262991"/>
                  </a:lnTo>
                  <a:lnTo>
                    <a:pt x="114566" y="256527"/>
                  </a:lnTo>
                  <a:lnTo>
                    <a:pt x="117475" y="240741"/>
                  </a:lnTo>
                  <a:lnTo>
                    <a:pt x="119329" y="233934"/>
                  </a:lnTo>
                  <a:lnTo>
                    <a:pt x="121234" y="227152"/>
                  </a:lnTo>
                  <a:lnTo>
                    <a:pt x="123037" y="220332"/>
                  </a:lnTo>
                  <a:lnTo>
                    <a:pt x="124523" y="213461"/>
                  </a:lnTo>
                  <a:lnTo>
                    <a:pt x="137807" y="141084"/>
                  </a:lnTo>
                  <a:lnTo>
                    <a:pt x="139065" y="133667"/>
                  </a:lnTo>
                  <a:lnTo>
                    <a:pt x="141325" y="118783"/>
                  </a:lnTo>
                  <a:lnTo>
                    <a:pt x="142595" y="111366"/>
                  </a:lnTo>
                  <a:lnTo>
                    <a:pt x="145021" y="95872"/>
                  </a:lnTo>
                  <a:lnTo>
                    <a:pt x="147535" y="80213"/>
                  </a:lnTo>
                  <a:lnTo>
                    <a:pt x="149961" y="64414"/>
                  </a:lnTo>
                  <a:lnTo>
                    <a:pt x="152082" y="48488"/>
                  </a:lnTo>
                  <a:lnTo>
                    <a:pt x="152704" y="39471"/>
                  </a:lnTo>
                  <a:close/>
                </a:path>
                <a:path w="492125" h="522604">
                  <a:moveTo>
                    <a:pt x="191401" y="462572"/>
                  </a:moveTo>
                  <a:lnTo>
                    <a:pt x="168135" y="422262"/>
                  </a:lnTo>
                  <a:lnTo>
                    <a:pt x="152438" y="416610"/>
                  </a:lnTo>
                  <a:lnTo>
                    <a:pt x="136664" y="416915"/>
                  </a:lnTo>
                  <a:lnTo>
                    <a:pt x="95681" y="452882"/>
                  </a:lnTo>
                  <a:lnTo>
                    <a:pt x="92049" y="469519"/>
                  </a:lnTo>
                  <a:lnTo>
                    <a:pt x="94602" y="486384"/>
                  </a:lnTo>
                  <a:lnTo>
                    <a:pt x="129082" y="521093"/>
                  </a:lnTo>
                  <a:lnTo>
                    <a:pt x="146164" y="522439"/>
                  </a:lnTo>
                  <a:lnTo>
                    <a:pt x="162687" y="517144"/>
                  </a:lnTo>
                  <a:lnTo>
                    <a:pt x="187718" y="481774"/>
                  </a:lnTo>
                  <a:lnTo>
                    <a:pt x="191401" y="462572"/>
                  </a:lnTo>
                  <a:close/>
                </a:path>
                <a:path w="492125" h="522604">
                  <a:moveTo>
                    <a:pt x="492086" y="220789"/>
                  </a:moveTo>
                  <a:lnTo>
                    <a:pt x="483184" y="184696"/>
                  </a:lnTo>
                  <a:lnTo>
                    <a:pt x="472935" y="168071"/>
                  </a:lnTo>
                  <a:lnTo>
                    <a:pt x="448144" y="137147"/>
                  </a:lnTo>
                  <a:lnTo>
                    <a:pt x="403453" y="105549"/>
                  </a:lnTo>
                  <a:lnTo>
                    <a:pt x="353949" y="94259"/>
                  </a:lnTo>
                  <a:lnTo>
                    <a:pt x="338378" y="94348"/>
                  </a:lnTo>
                  <a:lnTo>
                    <a:pt x="296443" y="104762"/>
                  </a:lnTo>
                  <a:lnTo>
                    <a:pt x="274637" y="123990"/>
                  </a:lnTo>
                  <a:lnTo>
                    <a:pt x="268147" y="131178"/>
                  </a:lnTo>
                  <a:lnTo>
                    <a:pt x="262051" y="138887"/>
                  </a:lnTo>
                  <a:lnTo>
                    <a:pt x="258013" y="147332"/>
                  </a:lnTo>
                  <a:lnTo>
                    <a:pt x="256095" y="156451"/>
                  </a:lnTo>
                  <a:lnTo>
                    <a:pt x="256324" y="166204"/>
                  </a:lnTo>
                  <a:lnTo>
                    <a:pt x="256273" y="170180"/>
                  </a:lnTo>
                  <a:lnTo>
                    <a:pt x="257822" y="173367"/>
                  </a:lnTo>
                  <a:lnTo>
                    <a:pt x="295059" y="201942"/>
                  </a:lnTo>
                  <a:lnTo>
                    <a:pt x="300723" y="205155"/>
                  </a:lnTo>
                  <a:lnTo>
                    <a:pt x="306463" y="206184"/>
                  </a:lnTo>
                  <a:lnTo>
                    <a:pt x="312470" y="205155"/>
                  </a:lnTo>
                  <a:lnTo>
                    <a:pt x="318909" y="202196"/>
                  </a:lnTo>
                  <a:lnTo>
                    <a:pt x="324675" y="198602"/>
                  </a:lnTo>
                  <a:lnTo>
                    <a:pt x="329819" y="194525"/>
                  </a:lnTo>
                  <a:lnTo>
                    <a:pt x="336219" y="191401"/>
                  </a:lnTo>
                  <a:lnTo>
                    <a:pt x="342188" y="188252"/>
                  </a:lnTo>
                  <a:lnTo>
                    <a:pt x="348361" y="186194"/>
                  </a:lnTo>
                  <a:lnTo>
                    <a:pt x="354761" y="185064"/>
                  </a:lnTo>
                  <a:lnTo>
                    <a:pt x="361416" y="184696"/>
                  </a:lnTo>
                  <a:lnTo>
                    <a:pt x="371602" y="187477"/>
                  </a:lnTo>
                  <a:lnTo>
                    <a:pt x="380669" y="193065"/>
                  </a:lnTo>
                  <a:lnTo>
                    <a:pt x="387477" y="200863"/>
                  </a:lnTo>
                  <a:lnTo>
                    <a:pt x="390880" y="210299"/>
                  </a:lnTo>
                  <a:lnTo>
                    <a:pt x="391160" y="218401"/>
                  </a:lnTo>
                  <a:lnTo>
                    <a:pt x="390550" y="226580"/>
                  </a:lnTo>
                  <a:lnTo>
                    <a:pt x="367169" y="264896"/>
                  </a:lnTo>
                  <a:lnTo>
                    <a:pt x="332841" y="282041"/>
                  </a:lnTo>
                  <a:lnTo>
                    <a:pt x="324561" y="283692"/>
                  </a:lnTo>
                  <a:lnTo>
                    <a:pt x="305473" y="288937"/>
                  </a:lnTo>
                  <a:lnTo>
                    <a:pt x="294144" y="291807"/>
                  </a:lnTo>
                  <a:lnTo>
                    <a:pt x="282778" y="294487"/>
                  </a:lnTo>
                  <a:lnTo>
                    <a:pt x="271272" y="296964"/>
                  </a:lnTo>
                  <a:lnTo>
                    <a:pt x="256514" y="300304"/>
                  </a:lnTo>
                  <a:lnTo>
                    <a:pt x="214439" y="317487"/>
                  </a:lnTo>
                  <a:lnTo>
                    <a:pt x="182981" y="353542"/>
                  </a:lnTo>
                  <a:lnTo>
                    <a:pt x="179171" y="378828"/>
                  </a:lnTo>
                  <a:lnTo>
                    <a:pt x="181190" y="386956"/>
                  </a:lnTo>
                  <a:lnTo>
                    <a:pt x="216408" y="414210"/>
                  </a:lnTo>
                  <a:lnTo>
                    <a:pt x="230746" y="417080"/>
                  </a:lnTo>
                  <a:lnTo>
                    <a:pt x="237744" y="415798"/>
                  </a:lnTo>
                  <a:lnTo>
                    <a:pt x="244576" y="412775"/>
                  </a:lnTo>
                  <a:lnTo>
                    <a:pt x="255143" y="406933"/>
                  </a:lnTo>
                  <a:lnTo>
                    <a:pt x="266204" y="402056"/>
                  </a:lnTo>
                  <a:lnTo>
                    <a:pt x="306971" y="388073"/>
                  </a:lnTo>
                  <a:lnTo>
                    <a:pt x="326529" y="385508"/>
                  </a:lnTo>
                  <a:lnTo>
                    <a:pt x="339483" y="382473"/>
                  </a:lnTo>
                  <a:lnTo>
                    <a:pt x="352234" y="378701"/>
                  </a:lnTo>
                  <a:lnTo>
                    <a:pt x="364909" y="374789"/>
                  </a:lnTo>
                  <a:lnTo>
                    <a:pt x="373062" y="372033"/>
                  </a:lnTo>
                  <a:lnTo>
                    <a:pt x="378333" y="369062"/>
                  </a:lnTo>
                  <a:lnTo>
                    <a:pt x="383133" y="366712"/>
                  </a:lnTo>
                  <a:lnTo>
                    <a:pt x="420852" y="348424"/>
                  </a:lnTo>
                  <a:lnTo>
                    <a:pt x="458558" y="306298"/>
                  </a:lnTo>
                  <a:lnTo>
                    <a:pt x="457911" y="305816"/>
                  </a:lnTo>
                  <a:lnTo>
                    <a:pt x="462915" y="298538"/>
                  </a:lnTo>
                  <a:lnTo>
                    <a:pt x="472960" y="284378"/>
                  </a:lnTo>
                  <a:lnTo>
                    <a:pt x="477951" y="277101"/>
                  </a:lnTo>
                  <a:lnTo>
                    <a:pt x="480860" y="273304"/>
                  </a:lnTo>
                  <a:lnTo>
                    <a:pt x="481685" y="270929"/>
                  </a:lnTo>
                  <a:lnTo>
                    <a:pt x="486079" y="258749"/>
                  </a:lnTo>
                  <a:lnTo>
                    <a:pt x="489508" y="246367"/>
                  </a:lnTo>
                  <a:lnTo>
                    <a:pt x="491617" y="233730"/>
                  </a:lnTo>
                  <a:lnTo>
                    <a:pt x="492086" y="220789"/>
                  </a:lnTo>
                  <a:close/>
                </a:path>
              </a:pathLst>
            </a:custGeom>
            <a:solidFill>
              <a:srgbClr val="FFFFFF"/>
            </a:solidFill>
          </p:spPr>
          <p:txBody>
            <a:bodyPr wrap="square" lIns="0" tIns="0" rIns="0" bIns="0" rtlCol="0"/>
            <a:lstStyle/>
            <a:p>
              <a:endParaRPr dirty="0"/>
            </a:p>
          </p:txBody>
        </p:sp>
      </p:grpSp>
      <p:sp>
        <p:nvSpPr>
          <p:cNvPr id="9" name="object 9"/>
          <p:cNvSpPr/>
          <p:nvPr/>
        </p:nvSpPr>
        <p:spPr>
          <a:xfrm>
            <a:off x="11032839" y="2916383"/>
            <a:ext cx="186055" cy="375920"/>
          </a:xfrm>
          <a:custGeom>
            <a:avLst/>
            <a:gdLst/>
            <a:ahLst/>
            <a:cxnLst/>
            <a:rect l="l" t="t" r="r" b="b"/>
            <a:pathLst>
              <a:path w="186054" h="375920">
                <a:moveTo>
                  <a:pt x="145306" y="0"/>
                </a:moveTo>
                <a:lnTo>
                  <a:pt x="115921" y="25541"/>
                </a:lnTo>
                <a:lnTo>
                  <a:pt x="1349" y="331019"/>
                </a:lnTo>
                <a:lnTo>
                  <a:pt x="0" y="344663"/>
                </a:lnTo>
                <a:lnTo>
                  <a:pt x="4731" y="357954"/>
                </a:lnTo>
                <a:lnTo>
                  <a:pt x="13985" y="368721"/>
                </a:lnTo>
                <a:lnTo>
                  <a:pt x="26206" y="374797"/>
                </a:lnTo>
                <a:lnTo>
                  <a:pt x="40590" y="375482"/>
                </a:lnTo>
                <a:lnTo>
                  <a:pt x="53047" y="371105"/>
                </a:lnTo>
                <a:lnTo>
                  <a:pt x="63029" y="362359"/>
                </a:lnTo>
                <a:lnTo>
                  <a:pt x="69985" y="349939"/>
                </a:lnTo>
                <a:lnTo>
                  <a:pt x="184547" y="44472"/>
                </a:lnTo>
                <a:lnTo>
                  <a:pt x="185902" y="30826"/>
                </a:lnTo>
                <a:lnTo>
                  <a:pt x="181173" y="17532"/>
                </a:lnTo>
                <a:lnTo>
                  <a:pt x="171916" y="6761"/>
                </a:lnTo>
                <a:lnTo>
                  <a:pt x="159689" y="683"/>
                </a:lnTo>
                <a:lnTo>
                  <a:pt x="145306" y="0"/>
                </a:lnTo>
                <a:close/>
              </a:path>
            </a:pathLst>
          </a:custGeom>
          <a:solidFill>
            <a:srgbClr val="F8D943"/>
          </a:solidFill>
        </p:spPr>
        <p:txBody>
          <a:bodyPr wrap="square" lIns="0" tIns="0" rIns="0" bIns="0" rtlCol="0"/>
          <a:lstStyle/>
          <a:p>
            <a:endParaRPr dirty="0"/>
          </a:p>
        </p:txBody>
      </p:sp>
      <p:sp>
        <p:nvSpPr>
          <p:cNvPr id="10" name="object 10"/>
          <p:cNvSpPr/>
          <p:nvPr/>
        </p:nvSpPr>
        <p:spPr>
          <a:xfrm>
            <a:off x="11597969" y="3247301"/>
            <a:ext cx="456565" cy="270510"/>
          </a:xfrm>
          <a:custGeom>
            <a:avLst/>
            <a:gdLst/>
            <a:ahLst/>
            <a:cxnLst/>
            <a:rect l="l" t="t" r="r" b="b"/>
            <a:pathLst>
              <a:path w="456565" h="270510">
                <a:moveTo>
                  <a:pt x="416615" y="0"/>
                </a:moveTo>
                <a:lnTo>
                  <a:pt x="359415" y="24671"/>
                </a:lnTo>
                <a:lnTo>
                  <a:pt x="315925" y="45774"/>
                </a:lnTo>
                <a:lnTo>
                  <a:pt x="272632" y="67275"/>
                </a:lnTo>
                <a:lnTo>
                  <a:pt x="229540" y="89172"/>
                </a:lnTo>
                <a:lnTo>
                  <a:pt x="186652" y="111463"/>
                </a:lnTo>
                <a:lnTo>
                  <a:pt x="143969" y="134147"/>
                </a:lnTo>
                <a:lnTo>
                  <a:pt x="101496" y="157223"/>
                </a:lnTo>
                <a:lnTo>
                  <a:pt x="59234" y="180687"/>
                </a:lnTo>
                <a:lnTo>
                  <a:pt x="17186" y="204539"/>
                </a:lnTo>
                <a:lnTo>
                  <a:pt x="0" y="240010"/>
                </a:lnTo>
                <a:lnTo>
                  <a:pt x="4412" y="253228"/>
                </a:lnTo>
                <a:lnTo>
                  <a:pt x="13795" y="263641"/>
                </a:lnTo>
                <a:lnTo>
                  <a:pt x="26149" y="269495"/>
                </a:lnTo>
                <a:lnTo>
                  <a:pt x="39807" y="270409"/>
                </a:lnTo>
                <a:lnTo>
                  <a:pt x="53101" y="266003"/>
                </a:lnTo>
                <a:lnTo>
                  <a:pt x="95149" y="242146"/>
                </a:lnTo>
                <a:lnTo>
                  <a:pt x="137412" y="218678"/>
                </a:lnTo>
                <a:lnTo>
                  <a:pt x="179887" y="195602"/>
                </a:lnTo>
                <a:lnTo>
                  <a:pt x="222571" y="172918"/>
                </a:lnTo>
                <a:lnTo>
                  <a:pt x="265462" y="150627"/>
                </a:lnTo>
                <a:lnTo>
                  <a:pt x="308555" y="128731"/>
                </a:lnTo>
                <a:lnTo>
                  <a:pt x="351849" y="107231"/>
                </a:lnTo>
                <a:lnTo>
                  <a:pt x="395341" y="86127"/>
                </a:lnTo>
                <a:lnTo>
                  <a:pt x="439027" y="65422"/>
                </a:lnTo>
                <a:lnTo>
                  <a:pt x="449640" y="56558"/>
                </a:lnTo>
                <a:lnTo>
                  <a:pt x="455340" y="43837"/>
                </a:lnTo>
                <a:lnTo>
                  <a:pt x="456078" y="29733"/>
                </a:lnTo>
                <a:lnTo>
                  <a:pt x="451801" y="16722"/>
                </a:lnTo>
                <a:lnTo>
                  <a:pt x="442245" y="6055"/>
                </a:lnTo>
                <a:lnTo>
                  <a:pt x="430090" y="588"/>
                </a:lnTo>
                <a:lnTo>
                  <a:pt x="416615" y="0"/>
                </a:lnTo>
                <a:close/>
              </a:path>
            </a:pathLst>
          </a:custGeom>
          <a:solidFill>
            <a:srgbClr val="F8D943"/>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11304297" y="3261410"/>
            <a:ext cx="128051" cy="147633"/>
          </a:xfrm>
          <a:prstGeom prst="rect">
            <a:avLst/>
          </a:prstGeom>
        </p:spPr>
      </p:pic>
      <p:sp>
        <p:nvSpPr>
          <p:cNvPr id="12" name="object 12"/>
          <p:cNvSpPr/>
          <p:nvPr/>
        </p:nvSpPr>
        <p:spPr>
          <a:xfrm>
            <a:off x="11565202" y="3876450"/>
            <a:ext cx="267335" cy="198120"/>
          </a:xfrm>
          <a:custGeom>
            <a:avLst/>
            <a:gdLst/>
            <a:ahLst/>
            <a:cxnLst/>
            <a:rect l="l" t="t" r="r" b="b"/>
            <a:pathLst>
              <a:path w="267334" h="198120">
                <a:moveTo>
                  <a:pt x="35262" y="0"/>
                </a:moveTo>
                <a:lnTo>
                  <a:pt x="21653" y="2431"/>
                </a:lnTo>
                <a:lnTo>
                  <a:pt x="10161" y="10256"/>
                </a:lnTo>
                <a:lnTo>
                  <a:pt x="2678" y="22137"/>
                </a:lnTo>
                <a:lnTo>
                  <a:pt x="0" y="35470"/>
                </a:lnTo>
                <a:lnTo>
                  <a:pt x="2402" y="48778"/>
                </a:lnTo>
                <a:lnTo>
                  <a:pt x="47687" y="95032"/>
                </a:lnTo>
                <a:lnTo>
                  <a:pt x="88044" y="125959"/>
                </a:lnTo>
                <a:lnTo>
                  <a:pt x="130666" y="153103"/>
                </a:lnTo>
                <a:lnTo>
                  <a:pt x="175624" y="176602"/>
                </a:lnTo>
                <a:lnTo>
                  <a:pt x="222563" y="196323"/>
                </a:lnTo>
                <a:lnTo>
                  <a:pt x="236217" y="197665"/>
                </a:lnTo>
                <a:lnTo>
                  <a:pt x="249506" y="192947"/>
                </a:lnTo>
                <a:lnTo>
                  <a:pt x="260269" y="183704"/>
                </a:lnTo>
                <a:lnTo>
                  <a:pt x="266342" y="171476"/>
                </a:lnTo>
                <a:lnTo>
                  <a:pt x="267030" y="157098"/>
                </a:lnTo>
                <a:lnTo>
                  <a:pt x="262659" y="144627"/>
                </a:lnTo>
                <a:lnTo>
                  <a:pt x="253917" y="134636"/>
                </a:lnTo>
                <a:lnTo>
                  <a:pt x="241495" y="127697"/>
                </a:lnTo>
                <a:lnTo>
                  <a:pt x="236825" y="125959"/>
                </a:lnTo>
                <a:lnTo>
                  <a:pt x="232176" y="124168"/>
                </a:lnTo>
                <a:lnTo>
                  <a:pt x="227537" y="122326"/>
                </a:lnTo>
                <a:lnTo>
                  <a:pt x="220815" y="119603"/>
                </a:lnTo>
                <a:lnTo>
                  <a:pt x="220979" y="119603"/>
                </a:lnTo>
                <a:lnTo>
                  <a:pt x="214287" y="116628"/>
                </a:lnTo>
                <a:lnTo>
                  <a:pt x="207882" y="113673"/>
                </a:lnTo>
                <a:lnTo>
                  <a:pt x="169569" y="93802"/>
                </a:lnTo>
                <a:lnTo>
                  <a:pt x="132957" y="70942"/>
                </a:lnTo>
                <a:lnTo>
                  <a:pt x="107429" y="52363"/>
                </a:lnTo>
                <a:lnTo>
                  <a:pt x="105687" y="50998"/>
                </a:lnTo>
                <a:lnTo>
                  <a:pt x="70874" y="20427"/>
                </a:lnTo>
                <a:lnTo>
                  <a:pt x="60495" y="10256"/>
                </a:lnTo>
                <a:lnTo>
                  <a:pt x="48904" y="2696"/>
                </a:lnTo>
                <a:lnTo>
                  <a:pt x="35262" y="0"/>
                </a:lnTo>
                <a:close/>
              </a:path>
              <a:path w="267334" h="198120">
                <a:moveTo>
                  <a:pt x="220815" y="119603"/>
                </a:moveTo>
                <a:lnTo>
                  <a:pt x="227422" y="122326"/>
                </a:lnTo>
                <a:lnTo>
                  <a:pt x="224764" y="121203"/>
                </a:lnTo>
                <a:lnTo>
                  <a:pt x="220815" y="119603"/>
                </a:lnTo>
                <a:close/>
              </a:path>
              <a:path w="267334" h="198120">
                <a:moveTo>
                  <a:pt x="224764" y="121203"/>
                </a:moveTo>
                <a:lnTo>
                  <a:pt x="227422" y="122326"/>
                </a:lnTo>
                <a:lnTo>
                  <a:pt x="224764" y="121203"/>
                </a:lnTo>
                <a:close/>
              </a:path>
              <a:path w="267334" h="198120">
                <a:moveTo>
                  <a:pt x="220979" y="119603"/>
                </a:moveTo>
                <a:lnTo>
                  <a:pt x="220815" y="119603"/>
                </a:lnTo>
                <a:lnTo>
                  <a:pt x="224764" y="121203"/>
                </a:lnTo>
                <a:lnTo>
                  <a:pt x="220979" y="119603"/>
                </a:lnTo>
                <a:close/>
              </a:path>
              <a:path w="267334" h="198120">
                <a:moveTo>
                  <a:pt x="109912" y="54354"/>
                </a:moveTo>
                <a:close/>
              </a:path>
            </a:pathLst>
          </a:custGeom>
          <a:solidFill>
            <a:srgbClr val="F8D943"/>
          </a:solidFill>
        </p:spPr>
        <p:txBody>
          <a:bodyPr wrap="square" lIns="0" tIns="0" rIns="0" bIns="0" rtlCol="0"/>
          <a:lstStyle/>
          <a:p>
            <a:endParaRPr dirty="0"/>
          </a:p>
        </p:txBody>
      </p:sp>
      <p:sp>
        <p:nvSpPr>
          <p:cNvPr id="13" name="object 13"/>
          <p:cNvSpPr/>
          <p:nvPr/>
        </p:nvSpPr>
        <p:spPr>
          <a:xfrm>
            <a:off x="8742237" y="3012369"/>
            <a:ext cx="86360" cy="339090"/>
          </a:xfrm>
          <a:custGeom>
            <a:avLst/>
            <a:gdLst/>
            <a:ahLst/>
            <a:cxnLst/>
            <a:rect l="l" t="t" r="r" b="b"/>
            <a:pathLst>
              <a:path w="86359" h="339089">
                <a:moveTo>
                  <a:pt x="45550" y="0"/>
                </a:moveTo>
                <a:lnTo>
                  <a:pt x="32278" y="3103"/>
                </a:lnTo>
                <a:lnTo>
                  <a:pt x="20370" y="10651"/>
                </a:lnTo>
                <a:lnTo>
                  <a:pt x="12157" y="21768"/>
                </a:lnTo>
                <a:lnTo>
                  <a:pt x="9970" y="35580"/>
                </a:lnTo>
                <a:lnTo>
                  <a:pt x="14094" y="87631"/>
                </a:lnTo>
                <a:lnTo>
                  <a:pt x="15247" y="139779"/>
                </a:lnTo>
                <a:lnTo>
                  <a:pt x="13378" y="191794"/>
                </a:lnTo>
                <a:lnTo>
                  <a:pt x="8432" y="243442"/>
                </a:lnTo>
                <a:lnTo>
                  <a:pt x="358" y="294493"/>
                </a:lnTo>
                <a:lnTo>
                  <a:pt x="0" y="308391"/>
                </a:lnTo>
                <a:lnTo>
                  <a:pt x="4073" y="321530"/>
                </a:lnTo>
                <a:lnTo>
                  <a:pt x="12504" y="332096"/>
                </a:lnTo>
                <a:lnTo>
                  <a:pt x="25216" y="338272"/>
                </a:lnTo>
                <a:lnTo>
                  <a:pt x="38935" y="338821"/>
                </a:lnTo>
                <a:lnTo>
                  <a:pt x="52288" y="334674"/>
                </a:lnTo>
                <a:lnTo>
                  <a:pt x="76652" y="267464"/>
                </a:lnTo>
                <a:lnTo>
                  <a:pt x="82126" y="221279"/>
                </a:lnTo>
                <a:lnTo>
                  <a:pt x="85363" y="174929"/>
                </a:lnTo>
                <a:lnTo>
                  <a:pt x="86312" y="128483"/>
                </a:lnTo>
                <a:lnTo>
                  <a:pt x="84922" y="82010"/>
                </a:lnTo>
                <a:lnTo>
                  <a:pt x="81141" y="35580"/>
                </a:lnTo>
                <a:lnTo>
                  <a:pt x="77650" y="22106"/>
                </a:lnTo>
                <a:lnTo>
                  <a:pt x="70350" y="10521"/>
                </a:lnTo>
                <a:lnTo>
                  <a:pt x="59548" y="2571"/>
                </a:lnTo>
                <a:lnTo>
                  <a:pt x="45550" y="0"/>
                </a:lnTo>
                <a:close/>
              </a:path>
            </a:pathLst>
          </a:custGeom>
          <a:solidFill>
            <a:srgbClr val="F8D943"/>
          </a:solidFill>
        </p:spPr>
        <p:txBody>
          <a:bodyPr wrap="square" lIns="0" tIns="0" rIns="0" bIns="0" rtlCol="0"/>
          <a:lstStyle/>
          <a:p>
            <a:endParaRPr dirty="0"/>
          </a:p>
        </p:txBody>
      </p:sp>
      <p:sp>
        <p:nvSpPr>
          <p:cNvPr id="14" name="object 14"/>
          <p:cNvSpPr/>
          <p:nvPr/>
        </p:nvSpPr>
        <p:spPr>
          <a:xfrm>
            <a:off x="8197949" y="3147374"/>
            <a:ext cx="304165" cy="354330"/>
          </a:xfrm>
          <a:custGeom>
            <a:avLst/>
            <a:gdLst/>
            <a:ahLst/>
            <a:cxnLst/>
            <a:rect l="l" t="t" r="r" b="b"/>
            <a:pathLst>
              <a:path w="304165" h="354329">
                <a:moveTo>
                  <a:pt x="30800" y="0"/>
                </a:moveTo>
                <a:lnTo>
                  <a:pt x="17441" y="4493"/>
                </a:lnTo>
                <a:lnTo>
                  <a:pt x="7199" y="13785"/>
                </a:lnTo>
                <a:lnTo>
                  <a:pt x="1113" y="26278"/>
                </a:lnTo>
                <a:lnTo>
                  <a:pt x="0" y="40050"/>
                </a:lnTo>
                <a:lnTo>
                  <a:pt x="4677" y="53183"/>
                </a:lnTo>
                <a:lnTo>
                  <a:pt x="30611" y="92554"/>
                </a:lnTo>
                <a:lnTo>
                  <a:pt x="57497" y="131480"/>
                </a:lnTo>
                <a:lnTo>
                  <a:pt x="85375" y="169788"/>
                </a:lnTo>
                <a:lnTo>
                  <a:pt x="114281" y="207308"/>
                </a:lnTo>
                <a:lnTo>
                  <a:pt x="144254" y="243869"/>
                </a:lnTo>
                <a:lnTo>
                  <a:pt x="175331" y="279301"/>
                </a:lnTo>
                <a:lnTo>
                  <a:pt x="211281" y="316004"/>
                </a:lnTo>
                <a:lnTo>
                  <a:pt x="250418" y="349268"/>
                </a:lnTo>
                <a:lnTo>
                  <a:pt x="263231" y="354322"/>
                </a:lnTo>
                <a:lnTo>
                  <a:pt x="277169" y="352940"/>
                </a:lnTo>
                <a:lnTo>
                  <a:pt x="289901" y="346529"/>
                </a:lnTo>
                <a:lnTo>
                  <a:pt x="299097" y="336493"/>
                </a:lnTo>
                <a:lnTo>
                  <a:pt x="303775" y="322813"/>
                </a:lnTo>
                <a:lnTo>
                  <a:pt x="302481" y="309675"/>
                </a:lnTo>
                <a:lnTo>
                  <a:pt x="296304" y="297773"/>
                </a:lnTo>
                <a:lnTo>
                  <a:pt x="286333" y="287804"/>
                </a:lnTo>
                <a:lnTo>
                  <a:pt x="254734" y="259336"/>
                </a:lnTo>
                <a:lnTo>
                  <a:pt x="216038" y="218253"/>
                </a:lnTo>
                <a:lnTo>
                  <a:pt x="185883" y="182612"/>
                </a:lnTo>
                <a:lnTo>
                  <a:pt x="161834" y="152363"/>
                </a:lnTo>
                <a:lnTo>
                  <a:pt x="134910" y="116458"/>
                </a:lnTo>
                <a:lnTo>
                  <a:pt x="102872" y="71639"/>
                </a:lnTo>
                <a:lnTo>
                  <a:pt x="79181" y="37032"/>
                </a:lnTo>
                <a:lnTo>
                  <a:pt x="66120" y="17247"/>
                </a:lnTo>
                <a:lnTo>
                  <a:pt x="56536" y="7045"/>
                </a:lnTo>
                <a:lnTo>
                  <a:pt x="44297" y="1073"/>
                </a:lnTo>
                <a:lnTo>
                  <a:pt x="30800" y="0"/>
                </a:lnTo>
                <a:close/>
              </a:path>
              <a:path w="304165" h="354329">
                <a:moveTo>
                  <a:pt x="286428" y="287804"/>
                </a:moveTo>
                <a:lnTo>
                  <a:pt x="294417" y="293961"/>
                </a:lnTo>
                <a:lnTo>
                  <a:pt x="286428" y="287804"/>
                </a:lnTo>
                <a:close/>
              </a:path>
              <a:path w="304165" h="354329">
                <a:moveTo>
                  <a:pt x="161834" y="152363"/>
                </a:moveTo>
                <a:lnTo>
                  <a:pt x="165960" y="157661"/>
                </a:lnTo>
                <a:lnTo>
                  <a:pt x="161834" y="152363"/>
                </a:lnTo>
                <a:close/>
              </a:path>
            </a:pathLst>
          </a:custGeom>
          <a:solidFill>
            <a:srgbClr val="F8D943"/>
          </a:solidFill>
        </p:spPr>
        <p:txBody>
          <a:bodyPr wrap="square" lIns="0" tIns="0" rIns="0" bIns="0" rtlCol="0"/>
          <a:lstStyle/>
          <a:p>
            <a:endParaRPr dirty="0"/>
          </a:p>
        </p:txBody>
      </p:sp>
      <p:sp>
        <p:nvSpPr>
          <p:cNvPr id="15" name="object 15"/>
          <p:cNvSpPr/>
          <p:nvPr/>
        </p:nvSpPr>
        <p:spPr>
          <a:xfrm>
            <a:off x="8199807" y="3722611"/>
            <a:ext cx="262255" cy="90170"/>
          </a:xfrm>
          <a:custGeom>
            <a:avLst/>
            <a:gdLst/>
            <a:ahLst/>
            <a:cxnLst/>
            <a:rect l="l" t="t" r="r" b="b"/>
            <a:pathLst>
              <a:path w="262254" h="90170">
                <a:moveTo>
                  <a:pt x="35590" y="0"/>
                </a:moveTo>
                <a:lnTo>
                  <a:pt x="22075" y="2277"/>
                </a:lnTo>
                <a:lnTo>
                  <a:pt x="10523" y="10397"/>
                </a:lnTo>
                <a:lnTo>
                  <a:pt x="2607" y="22216"/>
                </a:lnTo>
                <a:lnTo>
                  <a:pt x="0" y="35590"/>
                </a:lnTo>
                <a:lnTo>
                  <a:pt x="3157" y="49663"/>
                </a:lnTo>
                <a:lnTo>
                  <a:pt x="10680" y="60465"/>
                </a:lnTo>
                <a:lnTo>
                  <a:pt x="21760" y="67727"/>
                </a:lnTo>
                <a:lnTo>
                  <a:pt x="35590" y="71181"/>
                </a:lnTo>
                <a:lnTo>
                  <a:pt x="226558" y="89829"/>
                </a:lnTo>
                <a:lnTo>
                  <a:pt x="240072" y="87559"/>
                </a:lnTo>
                <a:lnTo>
                  <a:pt x="251621" y="79445"/>
                </a:lnTo>
                <a:lnTo>
                  <a:pt x="259537" y="67627"/>
                </a:lnTo>
                <a:lnTo>
                  <a:pt x="262149" y="54249"/>
                </a:lnTo>
                <a:lnTo>
                  <a:pt x="258994" y="40171"/>
                </a:lnTo>
                <a:lnTo>
                  <a:pt x="251468" y="29370"/>
                </a:lnTo>
                <a:lnTo>
                  <a:pt x="240386" y="22111"/>
                </a:lnTo>
                <a:lnTo>
                  <a:pt x="226558" y="18659"/>
                </a:lnTo>
                <a:lnTo>
                  <a:pt x="35590" y="0"/>
                </a:lnTo>
                <a:close/>
              </a:path>
            </a:pathLst>
          </a:custGeom>
          <a:solidFill>
            <a:srgbClr val="F8D943"/>
          </a:solidFill>
        </p:spPr>
        <p:txBody>
          <a:bodyPr wrap="square" lIns="0" tIns="0" rIns="0" bIns="0" rtlCol="0"/>
          <a:lstStyle/>
          <a:p>
            <a:endParaRPr dirty="0"/>
          </a:p>
        </p:txBody>
      </p:sp>
      <p:sp>
        <p:nvSpPr>
          <p:cNvPr id="31" name="object 16">
            <a:extLst>
              <a:ext uri="{FF2B5EF4-FFF2-40B4-BE49-F238E27FC236}">
                <a16:creationId xmlns:a16="http://schemas.microsoft.com/office/drawing/2014/main" id="{3711BE11-7E82-160E-802A-4B67056CD72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2" name="object 17">
            <a:extLst>
              <a:ext uri="{FF2B5EF4-FFF2-40B4-BE49-F238E27FC236}">
                <a16:creationId xmlns:a16="http://schemas.microsoft.com/office/drawing/2014/main" id="{56D8A8CC-6AC1-BD01-4B5C-5B1F927FE5B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3" name="object 18">
            <a:extLst>
              <a:ext uri="{FF2B5EF4-FFF2-40B4-BE49-F238E27FC236}">
                <a16:creationId xmlns:a16="http://schemas.microsoft.com/office/drawing/2014/main" id="{6FD96763-715A-0FC0-9768-227BA4C5F407}"/>
              </a:ext>
            </a:extLst>
          </p:cNvPr>
          <p:cNvGrpSpPr/>
          <p:nvPr/>
        </p:nvGrpSpPr>
        <p:grpSpPr>
          <a:xfrm>
            <a:off x="710101" y="611769"/>
            <a:ext cx="18580100" cy="436880"/>
            <a:chOff x="710101" y="611769"/>
            <a:chExt cx="18580100" cy="436880"/>
          </a:xfrm>
        </p:grpSpPr>
        <p:sp>
          <p:nvSpPr>
            <p:cNvPr id="34" name="object 19">
              <a:extLst>
                <a:ext uri="{FF2B5EF4-FFF2-40B4-BE49-F238E27FC236}">
                  <a16:creationId xmlns:a16="http://schemas.microsoft.com/office/drawing/2014/main" id="{1A2AB35C-2C55-FF6C-8102-6B5791654E7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5" name="object 20">
              <a:extLst>
                <a:ext uri="{FF2B5EF4-FFF2-40B4-BE49-F238E27FC236}">
                  <a16:creationId xmlns:a16="http://schemas.microsoft.com/office/drawing/2014/main" id="{91278D5C-2EB7-1D8C-2A27-47469F11F8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6" name="object 21">
              <a:extLst>
                <a:ext uri="{FF2B5EF4-FFF2-40B4-BE49-F238E27FC236}">
                  <a16:creationId xmlns:a16="http://schemas.microsoft.com/office/drawing/2014/main" id="{C22ADC6E-D254-642E-A7D6-B945C89009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7" name="object 22">
              <a:extLst>
                <a:ext uri="{FF2B5EF4-FFF2-40B4-BE49-F238E27FC236}">
                  <a16:creationId xmlns:a16="http://schemas.microsoft.com/office/drawing/2014/main" id="{6588AE9F-7DF2-63D5-346E-E4224C18764B}"/>
                </a:ext>
              </a:extLst>
            </p:cNvPr>
            <p:cNvPicPr/>
            <p:nvPr/>
          </p:nvPicPr>
          <p:blipFill>
            <a:blip r:embed="rId4" cstate="print"/>
            <a:stretch>
              <a:fillRect/>
            </a:stretch>
          </p:blipFill>
          <p:spPr>
            <a:xfrm>
              <a:off x="13157475" y="804493"/>
              <a:ext cx="101839" cy="104719"/>
            </a:xfrm>
            <a:prstGeom prst="rect">
              <a:avLst/>
            </a:prstGeom>
          </p:spPr>
        </p:pic>
        <p:sp>
          <p:nvSpPr>
            <p:cNvPr id="38" name="object 23">
              <a:extLst>
                <a:ext uri="{FF2B5EF4-FFF2-40B4-BE49-F238E27FC236}">
                  <a16:creationId xmlns:a16="http://schemas.microsoft.com/office/drawing/2014/main" id="{6DAC096C-C826-2560-2098-9D06BC0F17F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9" name="object 24">
              <a:extLst>
                <a:ext uri="{FF2B5EF4-FFF2-40B4-BE49-F238E27FC236}">
                  <a16:creationId xmlns:a16="http://schemas.microsoft.com/office/drawing/2014/main" id="{2EE5F569-5FAB-34CB-6620-34F2E62A93C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0" name="object 25">
              <a:extLst>
                <a:ext uri="{FF2B5EF4-FFF2-40B4-BE49-F238E27FC236}">
                  <a16:creationId xmlns:a16="http://schemas.microsoft.com/office/drawing/2014/main" id="{713C195C-8217-0345-3B7F-6F04B52374DD}"/>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1" name="object 26">
              <a:extLst>
                <a:ext uri="{FF2B5EF4-FFF2-40B4-BE49-F238E27FC236}">
                  <a16:creationId xmlns:a16="http://schemas.microsoft.com/office/drawing/2014/main" id="{B80D5905-BD13-1C83-E962-C12F75BC55D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2" name="object 27">
              <a:extLst>
                <a:ext uri="{FF2B5EF4-FFF2-40B4-BE49-F238E27FC236}">
                  <a16:creationId xmlns:a16="http://schemas.microsoft.com/office/drawing/2014/main" id="{0BEB0923-C332-835F-B0DA-BD4D90809692}"/>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3" name="object 28">
              <a:extLst>
                <a:ext uri="{FF2B5EF4-FFF2-40B4-BE49-F238E27FC236}">
                  <a16:creationId xmlns:a16="http://schemas.microsoft.com/office/drawing/2014/main" id="{BB2772D7-5436-0BC9-AB6D-41713D078356}"/>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4" name="object 29">
              <a:extLst>
                <a:ext uri="{FF2B5EF4-FFF2-40B4-BE49-F238E27FC236}">
                  <a16:creationId xmlns:a16="http://schemas.microsoft.com/office/drawing/2014/main" id="{6DE3B98E-D36E-6795-BB6B-4080F6A47DF9}"/>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5" name="object 30">
              <a:extLst>
                <a:ext uri="{FF2B5EF4-FFF2-40B4-BE49-F238E27FC236}">
                  <a16:creationId xmlns:a16="http://schemas.microsoft.com/office/drawing/2014/main" id="{E691B314-352D-B194-8946-6539C246697D}"/>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569738" y="1567156"/>
            <a:ext cx="10333312" cy="9182735"/>
            <a:chOff x="2569738" y="1567156"/>
            <a:chExt cx="10333312"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10352971" y="4638583"/>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352971" y="4638583"/>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56006" y="4722369"/>
              <a:ext cx="2267585" cy="1547495"/>
            </a:xfrm>
            <a:custGeom>
              <a:avLst/>
              <a:gdLst/>
              <a:ahLst/>
              <a:cxnLst/>
              <a:rect l="l" t="t" r="r" b="b"/>
              <a:pathLst>
                <a:path w="2267584" h="1547495">
                  <a:moveTo>
                    <a:pt x="2267491" y="0"/>
                  </a:moveTo>
                  <a:lnTo>
                    <a:pt x="2178628" y="894540"/>
                  </a:lnTo>
                  <a:lnTo>
                    <a:pt x="1912810" y="1353899"/>
                  </a:lnTo>
                  <a:lnTo>
                    <a:pt x="1257460" y="1523137"/>
                  </a:lnTo>
                  <a:lnTo>
                    <a:pt x="0" y="1547314"/>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2569738" y="5869507"/>
              <a:ext cx="4837465" cy="823032"/>
            </a:xfrm>
            <a:prstGeom prst="rect">
              <a:avLst/>
            </a:prstGeom>
          </p:spPr>
        </p:pic>
      </p:grpSp>
      <p:sp>
        <p:nvSpPr>
          <p:cNvPr id="31" name="object 13">
            <a:extLst>
              <a:ext uri="{FF2B5EF4-FFF2-40B4-BE49-F238E27FC236}">
                <a16:creationId xmlns:a16="http://schemas.microsoft.com/office/drawing/2014/main" id="{A11A1C0E-72A9-0A62-9D68-6C11326DDAE9}"/>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06687F23-DBBD-C0CB-D4DA-1A0BBEE03781}"/>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8A703ADA-F9DE-D942-F08C-7A4E96A2B19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9616E344-6A18-7F29-84DC-8D0D5A399879}"/>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E4345B2F-C5DC-EAAA-137C-A28DA3C3114F}"/>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A18A6A2-ECF6-1A31-1973-789CC74DFE6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E80D3F61-F2AA-E56F-87A8-B55D0CFBA92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0CA44FF8-8ED9-E592-D278-8AA41C121830}"/>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A5D35C67-005E-C8F2-165E-18F6ECDF9E00}"/>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74480D4A-6400-6976-D6F9-9A844770E2D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F8F1F967-07D7-0D03-7877-73F9403C5BAF}"/>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9D87983-29A4-5DFB-A0D0-51A108978F8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1E23053F-8BFF-2603-0EEF-5FF2458905E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5932F6A8-5DAE-97EE-6337-C0B371C5A4F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E0A49E98-AE24-8247-6203-F6B39ACD758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F1FD751A-63AB-6EFF-4B1E-2298B5311DB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598D7DB7-6A90-A7B6-12CE-B12E04EE8E1F}"/>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26A6CE17-3311-0EFB-BE51-C205A9C1385C}"/>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9" name="object 2">
            <a:extLst>
              <a:ext uri="{FF2B5EF4-FFF2-40B4-BE49-F238E27FC236}">
                <a16:creationId xmlns:a16="http://schemas.microsoft.com/office/drawing/2014/main" id="{48ED958C-B6CC-A352-86FF-66ACA63F6E1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569738" y="1567156"/>
            <a:ext cx="10333312" cy="9182735"/>
            <a:chOff x="2569738" y="1567156"/>
            <a:chExt cx="10333312"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10352971" y="4638583"/>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352971" y="4638583"/>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56006" y="4722369"/>
              <a:ext cx="2267585" cy="1547495"/>
            </a:xfrm>
            <a:custGeom>
              <a:avLst/>
              <a:gdLst/>
              <a:ahLst/>
              <a:cxnLst/>
              <a:rect l="l" t="t" r="r" b="b"/>
              <a:pathLst>
                <a:path w="2267584" h="1547495">
                  <a:moveTo>
                    <a:pt x="2267491" y="0"/>
                  </a:moveTo>
                  <a:lnTo>
                    <a:pt x="2178628" y="894540"/>
                  </a:lnTo>
                  <a:lnTo>
                    <a:pt x="1912810" y="1353899"/>
                  </a:lnTo>
                  <a:lnTo>
                    <a:pt x="1257460" y="1523137"/>
                  </a:lnTo>
                  <a:lnTo>
                    <a:pt x="0" y="1547314"/>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2569738" y="4155666"/>
              <a:ext cx="4837465" cy="2536873"/>
            </a:xfrm>
            <a:prstGeom prst="rect">
              <a:avLst/>
            </a:prstGeom>
          </p:spPr>
        </p:pic>
      </p:grpSp>
      <p:sp>
        <p:nvSpPr>
          <p:cNvPr id="11" name="object 11"/>
          <p:cNvSpPr txBox="1"/>
          <p:nvPr/>
        </p:nvSpPr>
        <p:spPr>
          <a:xfrm>
            <a:off x="1668083" y="6986623"/>
            <a:ext cx="5687923" cy="1313180"/>
          </a:xfrm>
          <a:prstGeom prst="rect">
            <a:avLst/>
          </a:prstGeom>
        </p:spPr>
        <p:txBody>
          <a:bodyPr vert="horz" wrap="square" lIns="0" tIns="1905" rIns="0" bIns="0" rtlCol="0">
            <a:spAutoFit/>
          </a:bodyPr>
          <a:lstStyle/>
          <a:p>
            <a:pPr marL="12700" marR="5080">
              <a:lnSpc>
                <a:spcPct val="103899"/>
              </a:lnSpc>
              <a:spcBef>
                <a:spcPts val="15"/>
              </a:spcBef>
            </a:pPr>
            <a:r>
              <a:rPr sz="2050" b="1" spc="110" dirty="0">
                <a:solidFill>
                  <a:srgbClr val="602177"/>
                </a:solidFill>
                <a:latin typeface="Calibri"/>
                <a:cs typeface="Calibri"/>
              </a:rPr>
              <a:t>Il</a:t>
            </a:r>
            <a:r>
              <a:rPr sz="2050" b="1" spc="145" dirty="0">
                <a:solidFill>
                  <a:srgbClr val="602177"/>
                </a:solidFill>
                <a:latin typeface="Calibri"/>
                <a:cs typeface="Calibri"/>
              </a:rPr>
              <a:t> </a:t>
            </a:r>
            <a:r>
              <a:rPr sz="2050" b="1" spc="50" dirty="0">
                <a:solidFill>
                  <a:srgbClr val="602177"/>
                </a:solidFill>
                <a:latin typeface="Calibri"/>
                <a:cs typeface="Calibri"/>
              </a:rPr>
              <a:t>s’agit</a:t>
            </a:r>
            <a:r>
              <a:rPr sz="2050" b="1" spc="160" dirty="0">
                <a:solidFill>
                  <a:srgbClr val="602177"/>
                </a:solidFill>
                <a:latin typeface="Calibri"/>
                <a:cs typeface="Calibri"/>
              </a:rPr>
              <a:t> </a:t>
            </a:r>
            <a:r>
              <a:rPr sz="2050" b="1" dirty="0">
                <a:solidFill>
                  <a:srgbClr val="602177"/>
                </a:solidFill>
                <a:latin typeface="Calibri"/>
                <a:cs typeface="Calibri"/>
              </a:rPr>
              <a:t>probablement</a:t>
            </a:r>
            <a:r>
              <a:rPr sz="2050" b="1" spc="160" dirty="0">
                <a:solidFill>
                  <a:srgbClr val="602177"/>
                </a:solidFill>
                <a:latin typeface="Calibri"/>
                <a:cs typeface="Calibri"/>
              </a:rPr>
              <a:t> </a:t>
            </a:r>
            <a:r>
              <a:rPr sz="2050" b="1" dirty="0">
                <a:solidFill>
                  <a:srgbClr val="602177"/>
                </a:solidFill>
                <a:latin typeface="Calibri"/>
                <a:cs typeface="Calibri"/>
              </a:rPr>
              <a:t>d’une</a:t>
            </a:r>
            <a:r>
              <a:rPr sz="2050" b="1" spc="160" dirty="0">
                <a:solidFill>
                  <a:srgbClr val="602177"/>
                </a:solidFill>
                <a:latin typeface="Calibri"/>
                <a:cs typeface="Calibri"/>
              </a:rPr>
              <a:t> </a:t>
            </a:r>
            <a:r>
              <a:rPr sz="2050" b="1" dirty="0">
                <a:solidFill>
                  <a:srgbClr val="602177"/>
                </a:solidFill>
                <a:latin typeface="Calibri"/>
                <a:cs typeface="Calibri"/>
              </a:rPr>
              <a:t>arnaque.</a:t>
            </a:r>
            <a:r>
              <a:rPr sz="2050" b="1" spc="160" dirty="0">
                <a:solidFill>
                  <a:srgbClr val="602177"/>
                </a:solidFill>
                <a:latin typeface="Calibri"/>
                <a:cs typeface="Calibri"/>
              </a:rPr>
              <a:t> </a:t>
            </a:r>
            <a:r>
              <a:rPr sz="2050" b="1" dirty="0">
                <a:solidFill>
                  <a:srgbClr val="602177"/>
                </a:solidFill>
                <a:latin typeface="Calibri"/>
                <a:cs typeface="Calibri"/>
              </a:rPr>
              <a:t>Souvent,</a:t>
            </a:r>
            <a:r>
              <a:rPr sz="2050" b="1" spc="160" dirty="0">
                <a:solidFill>
                  <a:srgbClr val="602177"/>
                </a:solidFill>
                <a:latin typeface="Calibri"/>
                <a:cs typeface="Calibri"/>
              </a:rPr>
              <a:t> </a:t>
            </a:r>
            <a:r>
              <a:rPr sz="2050" b="1" spc="45" dirty="0">
                <a:solidFill>
                  <a:srgbClr val="602177"/>
                </a:solidFill>
                <a:latin typeface="Calibri"/>
                <a:cs typeface="Calibri"/>
              </a:rPr>
              <a:t>les </a:t>
            </a:r>
            <a:r>
              <a:rPr sz="2050" b="1" spc="50" dirty="0">
                <a:solidFill>
                  <a:srgbClr val="602177"/>
                </a:solidFill>
                <a:latin typeface="Calibri"/>
                <a:cs typeface="Calibri"/>
              </a:rPr>
              <a:t>fraudeurs</a:t>
            </a:r>
            <a:r>
              <a:rPr sz="2050" b="1" spc="15" dirty="0">
                <a:solidFill>
                  <a:srgbClr val="602177"/>
                </a:solidFill>
                <a:latin typeface="Calibri"/>
                <a:cs typeface="Calibri"/>
              </a:rPr>
              <a:t> </a:t>
            </a:r>
            <a:r>
              <a:rPr sz="2050" b="1" spc="65" dirty="0">
                <a:solidFill>
                  <a:srgbClr val="602177"/>
                </a:solidFill>
                <a:latin typeface="Calibri"/>
                <a:cs typeface="Calibri"/>
              </a:rPr>
              <a:t>utilisent</a:t>
            </a:r>
            <a:r>
              <a:rPr sz="2050" b="1" spc="30" dirty="0">
                <a:solidFill>
                  <a:srgbClr val="602177"/>
                </a:solidFill>
                <a:latin typeface="Calibri"/>
                <a:cs typeface="Calibri"/>
              </a:rPr>
              <a:t> </a:t>
            </a:r>
            <a:r>
              <a:rPr sz="2050" b="1" dirty="0">
                <a:solidFill>
                  <a:srgbClr val="602177"/>
                </a:solidFill>
                <a:latin typeface="Calibri"/>
                <a:cs typeface="Calibri"/>
              </a:rPr>
              <a:t>des</a:t>
            </a:r>
            <a:r>
              <a:rPr sz="2050" b="1" spc="25" dirty="0">
                <a:solidFill>
                  <a:srgbClr val="602177"/>
                </a:solidFill>
                <a:latin typeface="Calibri"/>
                <a:cs typeface="Calibri"/>
              </a:rPr>
              <a:t> </a:t>
            </a:r>
            <a:r>
              <a:rPr sz="2050" b="1" spc="70" dirty="0">
                <a:solidFill>
                  <a:srgbClr val="602177"/>
                </a:solidFill>
                <a:latin typeface="Calibri"/>
                <a:cs typeface="Calibri"/>
              </a:rPr>
              <a:t>liens</a:t>
            </a:r>
            <a:r>
              <a:rPr sz="2050" b="1" spc="30" dirty="0">
                <a:solidFill>
                  <a:srgbClr val="602177"/>
                </a:solidFill>
                <a:latin typeface="Calibri"/>
                <a:cs typeface="Calibri"/>
              </a:rPr>
              <a:t> </a:t>
            </a:r>
            <a:r>
              <a:rPr sz="2050" b="1" spc="60" dirty="0">
                <a:solidFill>
                  <a:srgbClr val="602177"/>
                </a:solidFill>
                <a:latin typeface="Calibri"/>
                <a:cs typeface="Calibri"/>
              </a:rPr>
              <a:t>raccourcis</a:t>
            </a:r>
            <a:r>
              <a:rPr sz="2050" b="1" spc="30" dirty="0">
                <a:solidFill>
                  <a:srgbClr val="602177"/>
                </a:solidFill>
                <a:latin typeface="Calibri"/>
                <a:cs typeface="Calibri"/>
              </a:rPr>
              <a:t> </a:t>
            </a:r>
            <a:r>
              <a:rPr sz="2050" b="1" dirty="0">
                <a:solidFill>
                  <a:srgbClr val="602177"/>
                </a:solidFill>
                <a:latin typeface="Calibri"/>
                <a:cs typeface="Calibri"/>
              </a:rPr>
              <a:t>pour</a:t>
            </a:r>
            <a:r>
              <a:rPr sz="2050" b="1" spc="25" dirty="0">
                <a:solidFill>
                  <a:srgbClr val="602177"/>
                </a:solidFill>
                <a:latin typeface="Calibri"/>
                <a:cs typeface="Calibri"/>
              </a:rPr>
              <a:t> </a:t>
            </a:r>
            <a:r>
              <a:rPr sz="2050" b="1" spc="-10" dirty="0">
                <a:solidFill>
                  <a:srgbClr val="602177"/>
                </a:solidFill>
                <a:latin typeface="Calibri"/>
                <a:cs typeface="Calibri"/>
              </a:rPr>
              <a:t>faire </a:t>
            </a:r>
            <a:r>
              <a:rPr sz="2050" b="1" dirty="0">
                <a:solidFill>
                  <a:srgbClr val="602177"/>
                </a:solidFill>
                <a:latin typeface="Calibri"/>
                <a:cs typeface="Calibri"/>
              </a:rPr>
              <a:t>croire</a:t>
            </a:r>
            <a:r>
              <a:rPr sz="2050" b="1" spc="80" dirty="0">
                <a:solidFill>
                  <a:srgbClr val="602177"/>
                </a:solidFill>
                <a:latin typeface="Calibri"/>
                <a:cs typeface="Calibri"/>
              </a:rPr>
              <a:t> </a:t>
            </a:r>
            <a:r>
              <a:rPr sz="2050" b="1" dirty="0">
                <a:solidFill>
                  <a:srgbClr val="602177"/>
                </a:solidFill>
                <a:latin typeface="Calibri"/>
                <a:cs typeface="Calibri"/>
              </a:rPr>
              <a:t>qu’un</a:t>
            </a:r>
            <a:r>
              <a:rPr sz="2050" b="1" spc="90" dirty="0">
                <a:solidFill>
                  <a:srgbClr val="602177"/>
                </a:solidFill>
                <a:latin typeface="Calibri"/>
                <a:cs typeface="Calibri"/>
              </a:rPr>
              <a:t> </a:t>
            </a:r>
            <a:r>
              <a:rPr sz="2050" b="1" spc="65" dirty="0">
                <a:solidFill>
                  <a:srgbClr val="602177"/>
                </a:solidFill>
                <a:latin typeface="Calibri"/>
                <a:cs typeface="Calibri"/>
              </a:rPr>
              <a:t>lien</a:t>
            </a:r>
            <a:r>
              <a:rPr sz="2050" b="1" spc="90" dirty="0">
                <a:solidFill>
                  <a:srgbClr val="602177"/>
                </a:solidFill>
                <a:latin typeface="Calibri"/>
                <a:cs typeface="Calibri"/>
              </a:rPr>
              <a:t> </a:t>
            </a:r>
            <a:r>
              <a:rPr sz="2050" b="1" dirty="0">
                <a:solidFill>
                  <a:srgbClr val="602177"/>
                </a:solidFill>
                <a:latin typeface="Calibri"/>
                <a:cs typeface="Calibri"/>
              </a:rPr>
              <a:t>semble</a:t>
            </a:r>
            <a:r>
              <a:rPr sz="2050" b="1" spc="95" dirty="0">
                <a:solidFill>
                  <a:srgbClr val="602177"/>
                </a:solidFill>
                <a:latin typeface="Calibri"/>
                <a:cs typeface="Calibri"/>
              </a:rPr>
              <a:t> </a:t>
            </a:r>
            <a:r>
              <a:rPr sz="2050" b="1" dirty="0">
                <a:solidFill>
                  <a:srgbClr val="602177"/>
                </a:solidFill>
                <a:latin typeface="Calibri"/>
                <a:cs typeface="Calibri"/>
              </a:rPr>
              <a:t>pouvoir</a:t>
            </a:r>
            <a:r>
              <a:rPr sz="2050" b="1" spc="85" dirty="0">
                <a:solidFill>
                  <a:srgbClr val="602177"/>
                </a:solidFill>
                <a:latin typeface="Calibri"/>
                <a:cs typeface="Calibri"/>
              </a:rPr>
              <a:t> </a:t>
            </a:r>
            <a:r>
              <a:rPr sz="2050" b="1" dirty="0">
                <a:solidFill>
                  <a:srgbClr val="602177"/>
                </a:solidFill>
                <a:latin typeface="Calibri"/>
                <a:cs typeface="Calibri"/>
              </a:rPr>
              <a:t>être</a:t>
            </a:r>
            <a:r>
              <a:rPr sz="2050" b="1" spc="90" dirty="0">
                <a:solidFill>
                  <a:srgbClr val="602177"/>
                </a:solidFill>
                <a:latin typeface="Calibri"/>
                <a:cs typeface="Calibri"/>
              </a:rPr>
              <a:t> </a:t>
            </a:r>
            <a:r>
              <a:rPr sz="2050" b="1" spc="60" dirty="0">
                <a:solidFill>
                  <a:srgbClr val="602177"/>
                </a:solidFill>
                <a:latin typeface="Calibri"/>
                <a:cs typeface="Calibri"/>
              </a:rPr>
              <a:t>cliqué</a:t>
            </a:r>
            <a:r>
              <a:rPr sz="2050" b="1" spc="95" dirty="0">
                <a:solidFill>
                  <a:srgbClr val="602177"/>
                </a:solidFill>
                <a:latin typeface="Calibri"/>
                <a:cs typeface="Calibri"/>
              </a:rPr>
              <a:t> </a:t>
            </a:r>
            <a:r>
              <a:rPr sz="2050" b="1" spc="45" dirty="0">
                <a:solidFill>
                  <a:srgbClr val="602177"/>
                </a:solidFill>
                <a:latin typeface="Calibri"/>
                <a:cs typeface="Calibri"/>
              </a:rPr>
              <a:t>sans </a:t>
            </a:r>
            <a:r>
              <a:rPr sz="2050" b="1" spc="-10" dirty="0">
                <a:solidFill>
                  <a:srgbClr val="602177"/>
                </a:solidFill>
                <a:latin typeface="Calibri"/>
                <a:cs typeface="Calibri"/>
              </a:rPr>
              <a:t>danger.</a:t>
            </a:r>
            <a:endParaRPr sz="2050" b="1" dirty="0">
              <a:latin typeface="Calibri"/>
              <a:cs typeface="Calibri"/>
            </a:endParaRPr>
          </a:p>
        </p:txBody>
      </p:sp>
      <p:sp>
        <p:nvSpPr>
          <p:cNvPr id="12" name="object 12"/>
          <p:cNvSpPr txBox="1"/>
          <p:nvPr/>
        </p:nvSpPr>
        <p:spPr>
          <a:xfrm rot="20880000">
            <a:off x="4154009" y="4621002"/>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3" name="object 13">
            <a:extLst>
              <a:ext uri="{FF2B5EF4-FFF2-40B4-BE49-F238E27FC236}">
                <a16:creationId xmlns:a16="http://schemas.microsoft.com/office/drawing/2014/main" id="{B61CDCB6-60E4-56F2-3AB9-7F70BDFD1A3A}"/>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4" name="object 15">
            <a:extLst>
              <a:ext uri="{FF2B5EF4-FFF2-40B4-BE49-F238E27FC236}">
                <a16:creationId xmlns:a16="http://schemas.microsoft.com/office/drawing/2014/main" id="{93176B94-6A33-7882-C8AA-4DD21EA0EE77}"/>
              </a:ext>
            </a:extLst>
          </p:cNvPr>
          <p:cNvGrpSpPr/>
          <p:nvPr/>
        </p:nvGrpSpPr>
        <p:grpSpPr>
          <a:xfrm>
            <a:off x="717524" y="611775"/>
            <a:ext cx="18580100" cy="436245"/>
            <a:chOff x="717524" y="611775"/>
            <a:chExt cx="18580100" cy="436245"/>
          </a:xfrm>
        </p:grpSpPr>
        <p:sp>
          <p:nvSpPr>
            <p:cNvPr id="35" name="object 16">
              <a:extLst>
                <a:ext uri="{FF2B5EF4-FFF2-40B4-BE49-F238E27FC236}">
                  <a16:creationId xmlns:a16="http://schemas.microsoft.com/office/drawing/2014/main" id="{9DB4E8DD-C193-68D1-2832-CE9B9F7897B0}"/>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6" name="object 17">
              <a:extLst>
                <a:ext uri="{FF2B5EF4-FFF2-40B4-BE49-F238E27FC236}">
                  <a16:creationId xmlns:a16="http://schemas.microsoft.com/office/drawing/2014/main" id="{80CCEA1B-9461-32CC-231D-6C039A0C74D4}"/>
                </a:ext>
              </a:extLst>
            </p:cNvPr>
            <p:cNvPicPr/>
            <p:nvPr/>
          </p:nvPicPr>
          <p:blipFill>
            <a:blip r:embed="rId4" cstate="print"/>
            <a:stretch>
              <a:fillRect/>
            </a:stretch>
          </p:blipFill>
          <p:spPr>
            <a:xfrm>
              <a:off x="10231913" y="804489"/>
              <a:ext cx="101850" cy="104708"/>
            </a:xfrm>
            <a:prstGeom prst="rect">
              <a:avLst/>
            </a:prstGeom>
          </p:spPr>
        </p:pic>
        <p:sp>
          <p:nvSpPr>
            <p:cNvPr id="37" name="object 18">
              <a:extLst>
                <a:ext uri="{FF2B5EF4-FFF2-40B4-BE49-F238E27FC236}">
                  <a16:creationId xmlns:a16="http://schemas.microsoft.com/office/drawing/2014/main" id="{4DDC96FD-0461-B6EB-EB20-148B1A835FF3}"/>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8" name="object 19">
              <a:extLst>
                <a:ext uri="{FF2B5EF4-FFF2-40B4-BE49-F238E27FC236}">
                  <a16:creationId xmlns:a16="http://schemas.microsoft.com/office/drawing/2014/main" id="{3CC755F7-A4B8-5719-B52C-16F9CDF6F67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9" name="object 20">
              <a:extLst>
                <a:ext uri="{FF2B5EF4-FFF2-40B4-BE49-F238E27FC236}">
                  <a16:creationId xmlns:a16="http://schemas.microsoft.com/office/drawing/2014/main" id="{7281CCA5-A388-7B58-787B-24B86C4806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1">
              <a:extLst>
                <a:ext uri="{FF2B5EF4-FFF2-40B4-BE49-F238E27FC236}">
                  <a16:creationId xmlns:a16="http://schemas.microsoft.com/office/drawing/2014/main" id="{5918CB30-CA3E-9239-F5AB-B5E2CE215EA8}"/>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2">
              <a:extLst>
                <a:ext uri="{FF2B5EF4-FFF2-40B4-BE49-F238E27FC236}">
                  <a16:creationId xmlns:a16="http://schemas.microsoft.com/office/drawing/2014/main" id="{CB206AE6-59C9-4A05-22EB-210E9AD9EB3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2" name="object 23">
              <a:extLst>
                <a:ext uri="{FF2B5EF4-FFF2-40B4-BE49-F238E27FC236}">
                  <a16:creationId xmlns:a16="http://schemas.microsoft.com/office/drawing/2014/main" id="{4344BC3D-D7B8-BA60-01C2-B222DC9635D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3" name="object 24">
              <a:extLst>
                <a:ext uri="{FF2B5EF4-FFF2-40B4-BE49-F238E27FC236}">
                  <a16:creationId xmlns:a16="http://schemas.microsoft.com/office/drawing/2014/main" id="{1A7E9D90-F257-B762-6A63-0C26749B688D}"/>
                </a:ext>
              </a:extLst>
            </p:cNvPr>
            <p:cNvPicPr/>
            <p:nvPr/>
          </p:nvPicPr>
          <p:blipFill>
            <a:blip r:embed="rId5" cstate="print"/>
            <a:stretch>
              <a:fillRect/>
            </a:stretch>
          </p:blipFill>
          <p:spPr>
            <a:xfrm>
              <a:off x="908206" y="665402"/>
              <a:ext cx="90711" cy="160393"/>
            </a:xfrm>
            <a:prstGeom prst="rect">
              <a:avLst/>
            </a:prstGeom>
          </p:spPr>
        </p:pic>
        <p:sp>
          <p:nvSpPr>
            <p:cNvPr id="44" name="object 25">
              <a:extLst>
                <a:ext uri="{FF2B5EF4-FFF2-40B4-BE49-F238E27FC236}">
                  <a16:creationId xmlns:a16="http://schemas.microsoft.com/office/drawing/2014/main" id="{863E89F4-F206-DD8E-4E57-128660382153}"/>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5" name="object 26">
              <a:extLst>
                <a:ext uri="{FF2B5EF4-FFF2-40B4-BE49-F238E27FC236}">
                  <a16:creationId xmlns:a16="http://schemas.microsoft.com/office/drawing/2014/main" id="{AC60CE38-C332-1FC7-D803-5C4A5F910729}"/>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7">
              <a:extLst>
                <a:ext uri="{FF2B5EF4-FFF2-40B4-BE49-F238E27FC236}">
                  <a16:creationId xmlns:a16="http://schemas.microsoft.com/office/drawing/2014/main" id="{3B57E44D-5D56-8C6B-1E33-CD43E91B955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8">
              <a:extLst>
                <a:ext uri="{FF2B5EF4-FFF2-40B4-BE49-F238E27FC236}">
                  <a16:creationId xmlns:a16="http://schemas.microsoft.com/office/drawing/2014/main" id="{10DDC349-1190-959A-17B2-621842959C3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8" name="object 29">
              <a:extLst>
                <a:ext uri="{FF2B5EF4-FFF2-40B4-BE49-F238E27FC236}">
                  <a16:creationId xmlns:a16="http://schemas.microsoft.com/office/drawing/2014/main" id="{614F3753-989F-824A-2915-14FCAC37BB8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9" name="object 30">
              <a:extLst>
                <a:ext uri="{FF2B5EF4-FFF2-40B4-BE49-F238E27FC236}">
                  <a16:creationId xmlns:a16="http://schemas.microsoft.com/office/drawing/2014/main" id="{BA7FE6BB-076A-77DB-6FB6-831E1A32FB69}"/>
                </a:ext>
              </a:extLst>
            </p:cNvPr>
            <p:cNvPicPr/>
            <p:nvPr/>
          </p:nvPicPr>
          <p:blipFill>
            <a:blip r:embed="rId6" cstate="print"/>
            <a:stretch>
              <a:fillRect/>
            </a:stretch>
          </p:blipFill>
          <p:spPr>
            <a:xfrm>
              <a:off x="10152472" y="665402"/>
              <a:ext cx="90718" cy="160393"/>
            </a:xfrm>
            <a:prstGeom prst="rect">
              <a:avLst/>
            </a:prstGeom>
          </p:spPr>
        </p:pic>
      </p:grpSp>
      <p:sp>
        <p:nvSpPr>
          <p:cNvPr id="50" name="object 77">
            <a:extLst>
              <a:ext uri="{FF2B5EF4-FFF2-40B4-BE49-F238E27FC236}">
                <a16:creationId xmlns:a16="http://schemas.microsoft.com/office/drawing/2014/main" id="{4C64F73F-C269-C225-D9DA-917DDD9645B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1" name="object 2">
            <a:extLst>
              <a:ext uri="{FF2B5EF4-FFF2-40B4-BE49-F238E27FC236}">
                <a16:creationId xmlns:a16="http://schemas.microsoft.com/office/drawing/2014/main" id="{CDCC4160-FE02-B7D0-B607-F11B6AC18D0B}"/>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38260" y="2316844"/>
            <a:ext cx="2355850" cy="2355850"/>
          </a:xfrm>
          <a:custGeom>
            <a:avLst/>
            <a:gdLst/>
            <a:ahLst/>
            <a:cxnLst/>
            <a:rect l="l" t="t" r="r" b="b"/>
            <a:pathLst>
              <a:path w="2355850" h="2355850">
                <a:moveTo>
                  <a:pt x="1177817" y="0"/>
                </a:moveTo>
                <a:lnTo>
                  <a:pt x="1129267" y="982"/>
                </a:lnTo>
                <a:lnTo>
                  <a:pt x="1081217" y="3904"/>
                </a:lnTo>
                <a:lnTo>
                  <a:pt x="1033705" y="8727"/>
                </a:lnTo>
                <a:lnTo>
                  <a:pt x="986768" y="15415"/>
                </a:lnTo>
                <a:lnTo>
                  <a:pt x="940445" y="23928"/>
                </a:lnTo>
                <a:lnTo>
                  <a:pt x="894773" y="34229"/>
                </a:lnTo>
                <a:lnTo>
                  <a:pt x="849790" y="46281"/>
                </a:lnTo>
                <a:lnTo>
                  <a:pt x="805535" y="60044"/>
                </a:lnTo>
                <a:lnTo>
                  <a:pt x="762044" y="75482"/>
                </a:lnTo>
                <a:lnTo>
                  <a:pt x="719356" y="92556"/>
                </a:lnTo>
                <a:lnTo>
                  <a:pt x="677509" y="111229"/>
                </a:lnTo>
                <a:lnTo>
                  <a:pt x="636541" y="131463"/>
                </a:lnTo>
                <a:lnTo>
                  <a:pt x="596489" y="153219"/>
                </a:lnTo>
                <a:lnTo>
                  <a:pt x="557392" y="176461"/>
                </a:lnTo>
                <a:lnTo>
                  <a:pt x="519287" y="201149"/>
                </a:lnTo>
                <a:lnTo>
                  <a:pt x="482212" y="227246"/>
                </a:lnTo>
                <a:lnTo>
                  <a:pt x="446206" y="254715"/>
                </a:lnTo>
                <a:lnTo>
                  <a:pt x="411305" y="283517"/>
                </a:lnTo>
                <a:lnTo>
                  <a:pt x="377548" y="313614"/>
                </a:lnTo>
                <a:lnTo>
                  <a:pt x="344973" y="344969"/>
                </a:lnTo>
                <a:lnTo>
                  <a:pt x="313618" y="377544"/>
                </a:lnTo>
                <a:lnTo>
                  <a:pt x="283520" y="411301"/>
                </a:lnTo>
                <a:lnTo>
                  <a:pt x="254718" y="446201"/>
                </a:lnTo>
                <a:lnTo>
                  <a:pt x="227249" y="482208"/>
                </a:lnTo>
                <a:lnTo>
                  <a:pt x="201152" y="519282"/>
                </a:lnTo>
                <a:lnTo>
                  <a:pt x="176463" y="557387"/>
                </a:lnTo>
                <a:lnTo>
                  <a:pt x="153221" y="596485"/>
                </a:lnTo>
                <a:lnTo>
                  <a:pt x="131465" y="636536"/>
                </a:lnTo>
                <a:lnTo>
                  <a:pt x="111231" y="677505"/>
                </a:lnTo>
                <a:lnTo>
                  <a:pt x="92558" y="719352"/>
                </a:lnTo>
                <a:lnTo>
                  <a:pt x="75483" y="762040"/>
                </a:lnTo>
                <a:lnTo>
                  <a:pt x="60045" y="805531"/>
                </a:lnTo>
                <a:lnTo>
                  <a:pt x="46281" y="849786"/>
                </a:lnTo>
                <a:lnTo>
                  <a:pt x="34230" y="894770"/>
                </a:lnTo>
                <a:lnTo>
                  <a:pt x="23928" y="940442"/>
                </a:lnTo>
                <a:lnTo>
                  <a:pt x="15415" y="986766"/>
                </a:lnTo>
                <a:lnTo>
                  <a:pt x="8728" y="1033703"/>
                </a:lnTo>
                <a:lnTo>
                  <a:pt x="3904" y="1081216"/>
                </a:lnTo>
                <a:lnTo>
                  <a:pt x="982" y="1129267"/>
                </a:lnTo>
                <a:lnTo>
                  <a:pt x="0" y="1177817"/>
                </a:lnTo>
                <a:lnTo>
                  <a:pt x="982" y="1226368"/>
                </a:lnTo>
                <a:lnTo>
                  <a:pt x="3904" y="1274418"/>
                </a:lnTo>
                <a:lnTo>
                  <a:pt x="8728" y="1321931"/>
                </a:lnTo>
                <a:lnTo>
                  <a:pt x="15415" y="1368868"/>
                </a:lnTo>
                <a:lnTo>
                  <a:pt x="23928" y="1415192"/>
                </a:lnTo>
                <a:lnTo>
                  <a:pt x="34230" y="1460864"/>
                </a:lnTo>
                <a:lnTo>
                  <a:pt x="46281" y="1505847"/>
                </a:lnTo>
                <a:lnTo>
                  <a:pt x="60045" y="1550102"/>
                </a:lnTo>
                <a:lnTo>
                  <a:pt x="75483" y="1593593"/>
                </a:lnTo>
                <a:lnTo>
                  <a:pt x="92558" y="1636281"/>
                </a:lnTo>
                <a:lnTo>
                  <a:pt x="111231" y="1678127"/>
                </a:lnTo>
                <a:lnTo>
                  <a:pt x="131465" y="1719096"/>
                </a:lnTo>
                <a:lnTo>
                  <a:pt x="153221" y="1759147"/>
                </a:lnTo>
                <a:lnTo>
                  <a:pt x="176463" y="1798244"/>
                </a:lnTo>
                <a:lnTo>
                  <a:pt x="201152" y="1836348"/>
                </a:lnTo>
                <a:lnTo>
                  <a:pt x="227249" y="1873423"/>
                </a:lnTo>
                <a:lnTo>
                  <a:pt x="254718" y="1909429"/>
                </a:lnTo>
                <a:lnTo>
                  <a:pt x="283520" y="1944329"/>
                </a:lnTo>
                <a:lnTo>
                  <a:pt x="313618" y="1978085"/>
                </a:lnTo>
                <a:lnTo>
                  <a:pt x="344973" y="2010659"/>
                </a:lnTo>
                <a:lnTo>
                  <a:pt x="377548" y="2042014"/>
                </a:lnTo>
                <a:lnTo>
                  <a:pt x="411305" y="2072111"/>
                </a:lnTo>
                <a:lnTo>
                  <a:pt x="446206" y="2100913"/>
                </a:lnTo>
                <a:lnTo>
                  <a:pt x="482212" y="2128381"/>
                </a:lnTo>
                <a:lnTo>
                  <a:pt x="519287" y="2154478"/>
                </a:lnTo>
                <a:lnTo>
                  <a:pt x="557392" y="2179166"/>
                </a:lnTo>
                <a:lnTo>
                  <a:pt x="596489" y="2202407"/>
                </a:lnTo>
                <a:lnTo>
                  <a:pt x="636541" y="2224163"/>
                </a:lnTo>
                <a:lnTo>
                  <a:pt x="677509" y="2244396"/>
                </a:lnTo>
                <a:lnTo>
                  <a:pt x="719356" y="2263069"/>
                </a:lnTo>
                <a:lnTo>
                  <a:pt x="762044" y="2280143"/>
                </a:lnTo>
                <a:lnTo>
                  <a:pt x="805535" y="2295581"/>
                </a:lnTo>
                <a:lnTo>
                  <a:pt x="849790" y="2309344"/>
                </a:lnTo>
                <a:lnTo>
                  <a:pt x="894773" y="2321395"/>
                </a:lnTo>
                <a:lnTo>
                  <a:pt x="940445" y="2331696"/>
                </a:lnTo>
                <a:lnTo>
                  <a:pt x="986768" y="2340209"/>
                </a:lnTo>
                <a:lnTo>
                  <a:pt x="1033705" y="2346896"/>
                </a:lnTo>
                <a:lnTo>
                  <a:pt x="1081217" y="2351720"/>
                </a:lnTo>
                <a:lnTo>
                  <a:pt x="1129267" y="2354642"/>
                </a:lnTo>
                <a:lnTo>
                  <a:pt x="1177817" y="2355624"/>
                </a:lnTo>
                <a:lnTo>
                  <a:pt x="1226367" y="2354642"/>
                </a:lnTo>
                <a:lnTo>
                  <a:pt x="1274417" y="2351720"/>
                </a:lnTo>
                <a:lnTo>
                  <a:pt x="1321929" y="2346896"/>
                </a:lnTo>
                <a:lnTo>
                  <a:pt x="1368866" y="2340209"/>
                </a:lnTo>
                <a:lnTo>
                  <a:pt x="1415189" y="2331696"/>
                </a:lnTo>
                <a:lnTo>
                  <a:pt x="1460861" y="2321395"/>
                </a:lnTo>
                <a:lnTo>
                  <a:pt x="1505844" y="2309344"/>
                </a:lnTo>
                <a:lnTo>
                  <a:pt x="1550099" y="2295581"/>
                </a:lnTo>
                <a:lnTo>
                  <a:pt x="1593590" y="2280143"/>
                </a:lnTo>
                <a:lnTo>
                  <a:pt x="1636278" y="2263069"/>
                </a:lnTo>
                <a:lnTo>
                  <a:pt x="1678125" y="2244396"/>
                </a:lnTo>
                <a:lnTo>
                  <a:pt x="1719093" y="2224163"/>
                </a:lnTo>
                <a:lnTo>
                  <a:pt x="1759145" y="2202407"/>
                </a:lnTo>
                <a:lnTo>
                  <a:pt x="1798242" y="2179166"/>
                </a:lnTo>
                <a:lnTo>
                  <a:pt x="1836347" y="2154478"/>
                </a:lnTo>
                <a:lnTo>
                  <a:pt x="1873422" y="2128381"/>
                </a:lnTo>
                <a:lnTo>
                  <a:pt x="1909429" y="2100913"/>
                </a:lnTo>
                <a:lnTo>
                  <a:pt x="1944329" y="2072111"/>
                </a:lnTo>
                <a:lnTo>
                  <a:pt x="1978086" y="2042014"/>
                </a:lnTo>
                <a:lnTo>
                  <a:pt x="2010661" y="2010659"/>
                </a:lnTo>
                <a:lnTo>
                  <a:pt x="2042016" y="1978085"/>
                </a:lnTo>
                <a:lnTo>
                  <a:pt x="2072114" y="1944329"/>
                </a:lnTo>
                <a:lnTo>
                  <a:pt x="2100916" y="1909429"/>
                </a:lnTo>
                <a:lnTo>
                  <a:pt x="2128385" y="1873423"/>
                </a:lnTo>
                <a:lnTo>
                  <a:pt x="2154483" y="1836348"/>
                </a:lnTo>
                <a:lnTo>
                  <a:pt x="2179171" y="1798244"/>
                </a:lnTo>
                <a:lnTo>
                  <a:pt x="2202413" y="1759147"/>
                </a:lnTo>
                <a:lnTo>
                  <a:pt x="2224169" y="1719096"/>
                </a:lnTo>
                <a:lnTo>
                  <a:pt x="2244403" y="1678127"/>
                </a:lnTo>
                <a:lnTo>
                  <a:pt x="2263076" y="1636281"/>
                </a:lnTo>
                <a:lnTo>
                  <a:pt x="2280151" y="1593593"/>
                </a:lnTo>
                <a:lnTo>
                  <a:pt x="2295589" y="1550102"/>
                </a:lnTo>
                <a:lnTo>
                  <a:pt x="2309353" y="1505847"/>
                </a:lnTo>
                <a:lnTo>
                  <a:pt x="2321404" y="1460864"/>
                </a:lnTo>
                <a:lnTo>
                  <a:pt x="2331706" y="1415192"/>
                </a:lnTo>
                <a:lnTo>
                  <a:pt x="2340219" y="1368868"/>
                </a:lnTo>
                <a:lnTo>
                  <a:pt x="2346906" y="1321931"/>
                </a:lnTo>
                <a:lnTo>
                  <a:pt x="2351730" y="1274418"/>
                </a:lnTo>
                <a:lnTo>
                  <a:pt x="2354652" y="1226368"/>
                </a:lnTo>
                <a:lnTo>
                  <a:pt x="2355635" y="1177817"/>
                </a:lnTo>
                <a:lnTo>
                  <a:pt x="2354652" y="1129267"/>
                </a:lnTo>
                <a:lnTo>
                  <a:pt x="2351730" y="1081216"/>
                </a:lnTo>
                <a:lnTo>
                  <a:pt x="2346906" y="1033703"/>
                </a:lnTo>
                <a:lnTo>
                  <a:pt x="2340219" y="986766"/>
                </a:lnTo>
                <a:lnTo>
                  <a:pt x="2331706" y="940442"/>
                </a:lnTo>
                <a:lnTo>
                  <a:pt x="2321404" y="894770"/>
                </a:lnTo>
                <a:lnTo>
                  <a:pt x="2309353" y="849786"/>
                </a:lnTo>
                <a:lnTo>
                  <a:pt x="2295589" y="805531"/>
                </a:lnTo>
                <a:lnTo>
                  <a:pt x="2280151" y="762040"/>
                </a:lnTo>
                <a:lnTo>
                  <a:pt x="2263076" y="719352"/>
                </a:lnTo>
                <a:lnTo>
                  <a:pt x="2244403" y="677505"/>
                </a:lnTo>
                <a:lnTo>
                  <a:pt x="2224169" y="636536"/>
                </a:lnTo>
                <a:lnTo>
                  <a:pt x="2202413" y="596485"/>
                </a:lnTo>
                <a:lnTo>
                  <a:pt x="2179171" y="557387"/>
                </a:lnTo>
                <a:lnTo>
                  <a:pt x="2154483" y="519282"/>
                </a:lnTo>
                <a:lnTo>
                  <a:pt x="2128385" y="482208"/>
                </a:lnTo>
                <a:lnTo>
                  <a:pt x="2100916" y="446201"/>
                </a:lnTo>
                <a:lnTo>
                  <a:pt x="2072114" y="411301"/>
                </a:lnTo>
                <a:lnTo>
                  <a:pt x="2042016" y="377544"/>
                </a:lnTo>
                <a:lnTo>
                  <a:pt x="2010661" y="344969"/>
                </a:lnTo>
                <a:lnTo>
                  <a:pt x="1978086" y="313614"/>
                </a:lnTo>
                <a:lnTo>
                  <a:pt x="1944329" y="283517"/>
                </a:lnTo>
                <a:lnTo>
                  <a:pt x="1909429" y="254715"/>
                </a:lnTo>
                <a:lnTo>
                  <a:pt x="1873422" y="227246"/>
                </a:lnTo>
                <a:lnTo>
                  <a:pt x="1836347" y="201149"/>
                </a:lnTo>
                <a:lnTo>
                  <a:pt x="1798242" y="176461"/>
                </a:lnTo>
                <a:lnTo>
                  <a:pt x="1759145" y="153219"/>
                </a:lnTo>
                <a:lnTo>
                  <a:pt x="1719093" y="131463"/>
                </a:lnTo>
                <a:lnTo>
                  <a:pt x="1678125" y="111229"/>
                </a:lnTo>
                <a:lnTo>
                  <a:pt x="1636278" y="92556"/>
                </a:lnTo>
                <a:lnTo>
                  <a:pt x="1593590" y="75482"/>
                </a:lnTo>
                <a:lnTo>
                  <a:pt x="1550099" y="60044"/>
                </a:lnTo>
                <a:lnTo>
                  <a:pt x="1505844" y="46281"/>
                </a:lnTo>
                <a:lnTo>
                  <a:pt x="1460861" y="34229"/>
                </a:lnTo>
                <a:lnTo>
                  <a:pt x="1415189" y="23928"/>
                </a:lnTo>
                <a:lnTo>
                  <a:pt x="1368866" y="15415"/>
                </a:lnTo>
                <a:lnTo>
                  <a:pt x="1321929" y="8727"/>
                </a:lnTo>
                <a:lnTo>
                  <a:pt x="1274417" y="3904"/>
                </a:lnTo>
                <a:lnTo>
                  <a:pt x="1226367" y="982"/>
                </a:lnTo>
                <a:lnTo>
                  <a:pt x="1177817" y="0"/>
                </a:lnTo>
                <a:close/>
              </a:path>
            </a:pathLst>
          </a:custGeom>
          <a:solidFill>
            <a:srgbClr val="EFE0F9"/>
          </a:solidFill>
        </p:spPr>
        <p:txBody>
          <a:bodyPr wrap="square" lIns="0" tIns="0" rIns="0" bIns="0" rtlCol="0"/>
          <a:lstStyle/>
          <a:p>
            <a:endParaRPr/>
          </a:p>
        </p:txBody>
      </p:sp>
      <p:sp>
        <p:nvSpPr>
          <p:cNvPr id="3" name="object 3"/>
          <p:cNvSpPr/>
          <p:nvPr/>
        </p:nvSpPr>
        <p:spPr>
          <a:xfrm>
            <a:off x="10639542" y="2316844"/>
            <a:ext cx="2355850" cy="2355850"/>
          </a:xfrm>
          <a:custGeom>
            <a:avLst/>
            <a:gdLst/>
            <a:ahLst/>
            <a:cxnLst/>
            <a:rect l="l" t="t" r="r" b="b"/>
            <a:pathLst>
              <a:path w="2355850" h="2355850">
                <a:moveTo>
                  <a:pt x="1177817" y="0"/>
                </a:moveTo>
                <a:lnTo>
                  <a:pt x="1129267" y="982"/>
                </a:lnTo>
                <a:lnTo>
                  <a:pt x="1081217" y="3904"/>
                </a:lnTo>
                <a:lnTo>
                  <a:pt x="1033705" y="8727"/>
                </a:lnTo>
                <a:lnTo>
                  <a:pt x="986768" y="15415"/>
                </a:lnTo>
                <a:lnTo>
                  <a:pt x="940445" y="23928"/>
                </a:lnTo>
                <a:lnTo>
                  <a:pt x="894773" y="34229"/>
                </a:lnTo>
                <a:lnTo>
                  <a:pt x="849790" y="46281"/>
                </a:lnTo>
                <a:lnTo>
                  <a:pt x="805535" y="60044"/>
                </a:lnTo>
                <a:lnTo>
                  <a:pt x="762044" y="75482"/>
                </a:lnTo>
                <a:lnTo>
                  <a:pt x="719356" y="92556"/>
                </a:lnTo>
                <a:lnTo>
                  <a:pt x="677509" y="111229"/>
                </a:lnTo>
                <a:lnTo>
                  <a:pt x="636541" y="131463"/>
                </a:lnTo>
                <a:lnTo>
                  <a:pt x="596489" y="153219"/>
                </a:lnTo>
                <a:lnTo>
                  <a:pt x="557392" y="176461"/>
                </a:lnTo>
                <a:lnTo>
                  <a:pt x="519287" y="201149"/>
                </a:lnTo>
                <a:lnTo>
                  <a:pt x="482212" y="227246"/>
                </a:lnTo>
                <a:lnTo>
                  <a:pt x="446206" y="254715"/>
                </a:lnTo>
                <a:lnTo>
                  <a:pt x="411305" y="283517"/>
                </a:lnTo>
                <a:lnTo>
                  <a:pt x="377548" y="313614"/>
                </a:lnTo>
                <a:lnTo>
                  <a:pt x="344973" y="344969"/>
                </a:lnTo>
                <a:lnTo>
                  <a:pt x="313618" y="377544"/>
                </a:lnTo>
                <a:lnTo>
                  <a:pt x="283520" y="411301"/>
                </a:lnTo>
                <a:lnTo>
                  <a:pt x="254718" y="446201"/>
                </a:lnTo>
                <a:lnTo>
                  <a:pt x="227249" y="482208"/>
                </a:lnTo>
                <a:lnTo>
                  <a:pt x="201152" y="519282"/>
                </a:lnTo>
                <a:lnTo>
                  <a:pt x="176463" y="557387"/>
                </a:lnTo>
                <a:lnTo>
                  <a:pt x="153221" y="596485"/>
                </a:lnTo>
                <a:lnTo>
                  <a:pt x="131465" y="636536"/>
                </a:lnTo>
                <a:lnTo>
                  <a:pt x="111231" y="677505"/>
                </a:lnTo>
                <a:lnTo>
                  <a:pt x="92558" y="719352"/>
                </a:lnTo>
                <a:lnTo>
                  <a:pt x="75483" y="762040"/>
                </a:lnTo>
                <a:lnTo>
                  <a:pt x="60045" y="805531"/>
                </a:lnTo>
                <a:lnTo>
                  <a:pt x="46281" y="849786"/>
                </a:lnTo>
                <a:lnTo>
                  <a:pt x="34230" y="894770"/>
                </a:lnTo>
                <a:lnTo>
                  <a:pt x="23928" y="940442"/>
                </a:lnTo>
                <a:lnTo>
                  <a:pt x="15415" y="986766"/>
                </a:lnTo>
                <a:lnTo>
                  <a:pt x="8728" y="1033703"/>
                </a:lnTo>
                <a:lnTo>
                  <a:pt x="3904" y="1081216"/>
                </a:lnTo>
                <a:lnTo>
                  <a:pt x="982" y="1129267"/>
                </a:lnTo>
                <a:lnTo>
                  <a:pt x="0" y="1177817"/>
                </a:lnTo>
                <a:lnTo>
                  <a:pt x="982" y="1226368"/>
                </a:lnTo>
                <a:lnTo>
                  <a:pt x="3904" y="1274418"/>
                </a:lnTo>
                <a:lnTo>
                  <a:pt x="8728" y="1321931"/>
                </a:lnTo>
                <a:lnTo>
                  <a:pt x="15415" y="1368868"/>
                </a:lnTo>
                <a:lnTo>
                  <a:pt x="23928" y="1415192"/>
                </a:lnTo>
                <a:lnTo>
                  <a:pt x="34230" y="1460864"/>
                </a:lnTo>
                <a:lnTo>
                  <a:pt x="46281" y="1505847"/>
                </a:lnTo>
                <a:lnTo>
                  <a:pt x="60045" y="1550102"/>
                </a:lnTo>
                <a:lnTo>
                  <a:pt x="75483" y="1593593"/>
                </a:lnTo>
                <a:lnTo>
                  <a:pt x="92558" y="1636281"/>
                </a:lnTo>
                <a:lnTo>
                  <a:pt x="111231" y="1678127"/>
                </a:lnTo>
                <a:lnTo>
                  <a:pt x="131465" y="1719096"/>
                </a:lnTo>
                <a:lnTo>
                  <a:pt x="153221" y="1759147"/>
                </a:lnTo>
                <a:lnTo>
                  <a:pt x="176463" y="1798244"/>
                </a:lnTo>
                <a:lnTo>
                  <a:pt x="201152" y="1836348"/>
                </a:lnTo>
                <a:lnTo>
                  <a:pt x="227249" y="1873423"/>
                </a:lnTo>
                <a:lnTo>
                  <a:pt x="254718" y="1909429"/>
                </a:lnTo>
                <a:lnTo>
                  <a:pt x="283520" y="1944329"/>
                </a:lnTo>
                <a:lnTo>
                  <a:pt x="313618" y="1978085"/>
                </a:lnTo>
                <a:lnTo>
                  <a:pt x="344973" y="2010659"/>
                </a:lnTo>
                <a:lnTo>
                  <a:pt x="377548" y="2042014"/>
                </a:lnTo>
                <a:lnTo>
                  <a:pt x="411305" y="2072111"/>
                </a:lnTo>
                <a:lnTo>
                  <a:pt x="446206" y="2100913"/>
                </a:lnTo>
                <a:lnTo>
                  <a:pt x="482212" y="2128381"/>
                </a:lnTo>
                <a:lnTo>
                  <a:pt x="519287" y="2154478"/>
                </a:lnTo>
                <a:lnTo>
                  <a:pt x="557392" y="2179166"/>
                </a:lnTo>
                <a:lnTo>
                  <a:pt x="596489" y="2202407"/>
                </a:lnTo>
                <a:lnTo>
                  <a:pt x="636541" y="2224163"/>
                </a:lnTo>
                <a:lnTo>
                  <a:pt x="677509" y="2244396"/>
                </a:lnTo>
                <a:lnTo>
                  <a:pt x="719356" y="2263069"/>
                </a:lnTo>
                <a:lnTo>
                  <a:pt x="762044" y="2280143"/>
                </a:lnTo>
                <a:lnTo>
                  <a:pt x="805535" y="2295581"/>
                </a:lnTo>
                <a:lnTo>
                  <a:pt x="849790" y="2309344"/>
                </a:lnTo>
                <a:lnTo>
                  <a:pt x="894773" y="2321395"/>
                </a:lnTo>
                <a:lnTo>
                  <a:pt x="940445" y="2331696"/>
                </a:lnTo>
                <a:lnTo>
                  <a:pt x="986768" y="2340209"/>
                </a:lnTo>
                <a:lnTo>
                  <a:pt x="1033705" y="2346896"/>
                </a:lnTo>
                <a:lnTo>
                  <a:pt x="1081217" y="2351720"/>
                </a:lnTo>
                <a:lnTo>
                  <a:pt x="1129267" y="2354642"/>
                </a:lnTo>
                <a:lnTo>
                  <a:pt x="1177817" y="2355624"/>
                </a:lnTo>
                <a:lnTo>
                  <a:pt x="1226367" y="2354642"/>
                </a:lnTo>
                <a:lnTo>
                  <a:pt x="1274417" y="2351720"/>
                </a:lnTo>
                <a:lnTo>
                  <a:pt x="1321929" y="2346896"/>
                </a:lnTo>
                <a:lnTo>
                  <a:pt x="1368866" y="2340209"/>
                </a:lnTo>
                <a:lnTo>
                  <a:pt x="1415189" y="2331696"/>
                </a:lnTo>
                <a:lnTo>
                  <a:pt x="1460861" y="2321395"/>
                </a:lnTo>
                <a:lnTo>
                  <a:pt x="1505844" y="2309344"/>
                </a:lnTo>
                <a:lnTo>
                  <a:pt x="1550099" y="2295581"/>
                </a:lnTo>
                <a:lnTo>
                  <a:pt x="1593590" y="2280143"/>
                </a:lnTo>
                <a:lnTo>
                  <a:pt x="1636278" y="2263069"/>
                </a:lnTo>
                <a:lnTo>
                  <a:pt x="1678125" y="2244396"/>
                </a:lnTo>
                <a:lnTo>
                  <a:pt x="1719093" y="2224163"/>
                </a:lnTo>
                <a:lnTo>
                  <a:pt x="1759145" y="2202407"/>
                </a:lnTo>
                <a:lnTo>
                  <a:pt x="1798242" y="2179166"/>
                </a:lnTo>
                <a:lnTo>
                  <a:pt x="1836347" y="2154478"/>
                </a:lnTo>
                <a:lnTo>
                  <a:pt x="1873422" y="2128381"/>
                </a:lnTo>
                <a:lnTo>
                  <a:pt x="1909429" y="2100913"/>
                </a:lnTo>
                <a:lnTo>
                  <a:pt x="1944329" y="2072111"/>
                </a:lnTo>
                <a:lnTo>
                  <a:pt x="1978086" y="2042014"/>
                </a:lnTo>
                <a:lnTo>
                  <a:pt x="2010661" y="2010659"/>
                </a:lnTo>
                <a:lnTo>
                  <a:pt x="2042016" y="1978085"/>
                </a:lnTo>
                <a:lnTo>
                  <a:pt x="2072114" y="1944329"/>
                </a:lnTo>
                <a:lnTo>
                  <a:pt x="2100916" y="1909429"/>
                </a:lnTo>
                <a:lnTo>
                  <a:pt x="2128385" y="1873423"/>
                </a:lnTo>
                <a:lnTo>
                  <a:pt x="2154483" y="1836348"/>
                </a:lnTo>
                <a:lnTo>
                  <a:pt x="2179171" y="1798244"/>
                </a:lnTo>
                <a:lnTo>
                  <a:pt x="2202413" y="1759147"/>
                </a:lnTo>
                <a:lnTo>
                  <a:pt x="2224169" y="1719096"/>
                </a:lnTo>
                <a:lnTo>
                  <a:pt x="2244403" y="1678127"/>
                </a:lnTo>
                <a:lnTo>
                  <a:pt x="2263076" y="1636281"/>
                </a:lnTo>
                <a:lnTo>
                  <a:pt x="2280151" y="1593593"/>
                </a:lnTo>
                <a:lnTo>
                  <a:pt x="2295589" y="1550102"/>
                </a:lnTo>
                <a:lnTo>
                  <a:pt x="2309353" y="1505847"/>
                </a:lnTo>
                <a:lnTo>
                  <a:pt x="2321404" y="1460864"/>
                </a:lnTo>
                <a:lnTo>
                  <a:pt x="2331706" y="1415192"/>
                </a:lnTo>
                <a:lnTo>
                  <a:pt x="2340219" y="1368868"/>
                </a:lnTo>
                <a:lnTo>
                  <a:pt x="2346906" y="1321931"/>
                </a:lnTo>
                <a:lnTo>
                  <a:pt x="2351730" y="1274418"/>
                </a:lnTo>
                <a:lnTo>
                  <a:pt x="2354652" y="1226368"/>
                </a:lnTo>
                <a:lnTo>
                  <a:pt x="2355635" y="1177817"/>
                </a:lnTo>
                <a:lnTo>
                  <a:pt x="2354652" y="1129267"/>
                </a:lnTo>
                <a:lnTo>
                  <a:pt x="2351730" y="1081216"/>
                </a:lnTo>
                <a:lnTo>
                  <a:pt x="2346906" y="1033703"/>
                </a:lnTo>
                <a:lnTo>
                  <a:pt x="2340219" y="986766"/>
                </a:lnTo>
                <a:lnTo>
                  <a:pt x="2331706" y="940442"/>
                </a:lnTo>
                <a:lnTo>
                  <a:pt x="2321404" y="894770"/>
                </a:lnTo>
                <a:lnTo>
                  <a:pt x="2309353" y="849786"/>
                </a:lnTo>
                <a:lnTo>
                  <a:pt x="2295589" y="805531"/>
                </a:lnTo>
                <a:lnTo>
                  <a:pt x="2280151" y="762040"/>
                </a:lnTo>
                <a:lnTo>
                  <a:pt x="2263076" y="719352"/>
                </a:lnTo>
                <a:lnTo>
                  <a:pt x="2244403" y="677505"/>
                </a:lnTo>
                <a:lnTo>
                  <a:pt x="2224169" y="636536"/>
                </a:lnTo>
                <a:lnTo>
                  <a:pt x="2202413" y="596485"/>
                </a:lnTo>
                <a:lnTo>
                  <a:pt x="2179171" y="557387"/>
                </a:lnTo>
                <a:lnTo>
                  <a:pt x="2154483" y="519282"/>
                </a:lnTo>
                <a:lnTo>
                  <a:pt x="2128385" y="482208"/>
                </a:lnTo>
                <a:lnTo>
                  <a:pt x="2100916" y="446201"/>
                </a:lnTo>
                <a:lnTo>
                  <a:pt x="2072114" y="411301"/>
                </a:lnTo>
                <a:lnTo>
                  <a:pt x="2042016" y="377544"/>
                </a:lnTo>
                <a:lnTo>
                  <a:pt x="2010661" y="344969"/>
                </a:lnTo>
                <a:lnTo>
                  <a:pt x="1978086" y="313614"/>
                </a:lnTo>
                <a:lnTo>
                  <a:pt x="1944329" y="283517"/>
                </a:lnTo>
                <a:lnTo>
                  <a:pt x="1909429" y="254715"/>
                </a:lnTo>
                <a:lnTo>
                  <a:pt x="1873422" y="227246"/>
                </a:lnTo>
                <a:lnTo>
                  <a:pt x="1836347" y="201149"/>
                </a:lnTo>
                <a:lnTo>
                  <a:pt x="1798242" y="176461"/>
                </a:lnTo>
                <a:lnTo>
                  <a:pt x="1759145" y="153219"/>
                </a:lnTo>
                <a:lnTo>
                  <a:pt x="1719093" y="131463"/>
                </a:lnTo>
                <a:lnTo>
                  <a:pt x="1678125" y="111229"/>
                </a:lnTo>
                <a:lnTo>
                  <a:pt x="1636278" y="92556"/>
                </a:lnTo>
                <a:lnTo>
                  <a:pt x="1593590" y="75482"/>
                </a:lnTo>
                <a:lnTo>
                  <a:pt x="1550099" y="60044"/>
                </a:lnTo>
                <a:lnTo>
                  <a:pt x="1505844" y="46281"/>
                </a:lnTo>
                <a:lnTo>
                  <a:pt x="1460861" y="34229"/>
                </a:lnTo>
                <a:lnTo>
                  <a:pt x="1415189" y="23928"/>
                </a:lnTo>
                <a:lnTo>
                  <a:pt x="1368866" y="15415"/>
                </a:lnTo>
                <a:lnTo>
                  <a:pt x="1321929" y="8727"/>
                </a:lnTo>
                <a:lnTo>
                  <a:pt x="1274417" y="3904"/>
                </a:lnTo>
                <a:lnTo>
                  <a:pt x="1226367" y="982"/>
                </a:lnTo>
                <a:lnTo>
                  <a:pt x="1177817" y="0"/>
                </a:lnTo>
                <a:close/>
              </a:path>
            </a:pathLst>
          </a:custGeom>
          <a:solidFill>
            <a:srgbClr val="EFE0F9"/>
          </a:solidFill>
        </p:spPr>
        <p:txBody>
          <a:bodyPr wrap="square" lIns="0" tIns="0" rIns="0" bIns="0" rtlCol="0"/>
          <a:lstStyle/>
          <a:p>
            <a:endParaRPr/>
          </a:p>
        </p:txBody>
      </p:sp>
      <p:grpSp>
        <p:nvGrpSpPr>
          <p:cNvPr id="4" name="object 4"/>
          <p:cNvGrpSpPr/>
          <p:nvPr/>
        </p:nvGrpSpPr>
        <p:grpSpPr>
          <a:xfrm>
            <a:off x="4001335" y="2529120"/>
            <a:ext cx="1630045" cy="1746249"/>
            <a:chOff x="4001335" y="2529120"/>
            <a:chExt cx="1630045" cy="1746249"/>
          </a:xfrm>
        </p:grpSpPr>
        <p:sp>
          <p:nvSpPr>
            <p:cNvPr id="5" name="object 5"/>
            <p:cNvSpPr/>
            <p:nvPr/>
          </p:nvSpPr>
          <p:spPr>
            <a:xfrm>
              <a:off x="4303686" y="2529120"/>
              <a:ext cx="1003547" cy="979759"/>
            </a:xfrm>
            <a:custGeom>
              <a:avLst/>
              <a:gdLst>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3547" h="979758">
                  <a:moveTo>
                    <a:pt x="488991" y="0"/>
                  </a:moveTo>
                  <a:lnTo>
                    <a:pt x="455987" y="9970"/>
                  </a:lnTo>
                  <a:lnTo>
                    <a:pt x="430343" y="38865"/>
                  </a:lnTo>
                  <a:lnTo>
                    <a:pt x="9353" y="862782"/>
                  </a:lnTo>
                  <a:lnTo>
                    <a:pt x="0" y="902974"/>
                  </a:lnTo>
                  <a:lnTo>
                    <a:pt x="9278" y="940748"/>
                  </a:lnTo>
                  <a:lnTo>
                    <a:pt x="33461" y="968784"/>
                  </a:lnTo>
                  <a:lnTo>
                    <a:pt x="68826" y="979758"/>
                  </a:lnTo>
                  <a:lnTo>
                    <a:pt x="934705" y="979758"/>
                  </a:lnTo>
                  <a:lnTo>
                    <a:pt x="970460" y="968528"/>
                  </a:lnTo>
                  <a:lnTo>
                    <a:pt x="994665" y="939929"/>
                  </a:lnTo>
                  <a:lnTo>
                    <a:pt x="1003547" y="901596"/>
                  </a:lnTo>
                  <a:lnTo>
                    <a:pt x="994890" y="867331"/>
                  </a:lnTo>
                  <a:cubicBezTo>
                    <a:pt x="837518" y="867331"/>
                    <a:pt x="677765" y="838756"/>
                    <a:pt x="522774" y="867331"/>
                  </a:cubicBezTo>
                  <a:lnTo>
                    <a:pt x="508946" y="866211"/>
                  </a:lnTo>
                  <a:lnTo>
                    <a:pt x="468345" y="843997"/>
                  </a:lnTo>
                  <a:lnTo>
                    <a:pt x="458657" y="827281"/>
                  </a:lnTo>
                  <a:lnTo>
                    <a:pt x="457672" y="826391"/>
                  </a:lnTo>
                  <a:cubicBezTo>
                    <a:pt x="457135" y="816412"/>
                    <a:pt x="456597" y="806433"/>
                    <a:pt x="456060" y="796454"/>
                  </a:cubicBezTo>
                  <a:cubicBezTo>
                    <a:pt x="456188" y="793212"/>
                    <a:pt x="456317" y="789969"/>
                    <a:pt x="456445" y="786727"/>
                  </a:cubicBezTo>
                  <a:lnTo>
                    <a:pt x="457366" y="777147"/>
                  </a:lnTo>
                  <a:lnTo>
                    <a:pt x="481064" y="737880"/>
                  </a:lnTo>
                  <a:lnTo>
                    <a:pt x="486478" y="733828"/>
                  </a:lnTo>
                  <a:lnTo>
                    <a:pt x="492917" y="731608"/>
                  </a:lnTo>
                  <a:lnTo>
                    <a:pt x="510138" y="727359"/>
                  </a:lnTo>
                  <a:cubicBezTo>
                    <a:pt x="647120" y="727359"/>
                    <a:pt x="803153" y="779746"/>
                    <a:pt x="921084" y="727359"/>
                  </a:cubicBezTo>
                  <a:lnTo>
                    <a:pt x="897112" y="682960"/>
                  </a:lnTo>
                  <a:cubicBezTo>
                    <a:pt x="745468" y="594854"/>
                    <a:pt x="627160" y="682960"/>
                    <a:pt x="492184" y="682960"/>
                  </a:cubicBezTo>
                  <a:lnTo>
                    <a:pt x="488300" y="680353"/>
                  </a:lnTo>
                  <a:lnTo>
                    <a:pt x="479004" y="674945"/>
                  </a:lnTo>
                  <a:lnTo>
                    <a:pt x="458112" y="642564"/>
                  </a:lnTo>
                  <a:lnTo>
                    <a:pt x="447275" y="545561"/>
                  </a:lnTo>
                  <a:lnTo>
                    <a:pt x="445435" y="523850"/>
                  </a:lnTo>
                  <a:lnTo>
                    <a:pt x="443770" y="502126"/>
                  </a:lnTo>
                  <a:cubicBezTo>
                    <a:pt x="443331" y="494878"/>
                    <a:pt x="442893" y="487629"/>
                    <a:pt x="442454" y="480381"/>
                  </a:cubicBezTo>
                  <a:lnTo>
                    <a:pt x="441662" y="458611"/>
                  </a:lnTo>
                  <a:cubicBezTo>
                    <a:pt x="441307" y="451774"/>
                    <a:pt x="440951" y="444937"/>
                    <a:pt x="440596" y="438100"/>
                  </a:cubicBezTo>
                  <a:cubicBezTo>
                    <a:pt x="440292" y="431172"/>
                    <a:pt x="439989" y="424243"/>
                    <a:pt x="439685" y="417315"/>
                  </a:cubicBezTo>
                  <a:cubicBezTo>
                    <a:pt x="439495" y="410322"/>
                    <a:pt x="439304" y="403329"/>
                    <a:pt x="439114" y="396336"/>
                  </a:cubicBezTo>
                  <a:lnTo>
                    <a:pt x="439132" y="359346"/>
                  </a:lnTo>
                  <a:lnTo>
                    <a:pt x="441369" y="313192"/>
                  </a:lnTo>
                  <a:lnTo>
                    <a:pt x="456196" y="274868"/>
                  </a:lnTo>
                  <a:lnTo>
                    <a:pt x="481868" y="263945"/>
                  </a:lnTo>
                  <a:lnTo>
                    <a:pt x="490161" y="263075"/>
                  </a:lnTo>
                  <a:lnTo>
                    <a:pt x="498269" y="262036"/>
                  </a:lnTo>
                  <a:lnTo>
                    <a:pt x="506111" y="260921"/>
                  </a:lnTo>
                  <a:lnTo>
                    <a:pt x="509859" y="260722"/>
                  </a:lnTo>
                  <a:lnTo>
                    <a:pt x="517559" y="259140"/>
                  </a:lnTo>
                  <a:cubicBezTo>
                    <a:pt x="567797" y="259140"/>
                    <a:pt x="606130" y="297241"/>
                    <a:pt x="668273" y="259140"/>
                  </a:cubicBezTo>
                  <a:lnTo>
                    <a:pt x="548455" y="37231"/>
                  </a:lnTo>
                  <a:lnTo>
                    <a:pt x="522199" y="9053"/>
                  </a:lnTo>
                  <a:lnTo>
                    <a:pt x="488991" y="0"/>
                  </a:lnTo>
                  <a:close/>
                </a:path>
                <a:path w="1003547" h="979758">
                  <a:moveTo>
                    <a:pt x="921084" y="727359"/>
                  </a:moveTo>
                  <a:lnTo>
                    <a:pt x="510138" y="727359"/>
                  </a:lnTo>
                  <a:lnTo>
                    <a:pt x="526029" y="727841"/>
                  </a:lnTo>
                  <a:lnTo>
                    <a:pt x="540770" y="733134"/>
                  </a:lnTo>
                  <a:lnTo>
                    <a:pt x="566355" y="761943"/>
                  </a:lnTo>
                  <a:lnTo>
                    <a:pt x="573606" y="801397"/>
                  </a:lnTo>
                  <a:cubicBezTo>
                    <a:pt x="573761" y="804746"/>
                    <a:pt x="573917" y="808094"/>
                    <a:pt x="574072" y="811443"/>
                  </a:cubicBezTo>
                  <a:lnTo>
                    <a:pt x="565089" y="848625"/>
                  </a:lnTo>
                  <a:lnTo>
                    <a:pt x="522774" y="867331"/>
                  </a:lnTo>
                  <a:cubicBezTo>
                    <a:pt x="595594" y="867410"/>
                    <a:pt x="670794" y="860345"/>
                    <a:pt x="743614" y="860424"/>
                  </a:cubicBezTo>
                  <a:cubicBezTo>
                    <a:pt x="829755" y="922257"/>
                    <a:pt x="911131" y="865029"/>
                    <a:pt x="994890" y="867331"/>
                  </a:cubicBezTo>
                  <a:lnTo>
                    <a:pt x="993331" y="861164"/>
                  </a:lnTo>
                  <a:lnTo>
                    <a:pt x="921084" y="727359"/>
                  </a:lnTo>
                  <a:close/>
                </a:path>
                <a:path w="1003547" h="979758">
                  <a:moveTo>
                    <a:pt x="668273" y="259140"/>
                  </a:moveTo>
                  <a:lnTo>
                    <a:pt x="517559" y="259140"/>
                  </a:lnTo>
                  <a:lnTo>
                    <a:pt x="524270" y="260422"/>
                  </a:lnTo>
                  <a:lnTo>
                    <a:pt x="530215" y="263854"/>
                  </a:lnTo>
                  <a:lnTo>
                    <a:pt x="551927" y="302156"/>
                  </a:lnTo>
                  <a:lnTo>
                    <a:pt x="558227" y="359760"/>
                  </a:lnTo>
                  <a:lnTo>
                    <a:pt x="559870" y="381496"/>
                  </a:lnTo>
                  <a:lnTo>
                    <a:pt x="561617" y="403377"/>
                  </a:lnTo>
                  <a:lnTo>
                    <a:pt x="562328" y="413898"/>
                  </a:lnTo>
                  <a:lnTo>
                    <a:pt x="564099" y="434913"/>
                  </a:lnTo>
                  <a:cubicBezTo>
                    <a:pt x="564336" y="438418"/>
                    <a:pt x="564574" y="441923"/>
                    <a:pt x="564811" y="445428"/>
                  </a:cubicBezTo>
                  <a:lnTo>
                    <a:pt x="570339" y="548347"/>
                  </a:lnTo>
                  <a:cubicBezTo>
                    <a:pt x="570413" y="551625"/>
                    <a:pt x="570486" y="554904"/>
                    <a:pt x="570560" y="558182"/>
                  </a:cubicBezTo>
                  <a:cubicBezTo>
                    <a:pt x="570488" y="561470"/>
                    <a:pt x="570415" y="564757"/>
                    <a:pt x="570343" y="568045"/>
                  </a:cubicBezTo>
                  <a:cubicBezTo>
                    <a:pt x="570213" y="571337"/>
                    <a:pt x="570082" y="574628"/>
                    <a:pt x="569952" y="577920"/>
                  </a:cubicBezTo>
                  <a:cubicBezTo>
                    <a:pt x="569851" y="581210"/>
                    <a:pt x="569749" y="584501"/>
                    <a:pt x="569648" y="587791"/>
                  </a:cubicBezTo>
                  <a:cubicBezTo>
                    <a:pt x="570049" y="595274"/>
                    <a:pt x="570451" y="602757"/>
                    <a:pt x="570852" y="610240"/>
                  </a:cubicBezTo>
                  <a:cubicBezTo>
                    <a:pt x="570741" y="612640"/>
                    <a:pt x="570629" y="615040"/>
                    <a:pt x="570518" y="617440"/>
                  </a:cubicBezTo>
                  <a:lnTo>
                    <a:pt x="570107" y="624822"/>
                  </a:lnTo>
                  <a:cubicBezTo>
                    <a:pt x="569912" y="627286"/>
                    <a:pt x="569718" y="629750"/>
                    <a:pt x="569523" y="632214"/>
                  </a:cubicBezTo>
                  <a:cubicBezTo>
                    <a:pt x="569237" y="634624"/>
                    <a:pt x="568950" y="637033"/>
                    <a:pt x="568664" y="639443"/>
                  </a:cubicBezTo>
                  <a:lnTo>
                    <a:pt x="568025" y="645108"/>
                  </a:lnTo>
                  <a:lnTo>
                    <a:pt x="538717" y="675767"/>
                  </a:lnTo>
                  <a:lnTo>
                    <a:pt x="510344" y="680725"/>
                  </a:lnTo>
                  <a:lnTo>
                    <a:pt x="500603" y="682510"/>
                  </a:lnTo>
                  <a:lnTo>
                    <a:pt x="492184" y="682960"/>
                  </a:lnTo>
                  <a:lnTo>
                    <a:pt x="897112" y="682960"/>
                  </a:lnTo>
                  <a:lnTo>
                    <a:pt x="668273" y="259140"/>
                  </a:lnTo>
                  <a:close/>
                </a:path>
              </a:pathLst>
            </a:custGeom>
            <a:solidFill>
              <a:srgbClr val="7C2D9B"/>
            </a:solidFill>
          </p:spPr>
          <p:txBody>
            <a:bodyPr wrap="square" lIns="0" tIns="0" rIns="0" bIns="0" rtlCol="0"/>
            <a:lstStyle/>
            <a:p>
              <a:endParaRPr dirty="0"/>
            </a:p>
          </p:txBody>
        </p:sp>
        <p:sp>
          <p:nvSpPr>
            <p:cNvPr id="6" name="object 6"/>
            <p:cNvSpPr/>
            <p:nvPr/>
          </p:nvSpPr>
          <p:spPr>
            <a:xfrm>
              <a:off x="4315095" y="2546767"/>
              <a:ext cx="1003935" cy="979805"/>
            </a:xfrm>
            <a:custGeom>
              <a:avLst/>
              <a:gdLst/>
              <a:ahLst/>
              <a:cxnLst/>
              <a:rect l="l" t="t" r="r" b="b"/>
              <a:pathLst>
                <a:path w="1003935" h="979804">
                  <a:moveTo>
                    <a:pt x="993331" y="861164"/>
                  </a:moveTo>
                  <a:lnTo>
                    <a:pt x="548455" y="37231"/>
                  </a:lnTo>
                  <a:lnTo>
                    <a:pt x="522199" y="9053"/>
                  </a:lnTo>
                  <a:lnTo>
                    <a:pt x="488991" y="0"/>
                  </a:lnTo>
                  <a:lnTo>
                    <a:pt x="455987" y="9970"/>
                  </a:lnTo>
                  <a:lnTo>
                    <a:pt x="430343" y="38865"/>
                  </a:lnTo>
                  <a:lnTo>
                    <a:pt x="9351" y="862787"/>
                  </a:lnTo>
                  <a:lnTo>
                    <a:pt x="0" y="902974"/>
                  </a:lnTo>
                  <a:lnTo>
                    <a:pt x="9278" y="940748"/>
                  </a:lnTo>
                  <a:lnTo>
                    <a:pt x="33461" y="968784"/>
                  </a:lnTo>
                  <a:lnTo>
                    <a:pt x="68826" y="979758"/>
                  </a:lnTo>
                  <a:lnTo>
                    <a:pt x="934705" y="979758"/>
                  </a:lnTo>
                  <a:lnTo>
                    <a:pt x="970460" y="968528"/>
                  </a:lnTo>
                  <a:lnTo>
                    <a:pt x="994665" y="939929"/>
                  </a:lnTo>
                  <a:lnTo>
                    <a:pt x="1003547" y="901596"/>
                  </a:lnTo>
                  <a:lnTo>
                    <a:pt x="993331" y="861164"/>
                  </a:lnTo>
                  <a:close/>
                </a:path>
                <a:path w="1003935" h="979804">
                  <a:moveTo>
                    <a:pt x="441662" y="458611"/>
                  </a:moveTo>
                  <a:lnTo>
                    <a:pt x="440596" y="438100"/>
                  </a:lnTo>
                  <a:lnTo>
                    <a:pt x="439685" y="417315"/>
                  </a:lnTo>
                  <a:lnTo>
                    <a:pt x="439114" y="396336"/>
                  </a:lnTo>
                  <a:lnTo>
                    <a:pt x="439066" y="375242"/>
                  </a:lnTo>
                  <a:lnTo>
                    <a:pt x="439121" y="359760"/>
                  </a:lnTo>
                  <a:lnTo>
                    <a:pt x="441369" y="313192"/>
                  </a:lnTo>
                  <a:lnTo>
                    <a:pt x="456196" y="274868"/>
                  </a:lnTo>
                  <a:lnTo>
                    <a:pt x="481868" y="263945"/>
                  </a:lnTo>
                  <a:lnTo>
                    <a:pt x="490161" y="263075"/>
                  </a:lnTo>
                  <a:lnTo>
                    <a:pt x="498269" y="262036"/>
                  </a:lnTo>
                  <a:lnTo>
                    <a:pt x="506111" y="260921"/>
                  </a:lnTo>
                  <a:lnTo>
                    <a:pt x="507985" y="260827"/>
                  </a:lnTo>
                  <a:lnTo>
                    <a:pt x="508927" y="260774"/>
                  </a:lnTo>
                  <a:lnTo>
                    <a:pt x="509859" y="260722"/>
                  </a:lnTo>
                  <a:lnTo>
                    <a:pt x="517559" y="259140"/>
                  </a:lnTo>
                  <a:lnTo>
                    <a:pt x="524270" y="260422"/>
                  </a:lnTo>
                  <a:lnTo>
                    <a:pt x="548259" y="290098"/>
                  </a:lnTo>
                  <a:lnTo>
                    <a:pt x="556337" y="337029"/>
                  </a:lnTo>
                  <a:lnTo>
                    <a:pt x="559870" y="381496"/>
                  </a:lnTo>
                  <a:lnTo>
                    <a:pt x="561617" y="403377"/>
                  </a:lnTo>
                  <a:lnTo>
                    <a:pt x="562328" y="413898"/>
                  </a:lnTo>
                  <a:lnTo>
                    <a:pt x="563214" y="424407"/>
                  </a:lnTo>
                  <a:lnTo>
                    <a:pt x="564099" y="434913"/>
                  </a:lnTo>
                  <a:lnTo>
                    <a:pt x="564811" y="445428"/>
                  </a:lnTo>
                  <a:lnTo>
                    <a:pt x="566206" y="471376"/>
                  </a:lnTo>
                  <a:lnTo>
                    <a:pt x="567594" y="497237"/>
                  </a:lnTo>
                  <a:lnTo>
                    <a:pt x="568973" y="522923"/>
                  </a:lnTo>
                  <a:lnTo>
                    <a:pt x="570339" y="548347"/>
                  </a:lnTo>
                  <a:lnTo>
                    <a:pt x="570560" y="558182"/>
                  </a:lnTo>
                  <a:lnTo>
                    <a:pt x="570343" y="568045"/>
                  </a:lnTo>
                  <a:lnTo>
                    <a:pt x="569952" y="577920"/>
                  </a:lnTo>
                  <a:lnTo>
                    <a:pt x="569648" y="587791"/>
                  </a:lnTo>
                  <a:lnTo>
                    <a:pt x="570046" y="595267"/>
                  </a:lnTo>
                  <a:lnTo>
                    <a:pt x="570454" y="602753"/>
                  </a:lnTo>
                  <a:lnTo>
                    <a:pt x="570852" y="610240"/>
                  </a:lnTo>
                  <a:lnTo>
                    <a:pt x="570518" y="617440"/>
                  </a:lnTo>
                  <a:lnTo>
                    <a:pt x="570107" y="624822"/>
                  </a:lnTo>
                  <a:lnTo>
                    <a:pt x="569523" y="632214"/>
                  </a:lnTo>
                  <a:lnTo>
                    <a:pt x="568664" y="639443"/>
                  </a:lnTo>
                  <a:lnTo>
                    <a:pt x="568025" y="645108"/>
                  </a:lnTo>
                  <a:lnTo>
                    <a:pt x="538717" y="675767"/>
                  </a:lnTo>
                  <a:lnTo>
                    <a:pt x="510344" y="680725"/>
                  </a:lnTo>
                  <a:lnTo>
                    <a:pt x="500603" y="682510"/>
                  </a:lnTo>
                  <a:lnTo>
                    <a:pt x="496865" y="682709"/>
                  </a:lnTo>
                  <a:lnTo>
                    <a:pt x="492184" y="682960"/>
                  </a:lnTo>
                  <a:lnTo>
                    <a:pt x="488300" y="680353"/>
                  </a:lnTo>
                  <a:lnTo>
                    <a:pt x="459452" y="649998"/>
                  </a:lnTo>
                  <a:lnTo>
                    <a:pt x="458269" y="645370"/>
                  </a:lnTo>
                  <a:lnTo>
                    <a:pt x="458112" y="642564"/>
                  </a:lnTo>
                  <a:lnTo>
                    <a:pt x="455401" y="618226"/>
                  </a:lnTo>
                  <a:lnTo>
                    <a:pt x="452697" y="594066"/>
                  </a:lnTo>
                  <a:lnTo>
                    <a:pt x="449992" y="569905"/>
                  </a:lnTo>
                  <a:lnTo>
                    <a:pt x="447275" y="545561"/>
                  </a:lnTo>
                  <a:lnTo>
                    <a:pt x="445435" y="523850"/>
                  </a:lnTo>
                  <a:lnTo>
                    <a:pt x="443770" y="502126"/>
                  </a:lnTo>
                  <a:lnTo>
                    <a:pt x="442454" y="480381"/>
                  </a:lnTo>
                  <a:lnTo>
                    <a:pt x="441662" y="458611"/>
                  </a:lnTo>
                  <a:close/>
                </a:path>
              </a:pathLst>
            </a:custGeom>
            <a:ln w="48532">
              <a:solidFill>
                <a:srgbClr val="602177"/>
              </a:solidFill>
            </a:ln>
          </p:spPr>
          <p:txBody>
            <a:bodyPr wrap="square" lIns="0" tIns="0" rIns="0" bIns="0" rtlCol="0"/>
            <a:lstStyle/>
            <a:p>
              <a:endParaRPr/>
            </a:p>
          </p:txBody>
        </p:sp>
        <p:pic>
          <p:nvPicPr>
            <p:cNvPr id="7" name="object 7"/>
            <p:cNvPicPr/>
            <p:nvPr/>
          </p:nvPicPr>
          <p:blipFill>
            <a:blip r:embed="rId2" cstate="print"/>
            <a:stretch>
              <a:fillRect/>
            </a:stretch>
          </p:blipFill>
          <p:spPr>
            <a:xfrm>
              <a:off x="4746889" y="3249861"/>
              <a:ext cx="166544" cy="188505"/>
            </a:xfrm>
            <a:prstGeom prst="rect">
              <a:avLst/>
            </a:prstGeom>
          </p:spPr>
        </p:pic>
        <p:sp>
          <p:nvSpPr>
            <p:cNvPr id="8" name="object 8"/>
            <p:cNvSpPr/>
            <p:nvPr/>
          </p:nvSpPr>
          <p:spPr>
            <a:xfrm>
              <a:off x="4019893" y="2809537"/>
              <a:ext cx="1586230" cy="924560"/>
            </a:xfrm>
            <a:custGeom>
              <a:avLst/>
              <a:gdLst/>
              <a:ahLst/>
              <a:cxnLst/>
              <a:rect l="l" t="t" r="r" b="b"/>
              <a:pathLst>
                <a:path w="1586229" h="924560">
                  <a:moveTo>
                    <a:pt x="607148" y="0"/>
                  </a:moveTo>
                  <a:lnTo>
                    <a:pt x="56210" y="0"/>
                  </a:lnTo>
                  <a:lnTo>
                    <a:pt x="0" y="67462"/>
                  </a:lnTo>
                  <a:lnTo>
                    <a:pt x="0" y="924229"/>
                  </a:lnTo>
                  <a:lnTo>
                    <a:pt x="114681" y="924229"/>
                  </a:lnTo>
                  <a:lnTo>
                    <a:pt x="114681" y="112433"/>
                  </a:lnTo>
                  <a:lnTo>
                    <a:pt x="539686" y="112433"/>
                  </a:lnTo>
                  <a:lnTo>
                    <a:pt x="607148" y="0"/>
                  </a:lnTo>
                  <a:close/>
                </a:path>
                <a:path w="1586229" h="924560">
                  <a:moveTo>
                    <a:pt x="1586039" y="67462"/>
                  </a:moveTo>
                  <a:lnTo>
                    <a:pt x="1529816" y="0"/>
                  </a:lnTo>
                  <a:lnTo>
                    <a:pt x="978877" y="0"/>
                  </a:lnTo>
                  <a:lnTo>
                    <a:pt x="1046340" y="112433"/>
                  </a:lnTo>
                  <a:lnTo>
                    <a:pt x="1471345" y="112433"/>
                  </a:lnTo>
                  <a:lnTo>
                    <a:pt x="1471345" y="924229"/>
                  </a:lnTo>
                  <a:lnTo>
                    <a:pt x="1586039" y="924229"/>
                  </a:lnTo>
                  <a:lnTo>
                    <a:pt x="1586039" y="67462"/>
                  </a:lnTo>
                  <a:close/>
                </a:path>
              </a:pathLst>
            </a:custGeom>
            <a:solidFill>
              <a:srgbClr val="7C2D9B"/>
            </a:solidFill>
          </p:spPr>
          <p:txBody>
            <a:bodyPr wrap="square" lIns="0" tIns="0" rIns="0" bIns="0" rtlCol="0"/>
            <a:lstStyle/>
            <a:p>
              <a:endParaRPr/>
            </a:p>
          </p:txBody>
        </p:sp>
        <p:sp>
          <p:nvSpPr>
            <p:cNvPr id="9" name="object 9"/>
            <p:cNvSpPr/>
            <p:nvPr/>
          </p:nvSpPr>
          <p:spPr>
            <a:xfrm>
              <a:off x="4001335" y="2784389"/>
              <a:ext cx="1630045" cy="1490980"/>
            </a:xfrm>
            <a:custGeom>
              <a:avLst/>
              <a:gdLst/>
              <a:ahLst/>
              <a:cxnLst/>
              <a:rect l="l" t="t" r="r" b="b"/>
              <a:pathLst>
                <a:path w="1630045" h="1490979">
                  <a:moveTo>
                    <a:pt x="1112304" y="1490509"/>
                  </a:moveTo>
                  <a:lnTo>
                    <a:pt x="1104759" y="1490509"/>
                  </a:lnTo>
                  <a:lnTo>
                    <a:pt x="1110749" y="1490719"/>
                  </a:lnTo>
                  <a:lnTo>
                    <a:pt x="1112304" y="1490509"/>
                  </a:lnTo>
                  <a:close/>
                </a:path>
                <a:path w="1630045" h="1490979">
                  <a:moveTo>
                    <a:pt x="951885" y="1175168"/>
                  </a:moveTo>
                  <a:lnTo>
                    <a:pt x="677223" y="1175168"/>
                  </a:lnTo>
                  <a:lnTo>
                    <a:pt x="660691" y="1207003"/>
                  </a:lnTo>
                  <a:lnTo>
                    <a:pt x="641402" y="1235853"/>
                  </a:lnTo>
                  <a:lnTo>
                    <a:pt x="596314" y="1287060"/>
                  </a:lnTo>
                  <a:lnTo>
                    <a:pt x="560764" y="1312713"/>
                  </a:lnTo>
                  <a:lnTo>
                    <a:pt x="546316" y="1318368"/>
                  </a:lnTo>
                  <a:lnTo>
                    <a:pt x="521625" y="1330299"/>
                  </a:lnTo>
                  <a:lnTo>
                    <a:pt x="503533" y="1348029"/>
                  </a:lnTo>
                  <a:lnTo>
                    <a:pt x="492095" y="1370994"/>
                  </a:lnTo>
                  <a:lnTo>
                    <a:pt x="487365" y="1398627"/>
                  </a:lnTo>
                  <a:lnTo>
                    <a:pt x="486992" y="1411059"/>
                  </a:lnTo>
                  <a:lnTo>
                    <a:pt x="487009" y="1448406"/>
                  </a:lnTo>
                  <a:lnTo>
                    <a:pt x="488650" y="1469899"/>
                  </a:lnTo>
                  <a:lnTo>
                    <a:pt x="494972" y="1482720"/>
                  </a:lnTo>
                  <a:lnTo>
                    <a:pt x="508071" y="1488915"/>
                  </a:lnTo>
                  <a:lnTo>
                    <a:pt x="530044" y="1490530"/>
                  </a:lnTo>
                  <a:lnTo>
                    <a:pt x="1112304" y="1490509"/>
                  </a:lnTo>
                  <a:lnTo>
                    <a:pt x="1142434" y="1461756"/>
                  </a:lnTo>
                  <a:lnTo>
                    <a:pt x="1142494" y="1448406"/>
                  </a:lnTo>
                  <a:lnTo>
                    <a:pt x="1142414" y="1411059"/>
                  </a:lnTo>
                  <a:lnTo>
                    <a:pt x="1135708" y="1366744"/>
                  </a:lnTo>
                  <a:lnTo>
                    <a:pt x="1098973" y="1324612"/>
                  </a:lnTo>
                  <a:lnTo>
                    <a:pt x="1061044" y="1312284"/>
                  </a:lnTo>
                  <a:lnTo>
                    <a:pt x="1057850" y="1309426"/>
                  </a:lnTo>
                  <a:lnTo>
                    <a:pt x="1027175" y="1280364"/>
                  </a:lnTo>
                  <a:lnTo>
                    <a:pt x="998757" y="1249027"/>
                  </a:lnTo>
                  <a:lnTo>
                    <a:pt x="973395" y="1214325"/>
                  </a:lnTo>
                  <a:lnTo>
                    <a:pt x="951885" y="1175168"/>
                  </a:lnTo>
                  <a:close/>
                </a:path>
                <a:path w="1630045" h="1490979">
                  <a:moveTo>
                    <a:pt x="170743" y="0"/>
                  </a:moveTo>
                  <a:lnTo>
                    <a:pt x="109984" y="408"/>
                  </a:lnTo>
                  <a:lnTo>
                    <a:pt x="67043" y="9914"/>
                  </a:lnTo>
                  <a:lnTo>
                    <a:pt x="32130" y="34184"/>
                  </a:lnTo>
                  <a:lnTo>
                    <a:pt x="8663" y="69673"/>
                  </a:lnTo>
                  <a:lnTo>
                    <a:pt x="60" y="112834"/>
                  </a:lnTo>
                  <a:lnTo>
                    <a:pt x="0" y="762452"/>
                  </a:lnTo>
                  <a:lnTo>
                    <a:pt x="181" y="922998"/>
                  </a:lnTo>
                  <a:lnTo>
                    <a:pt x="416" y="1062271"/>
                  </a:lnTo>
                  <a:lnTo>
                    <a:pt x="6548" y="1102920"/>
                  </a:lnTo>
                  <a:lnTo>
                    <a:pt x="29768" y="1143110"/>
                  </a:lnTo>
                  <a:lnTo>
                    <a:pt x="82709" y="1172012"/>
                  </a:lnTo>
                  <a:lnTo>
                    <a:pt x="115753" y="1175231"/>
                  </a:lnTo>
                  <a:lnTo>
                    <a:pt x="1315781" y="1175151"/>
                  </a:lnTo>
                  <a:lnTo>
                    <a:pt x="1510632" y="1174969"/>
                  </a:lnTo>
                  <a:lnTo>
                    <a:pt x="1552777" y="1170330"/>
                  </a:lnTo>
                  <a:lnTo>
                    <a:pt x="1609732" y="1131402"/>
                  </a:lnTo>
                  <a:lnTo>
                    <a:pt x="1629518" y="1060072"/>
                  </a:lnTo>
                  <a:lnTo>
                    <a:pt x="1629527" y="922998"/>
                  </a:lnTo>
                  <a:lnTo>
                    <a:pt x="51095" y="922998"/>
                  </a:lnTo>
                  <a:lnTo>
                    <a:pt x="51127" y="116561"/>
                  </a:lnTo>
                  <a:lnTo>
                    <a:pt x="55003" y="87574"/>
                  </a:lnTo>
                  <a:lnTo>
                    <a:pt x="66901" y="67302"/>
                  </a:lnTo>
                  <a:lnTo>
                    <a:pt x="87226" y="55397"/>
                  </a:lnTo>
                  <a:lnTo>
                    <a:pt x="116381" y="51506"/>
                  </a:lnTo>
                  <a:lnTo>
                    <a:pt x="631748" y="51506"/>
                  </a:lnTo>
                  <a:lnTo>
                    <a:pt x="640093" y="46773"/>
                  </a:lnTo>
                  <a:lnTo>
                    <a:pt x="644721" y="39045"/>
                  </a:lnTo>
                  <a:lnTo>
                    <a:pt x="648408" y="25777"/>
                  </a:lnTo>
                  <a:lnTo>
                    <a:pt x="645039" y="13237"/>
                  </a:lnTo>
                  <a:lnTo>
                    <a:pt x="636014" y="3898"/>
                  </a:lnTo>
                  <a:lnTo>
                    <a:pt x="622732" y="230"/>
                  </a:lnTo>
                  <a:lnTo>
                    <a:pt x="170743" y="0"/>
                  </a:lnTo>
                  <a:close/>
                </a:path>
                <a:path w="1630045" h="1490979">
                  <a:moveTo>
                    <a:pt x="1315781" y="1175151"/>
                  </a:moveTo>
                  <a:lnTo>
                    <a:pt x="262638" y="1175151"/>
                  </a:lnTo>
                  <a:lnTo>
                    <a:pt x="1267441" y="1175178"/>
                  </a:lnTo>
                  <a:lnTo>
                    <a:pt x="1315781" y="1175151"/>
                  </a:lnTo>
                  <a:close/>
                </a:path>
                <a:path w="1630045" h="1490979">
                  <a:moveTo>
                    <a:pt x="555918" y="111713"/>
                  </a:moveTo>
                  <a:lnTo>
                    <a:pt x="152715" y="111713"/>
                  </a:lnTo>
                  <a:lnTo>
                    <a:pt x="131510" y="113272"/>
                  </a:lnTo>
                  <a:lnTo>
                    <a:pt x="118927" y="119336"/>
                  </a:lnTo>
                  <a:lnTo>
                    <a:pt x="112895" y="131989"/>
                  </a:lnTo>
                  <a:lnTo>
                    <a:pt x="111345" y="153314"/>
                  </a:lnTo>
                  <a:lnTo>
                    <a:pt x="111334" y="922998"/>
                  </a:lnTo>
                  <a:lnTo>
                    <a:pt x="1629527" y="922998"/>
                  </a:lnTo>
                  <a:lnTo>
                    <a:pt x="1629528" y="922558"/>
                  </a:lnTo>
                  <a:lnTo>
                    <a:pt x="1518181" y="922558"/>
                  </a:lnTo>
                  <a:lnTo>
                    <a:pt x="164024" y="922464"/>
                  </a:lnTo>
                  <a:lnTo>
                    <a:pt x="164024" y="163879"/>
                  </a:lnTo>
                  <a:lnTo>
                    <a:pt x="564378" y="163879"/>
                  </a:lnTo>
                  <a:lnTo>
                    <a:pt x="572723" y="159157"/>
                  </a:lnTo>
                  <a:lnTo>
                    <a:pt x="577906" y="150529"/>
                  </a:lnTo>
                  <a:lnTo>
                    <a:pt x="581587" y="137255"/>
                  </a:lnTo>
                  <a:lnTo>
                    <a:pt x="578217" y="124713"/>
                  </a:lnTo>
                  <a:lnTo>
                    <a:pt x="569194" y="115375"/>
                  </a:lnTo>
                  <a:lnTo>
                    <a:pt x="555918" y="111713"/>
                  </a:lnTo>
                  <a:close/>
                </a:path>
                <a:path w="1630045" h="1490979">
                  <a:moveTo>
                    <a:pt x="1509543" y="20"/>
                  </a:moveTo>
                  <a:lnTo>
                    <a:pt x="997758" y="209"/>
                  </a:lnTo>
                  <a:lnTo>
                    <a:pt x="984541" y="3835"/>
                  </a:lnTo>
                  <a:lnTo>
                    <a:pt x="975520" y="13093"/>
                  </a:lnTo>
                  <a:lnTo>
                    <a:pt x="972087" y="25556"/>
                  </a:lnTo>
                  <a:lnTo>
                    <a:pt x="975633" y="38794"/>
                  </a:lnTo>
                  <a:lnTo>
                    <a:pt x="979769" y="44111"/>
                  </a:lnTo>
                  <a:lnTo>
                    <a:pt x="985024" y="48105"/>
                  </a:lnTo>
                  <a:lnTo>
                    <a:pt x="991125" y="50627"/>
                  </a:lnTo>
                  <a:lnTo>
                    <a:pt x="997778" y="51506"/>
                  </a:lnTo>
                  <a:lnTo>
                    <a:pt x="1515134" y="51506"/>
                  </a:lnTo>
                  <a:lnTo>
                    <a:pt x="1542790" y="55336"/>
                  </a:lnTo>
                  <a:lnTo>
                    <a:pt x="1562543" y="66843"/>
                  </a:lnTo>
                  <a:lnTo>
                    <a:pt x="1574397" y="86050"/>
                  </a:lnTo>
                  <a:lnTo>
                    <a:pt x="1578336" y="112834"/>
                  </a:lnTo>
                  <a:lnTo>
                    <a:pt x="1578380" y="912362"/>
                  </a:lnTo>
                  <a:lnTo>
                    <a:pt x="1577928" y="916883"/>
                  </a:lnTo>
                  <a:lnTo>
                    <a:pt x="1577625" y="922558"/>
                  </a:lnTo>
                  <a:lnTo>
                    <a:pt x="1629528" y="922558"/>
                  </a:lnTo>
                  <a:lnTo>
                    <a:pt x="1629445" y="111713"/>
                  </a:lnTo>
                  <a:lnTo>
                    <a:pt x="1618318" y="59032"/>
                  </a:lnTo>
                  <a:lnTo>
                    <a:pt x="1587604" y="22107"/>
                  </a:lnTo>
                  <a:lnTo>
                    <a:pt x="1538076" y="2061"/>
                  </a:lnTo>
                  <a:lnTo>
                    <a:pt x="1509543" y="20"/>
                  </a:lnTo>
                  <a:close/>
                </a:path>
                <a:path w="1630045" h="1490979">
                  <a:moveTo>
                    <a:pt x="1476821" y="111713"/>
                  </a:moveTo>
                  <a:lnTo>
                    <a:pt x="1063043" y="111713"/>
                  </a:lnTo>
                  <a:lnTo>
                    <a:pt x="1049827" y="115339"/>
                  </a:lnTo>
                  <a:lnTo>
                    <a:pt x="1040807" y="124598"/>
                  </a:lnTo>
                  <a:lnTo>
                    <a:pt x="1037377" y="137060"/>
                  </a:lnTo>
                  <a:lnTo>
                    <a:pt x="1040929" y="150299"/>
                  </a:lnTo>
                  <a:lnTo>
                    <a:pt x="1063567" y="163879"/>
                  </a:lnTo>
                  <a:lnTo>
                    <a:pt x="1465858" y="163879"/>
                  </a:lnTo>
                  <a:lnTo>
                    <a:pt x="1465858" y="922464"/>
                  </a:lnTo>
                  <a:lnTo>
                    <a:pt x="1518181" y="922464"/>
                  </a:lnTo>
                  <a:lnTo>
                    <a:pt x="1518169" y="153314"/>
                  </a:lnTo>
                  <a:lnTo>
                    <a:pt x="1516585" y="132117"/>
                  </a:lnTo>
                  <a:lnTo>
                    <a:pt x="1510497" y="119442"/>
                  </a:lnTo>
                  <a:lnTo>
                    <a:pt x="1497908" y="113311"/>
                  </a:lnTo>
                  <a:lnTo>
                    <a:pt x="1476821" y="111713"/>
                  </a:lnTo>
                  <a:close/>
                </a:path>
              </a:pathLst>
            </a:custGeom>
            <a:solidFill>
              <a:srgbClr val="602177"/>
            </a:solidFill>
          </p:spPr>
          <p:txBody>
            <a:bodyPr wrap="square" lIns="0" tIns="0" rIns="0" bIns="0" rtlCol="0"/>
            <a:lstStyle/>
            <a:p>
              <a:endParaRPr/>
            </a:p>
          </p:txBody>
        </p:sp>
        <p:sp>
          <p:nvSpPr>
            <p:cNvPr id="10" name="object 10"/>
            <p:cNvSpPr/>
            <p:nvPr/>
          </p:nvSpPr>
          <p:spPr>
            <a:xfrm>
              <a:off x="4052925" y="3760564"/>
              <a:ext cx="1526540" cy="461645"/>
            </a:xfrm>
            <a:custGeom>
              <a:avLst/>
              <a:gdLst/>
              <a:ahLst/>
              <a:cxnLst/>
              <a:rect l="l" t="t" r="r" b="b"/>
              <a:pathLst>
                <a:path w="1526539" h="461645">
                  <a:moveTo>
                    <a:pt x="925474" y="334327"/>
                  </a:moveTo>
                  <a:lnTo>
                    <a:pt x="866025" y="238747"/>
                  </a:lnTo>
                  <a:lnTo>
                    <a:pt x="843000" y="202603"/>
                  </a:lnTo>
                  <a:lnTo>
                    <a:pt x="795972" y="199072"/>
                  </a:lnTo>
                  <a:lnTo>
                    <a:pt x="730351" y="199009"/>
                  </a:lnTo>
                  <a:lnTo>
                    <a:pt x="687031" y="198615"/>
                  </a:lnTo>
                  <a:lnTo>
                    <a:pt x="682447" y="202806"/>
                  </a:lnTo>
                  <a:lnTo>
                    <a:pt x="664552" y="233197"/>
                  </a:lnTo>
                  <a:lnTo>
                    <a:pt x="651395" y="254711"/>
                  </a:lnTo>
                  <a:lnTo>
                    <a:pt x="624268" y="297218"/>
                  </a:lnTo>
                  <a:lnTo>
                    <a:pt x="594487" y="334327"/>
                  </a:lnTo>
                  <a:lnTo>
                    <a:pt x="925474" y="334327"/>
                  </a:lnTo>
                  <a:close/>
                </a:path>
                <a:path w="1526539" h="461645">
                  <a:moveTo>
                    <a:pt x="1040384" y="445389"/>
                  </a:moveTo>
                  <a:lnTo>
                    <a:pt x="1038098" y="416509"/>
                  </a:lnTo>
                  <a:lnTo>
                    <a:pt x="1029411" y="398805"/>
                  </a:lnTo>
                  <a:lnTo>
                    <a:pt x="1012012" y="389902"/>
                  </a:lnTo>
                  <a:lnTo>
                    <a:pt x="983576" y="387464"/>
                  </a:lnTo>
                  <a:lnTo>
                    <a:pt x="661022" y="387654"/>
                  </a:lnTo>
                  <a:lnTo>
                    <a:pt x="553504" y="387019"/>
                  </a:lnTo>
                  <a:lnTo>
                    <a:pt x="518922" y="389077"/>
                  </a:lnTo>
                  <a:lnTo>
                    <a:pt x="497598" y="399059"/>
                  </a:lnTo>
                  <a:lnTo>
                    <a:pt x="487743" y="421538"/>
                  </a:lnTo>
                  <a:lnTo>
                    <a:pt x="487578" y="461073"/>
                  </a:lnTo>
                  <a:lnTo>
                    <a:pt x="1040384" y="461073"/>
                  </a:lnTo>
                  <a:lnTo>
                    <a:pt x="1040384" y="445389"/>
                  </a:lnTo>
                  <a:close/>
                </a:path>
                <a:path w="1526539" h="461645">
                  <a:moveTo>
                    <a:pt x="1526336" y="51574"/>
                  </a:moveTo>
                  <a:lnTo>
                    <a:pt x="1525778" y="0"/>
                  </a:lnTo>
                  <a:lnTo>
                    <a:pt x="520" y="0"/>
                  </a:lnTo>
                  <a:lnTo>
                    <a:pt x="0" y="51574"/>
                  </a:lnTo>
                  <a:lnTo>
                    <a:pt x="76" y="76936"/>
                  </a:lnTo>
                  <a:lnTo>
                    <a:pt x="5410" y="119037"/>
                  </a:lnTo>
                  <a:lnTo>
                    <a:pt x="46939" y="146824"/>
                  </a:lnTo>
                  <a:lnTo>
                    <a:pt x="1471295" y="147739"/>
                  </a:lnTo>
                  <a:lnTo>
                    <a:pt x="1477746" y="147053"/>
                  </a:lnTo>
                  <a:lnTo>
                    <a:pt x="1520723" y="119519"/>
                  </a:lnTo>
                  <a:lnTo>
                    <a:pt x="1526260" y="76936"/>
                  </a:lnTo>
                  <a:lnTo>
                    <a:pt x="1526336" y="51574"/>
                  </a:lnTo>
                  <a:close/>
                </a:path>
              </a:pathLst>
            </a:custGeom>
            <a:solidFill>
              <a:srgbClr val="7C2D9B"/>
            </a:solidFill>
          </p:spPr>
          <p:txBody>
            <a:bodyPr wrap="square" lIns="0" tIns="0" rIns="0" bIns="0" rtlCol="0"/>
            <a:lstStyle/>
            <a:p>
              <a:endParaRPr/>
            </a:p>
          </p:txBody>
        </p:sp>
      </p:grpSp>
      <p:grpSp>
        <p:nvGrpSpPr>
          <p:cNvPr id="11" name="object 11"/>
          <p:cNvGrpSpPr/>
          <p:nvPr/>
        </p:nvGrpSpPr>
        <p:grpSpPr>
          <a:xfrm>
            <a:off x="11333544" y="2655269"/>
            <a:ext cx="992505" cy="1630045"/>
            <a:chOff x="11333544" y="2655269"/>
            <a:chExt cx="992505" cy="1630045"/>
          </a:xfrm>
        </p:grpSpPr>
        <p:sp>
          <p:nvSpPr>
            <p:cNvPr id="12" name="object 12"/>
            <p:cNvSpPr/>
            <p:nvPr/>
          </p:nvSpPr>
          <p:spPr>
            <a:xfrm>
              <a:off x="11350981" y="2678816"/>
              <a:ext cx="923925" cy="1319530"/>
            </a:xfrm>
            <a:custGeom>
              <a:avLst/>
              <a:gdLst/>
              <a:ahLst/>
              <a:cxnLst/>
              <a:rect l="l" t="t" r="r" b="b"/>
              <a:pathLst>
                <a:path w="923925" h="1319529">
                  <a:moveTo>
                    <a:pt x="923925" y="63131"/>
                  </a:moveTo>
                  <a:lnTo>
                    <a:pt x="871308" y="0"/>
                  </a:lnTo>
                  <a:lnTo>
                    <a:pt x="568134" y="0"/>
                  </a:lnTo>
                  <a:lnTo>
                    <a:pt x="537464" y="0"/>
                  </a:lnTo>
                  <a:lnTo>
                    <a:pt x="52603" y="0"/>
                  </a:lnTo>
                  <a:lnTo>
                    <a:pt x="0" y="63131"/>
                  </a:lnTo>
                  <a:lnTo>
                    <a:pt x="0" y="1319022"/>
                  </a:lnTo>
                  <a:lnTo>
                    <a:pt x="107315" y="1319022"/>
                  </a:lnTo>
                  <a:lnTo>
                    <a:pt x="107315" y="105206"/>
                  </a:lnTo>
                  <a:lnTo>
                    <a:pt x="600595" y="105206"/>
                  </a:lnTo>
                  <a:lnTo>
                    <a:pt x="656399" y="105206"/>
                  </a:lnTo>
                  <a:lnTo>
                    <a:pt x="816610" y="105206"/>
                  </a:lnTo>
                  <a:lnTo>
                    <a:pt x="816610" y="1319022"/>
                  </a:lnTo>
                  <a:lnTo>
                    <a:pt x="923925" y="1319022"/>
                  </a:lnTo>
                  <a:lnTo>
                    <a:pt x="923925" y="63131"/>
                  </a:lnTo>
                  <a:close/>
                </a:path>
              </a:pathLst>
            </a:custGeom>
            <a:solidFill>
              <a:srgbClr val="A563C6"/>
            </a:solidFill>
          </p:spPr>
          <p:txBody>
            <a:bodyPr wrap="square" lIns="0" tIns="0" rIns="0" bIns="0" rtlCol="0"/>
            <a:lstStyle/>
            <a:p>
              <a:endParaRPr/>
            </a:p>
          </p:txBody>
        </p:sp>
        <p:sp>
          <p:nvSpPr>
            <p:cNvPr id="13" name="object 13"/>
            <p:cNvSpPr/>
            <p:nvPr/>
          </p:nvSpPr>
          <p:spPr>
            <a:xfrm>
              <a:off x="11333544" y="2655269"/>
              <a:ext cx="965200" cy="1630045"/>
            </a:xfrm>
            <a:custGeom>
              <a:avLst/>
              <a:gdLst/>
              <a:ahLst/>
              <a:cxnLst/>
              <a:rect l="l" t="t" r="r" b="b"/>
              <a:pathLst>
                <a:path w="965200" h="1630045">
                  <a:moveTo>
                    <a:pt x="280843" y="0"/>
                  </a:moveTo>
                  <a:lnTo>
                    <a:pt x="212434" y="33"/>
                  </a:lnTo>
                  <a:lnTo>
                    <a:pt x="122338" y="232"/>
                  </a:lnTo>
                  <a:lnTo>
                    <a:pt x="62816" y="9293"/>
                  </a:lnTo>
                  <a:lnTo>
                    <a:pt x="30147" y="32001"/>
                  </a:lnTo>
                  <a:lnTo>
                    <a:pt x="8187" y="65209"/>
                  </a:lnTo>
                  <a:lnTo>
                    <a:pt x="130" y="105601"/>
                  </a:lnTo>
                  <a:lnTo>
                    <a:pt x="0" y="999990"/>
                  </a:lnTo>
                  <a:lnTo>
                    <a:pt x="156" y="1287298"/>
                  </a:lnTo>
                  <a:lnTo>
                    <a:pt x="321" y="1437668"/>
                  </a:lnTo>
                  <a:lnTo>
                    <a:pt x="465" y="1523914"/>
                  </a:lnTo>
                  <a:lnTo>
                    <a:pt x="6209" y="1561939"/>
                  </a:lnTo>
                  <a:lnTo>
                    <a:pt x="27940" y="1599548"/>
                  </a:lnTo>
                  <a:lnTo>
                    <a:pt x="77474" y="1626592"/>
                  </a:lnTo>
                  <a:lnTo>
                    <a:pt x="108388" y="1629607"/>
                  </a:lnTo>
                  <a:lnTo>
                    <a:pt x="739604" y="1629519"/>
                  </a:lnTo>
                  <a:lnTo>
                    <a:pt x="853434" y="1629366"/>
                  </a:lnTo>
                  <a:lnTo>
                    <a:pt x="892878" y="1625021"/>
                  </a:lnTo>
                  <a:lnTo>
                    <a:pt x="946165" y="1588587"/>
                  </a:lnTo>
                  <a:lnTo>
                    <a:pt x="964687" y="1521841"/>
                  </a:lnTo>
                  <a:lnTo>
                    <a:pt x="964695" y="1317878"/>
                  </a:lnTo>
                  <a:lnTo>
                    <a:pt x="47898" y="1317878"/>
                  </a:lnTo>
                  <a:lnTo>
                    <a:pt x="47919" y="109088"/>
                  </a:lnTo>
                  <a:lnTo>
                    <a:pt x="51552" y="81960"/>
                  </a:lnTo>
                  <a:lnTo>
                    <a:pt x="62687" y="62994"/>
                  </a:lnTo>
                  <a:lnTo>
                    <a:pt x="81705" y="51854"/>
                  </a:lnTo>
                  <a:lnTo>
                    <a:pt x="108985" y="48210"/>
                  </a:lnTo>
                  <a:lnTo>
                    <a:pt x="546700" y="48210"/>
                  </a:lnTo>
                  <a:lnTo>
                    <a:pt x="538826" y="43687"/>
                  </a:lnTo>
                  <a:lnTo>
                    <a:pt x="534522" y="36336"/>
                  </a:lnTo>
                  <a:lnTo>
                    <a:pt x="531186" y="23930"/>
                  </a:lnTo>
                  <a:lnTo>
                    <a:pt x="534396" y="12271"/>
                  </a:lnTo>
                  <a:lnTo>
                    <a:pt x="542837" y="3609"/>
                  </a:lnTo>
                  <a:lnTo>
                    <a:pt x="555202" y="211"/>
                  </a:lnTo>
                  <a:lnTo>
                    <a:pt x="280843" y="0"/>
                  </a:lnTo>
                  <a:close/>
                </a:path>
                <a:path w="965200" h="1630045">
                  <a:moveTo>
                    <a:pt x="739604" y="1629519"/>
                  </a:moveTo>
                  <a:lnTo>
                    <a:pt x="177903" y="1629519"/>
                  </a:lnTo>
                  <a:lnTo>
                    <a:pt x="233861" y="1629544"/>
                  </a:lnTo>
                  <a:lnTo>
                    <a:pt x="710384" y="1629550"/>
                  </a:lnTo>
                  <a:lnTo>
                    <a:pt x="739604" y="1629519"/>
                  </a:lnTo>
                  <a:close/>
                </a:path>
                <a:path w="965200" h="1630045">
                  <a:moveTo>
                    <a:pt x="464901" y="104543"/>
                  </a:moveTo>
                  <a:lnTo>
                    <a:pt x="142974" y="104543"/>
                  </a:lnTo>
                  <a:lnTo>
                    <a:pt x="123136" y="106001"/>
                  </a:lnTo>
                  <a:lnTo>
                    <a:pt x="111365" y="111675"/>
                  </a:lnTo>
                  <a:lnTo>
                    <a:pt x="105723" y="123516"/>
                  </a:lnTo>
                  <a:lnTo>
                    <a:pt x="104273" y="143474"/>
                  </a:lnTo>
                  <a:lnTo>
                    <a:pt x="104263" y="1317878"/>
                  </a:lnTo>
                  <a:lnTo>
                    <a:pt x="964695" y="1317878"/>
                  </a:lnTo>
                  <a:lnTo>
                    <a:pt x="964695" y="1317470"/>
                  </a:lnTo>
                  <a:lnTo>
                    <a:pt x="860491" y="1317470"/>
                  </a:lnTo>
                  <a:lnTo>
                    <a:pt x="153560" y="1317386"/>
                  </a:lnTo>
                  <a:lnTo>
                    <a:pt x="153560" y="153440"/>
                  </a:lnTo>
                  <a:lnTo>
                    <a:pt x="445010" y="153369"/>
                  </a:lnTo>
                  <a:lnTo>
                    <a:pt x="456629" y="153225"/>
                  </a:lnTo>
                  <a:lnTo>
                    <a:pt x="448996" y="148846"/>
                  </a:lnTo>
                  <a:lnTo>
                    <a:pt x="444200" y="140657"/>
                  </a:lnTo>
                  <a:lnTo>
                    <a:pt x="440879" y="128265"/>
                  </a:lnTo>
                  <a:lnTo>
                    <a:pt x="444090" y="116601"/>
                  </a:lnTo>
                  <a:lnTo>
                    <a:pt x="452531" y="107936"/>
                  </a:lnTo>
                  <a:lnTo>
                    <a:pt x="464901" y="104543"/>
                  </a:lnTo>
                  <a:close/>
                </a:path>
                <a:path w="965200" h="1630045">
                  <a:moveTo>
                    <a:pt x="852418" y="33"/>
                  </a:moveTo>
                  <a:lnTo>
                    <a:pt x="582793" y="232"/>
                  </a:lnTo>
                  <a:lnTo>
                    <a:pt x="595218" y="3659"/>
                  </a:lnTo>
                  <a:lnTo>
                    <a:pt x="603661" y="12398"/>
                  </a:lnTo>
                  <a:lnTo>
                    <a:pt x="606812" y="24135"/>
                  </a:lnTo>
                  <a:lnTo>
                    <a:pt x="603358" y="36556"/>
                  </a:lnTo>
                  <a:lnTo>
                    <a:pt x="599023" y="43781"/>
                  </a:lnTo>
                  <a:lnTo>
                    <a:pt x="591222" y="48210"/>
                  </a:lnTo>
                  <a:lnTo>
                    <a:pt x="857643" y="48210"/>
                  </a:lnTo>
                  <a:lnTo>
                    <a:pt x="902007" y="62567"/>
                  </a:lnTo>
                  <a:lnTo>
                    <a:pt x="916784" y="105601"/>
                  </a:lnTo>
                  <a:lnTo>
                    <a:pt x="916835" y="1307847"/>
                  </a:lnTo>
                  <a:lnTo>
                    <a:pt x="916406" y="1312161"/>
                  </a:lnTo>
                  <a:lnTo>
                    <a:pt x="916123" y="1317470"/>
                  </a:lnTo>
                  <a:lnTo>
                    <a:pt x="964695" y="1317470"/>
                  </a:lnTo>
                  <a:lnTo>
                    <a:pt x="964612" y="104543"/>
                  </a:lnTo>
                  <a:lnTo>
                    <a:pt x="954201" y="55255"/>
                  </a:lnTo>
                  <a:lnTo>
                    <a:pt x="925461" y="20700"/>
                  </a:lnTo>
                  <a:lnTo>
                    <a:pt x="879117" y="1946"/>
                  </a:lnTo>
                  <a:lnTo>
                    <a:pt x="852418" y="33"/>
                  </a:lnTo>
                  <a:close/>
                </a:path>
                <a:path w="965200" h="1630045">
                  <a:moveTo>
                    <a:pt x="821801" y="104543"/>
                  </a:moveTo>
                  <a:lnTo>
                    <a:pt x="520261" y="104543"/>
                  </a:lnTo>
                  <a:lnTo>
                    <a:pt x="535052" y="105605"/>
                  </a:lnTo>
                  <a:lnTo>
                    <a:pt x="548701" y="109139"/>
                  </a:lnTo>
                  <a:lnTo>
                    <a:pt x="557059" y="115671"/>
                  </a:lnTo>
                  <a:lnTo>
                    <a:pt x="555977" y="125726"/>
                  </a:lnTo>
                  <a:lnTo>
                    <a:pt x="540333" y="149275"/>
                  </a:lnTo>
                  <a:lnTo>
                    <a:pt x="522287" y="151528"/>
                  </a:lnTo>
                  <a:lnTo>
                    <a:pt x="477334" y="152967"/>
                  </a:lnTo>
                  <a:lnTo>
                    <a:pt x="456629" y="153225"/>
                  </a:lnTo>
                  <a:lnTo>
                    <a:pt x="456880" y="153369"/>
                  </a:lnTo>
                  <a:lnTo>
                    <a:pt x="811540" y="153369"/>
                  </a:lnTo>
                  <a:lnTo>
                    <a:pt x="811540" y="1317386"/>
                  </a:lnTo>
                  <a:lnTo>
                    <a:pt x="860491" y="1317386"/>
                  </a:lnTo>
                  <a:lnTo>
                    <a:pt x="860490" y="143474"/>
                  </a:lnTo>
                  <a:lnTo>
                    <a:pt x="859008" y="123635"/>
                  </a:lnTo>
                  <a:lnTo>
                    <a:pt x="853311" y="111776"/>
                  </a:lnTo>
                  <a:lnTo>
                    <a:pt x="841532" y="106038"/>
                  </a:lnTo>
                  <a:lnTo>
                    <a:pt x="821801" y="104543"/>
                  </a:lnTo>
                  <a:close/>
                </a:path>
                <a:path w="965200" h="1630045">
                  <a:moveTo>
                    <a:pt x="445010" y="153369"/>
                  </a:moveTo>
                  <a:lnTo>
                    <a:pt x="153560" y="153369"/>
                  </a:lnTo>
                  <a:lnTo>
                    <a:pt x="342330" y="154035"/>
                  </a:lnTo>
                  <a:lnTo>
                    <a:pt x="445010" y="153369"/>
                  </a:lnTo>
                  <a:close/>
                </a:path>
                <a:path w="965200" h="1630045">
                  <a:moveTo>
                    <a:pt x="153560" y="153369"/>
                  </a:moveTo>
                  <a:lnTo>
                    <a:pt x="141257" y="153369"/>
                  </a:lnTo>
                  <a:lnTo>
                    <a:pt x="153560" y="153440"/>
                  </a:lnTo>
                  <a:close/>
                </a:path>
                <a:path w="965200" h="1630045">
                  <a:moveTo>
                    <a:pt x="520261" y="104543"/>
                  </a:moveTo>
                  <a:lnTo>
                    <a:pt x="464901" y="104543"/>
                  </a:lnTo>
                  <a:lnTo>
                    <a:pt x="452531" y="107936"/>
                  </a:lnTo>
                  <a:lnTo>
                    <a:pt x="444090" y="116601"/>
                  </a:lnTo>
                  <a:lnTo>
                    <a:pt x="440879" y="128265"/>
                  </a:lnTo>
                  <a:lnTo>
                    <a:pt x="444200" y="140657"/>
                  </a:lnTo>
                  <a:lnTo>
                    <a:pt x="448996" y="148846"/>
                  </a:lnTo>
                  <a:lnTo>
                    <a:pt x="456629" y="153225"/>
                  </a:lnTo>
                  <a:lnTo>
                    <a:pt x="477334" y="152967"/>
                  </a:lnTo>
                  <a:lnTo>
                    <a:pt x="522287" y="151528"/>
                  </a:lnTo>
                  <a:lnTo>
                    <a:pt x="540333" y="149275"/>
                  </a:lnTo>
                  <a:lnTo>
                    <a:pt x="555977" y="125726"/>
                  </a:lnTo>
                  <a:lnTo>
                    <a:pt x="557059" y="115671"/>
                  </a:lnTo>
                  <a:lnTo>
                    <a:pt x="548701" y="109139"/>
                  </a:lnTo>
                  <a:lnTo>
                    <a:pt x="534999" y="105601"/>
                  </a:lnTo>
                  <a:lnTo>
                    <a:pt x="520261" y="104543"/>
                  </a:lnTo>
                  <a:close/>
                </a:path>
                <a:path w="965200" h="1630045">
                  <a:moveTo>
                    <a:pt x="650559" y="190"/>
                  </a:moveTo>
                  <a:lnTo>
                    <a:pt x="555202" y="211"/>
                  </a:lnTo>
                  <a:lnTo>
                    <a:pt x="542837" y="3609"/>
                  </a:lnTo>
                  <a:lnTo>
                    <a:pt x="534396" y="12271"/>
                  </a:lnTo>
                  <a:lnTo>
                    <a:pt x="531186" y="23930"/>
                  </a:lnTo>
                  <a:lnTo>
                    <a:pt x="534522" y="36336"/>
                  </a:lnTo>
                  <a:lnTo>
                    <a:pt x="538826" y="43687"/>
                  </a:lnTo>
                  <a:lnTo>
                    <a:pt x="546700" y="48210"/>
                  </a:lnTo>
                  <a:lnTo>
                    <a:pt x="591222" y="48210"/>
                  </a:lnTo>
                  <a:lnTo>
                    <a:pt x="595218" y="3659"/>
                  </a:lnTo>
                  <a:lnTo>
                    <a:pt x="582793" y="232"/>
                  </a:lnTo>
                  <a:lnTo>
                    <a:pt x="650559" y="190"/>
                  </a:lnTo>
                  <a:close/>
                </a:path>
              </a:pathLst>
            </a:custGeom>
            <a:solidFill>
              <a:srgbClr val="7C2D9B"/>
            </a:solidFill>
          </p:spPr>
          <p:txBody>
            <a:bodyPr wrap="square" lIns="0" tIns="0" rIns="0" bIns="0" rtlCol="0"/>
            <a:lstStyle/>
            <a:p>
              <a:endParaRPr/>
            </a:p>
          </p:txBody>
        </p:sp>
        <p:sp>
          <p:nvSpPr>
            <p:cNvPr id="14" name="object 14"/>
            <p:cNvSpPr/>
            <p:nvPr/>
          </p:nvSpPr>
          <p:spPr>
            <a:xfrm>
              <a:off x="11362157" y="2852552"/>
              <a:ext cx="939165" cy="1384300"/>
            </a:xfrm>
            <a:custGeom>
              <a:avLst/>
              <a:gdLst/>
              <a:ahLst/>
              <a:cxnLst/>
              <a:rect l="l" t="t" r="r" b="b"/>
              <a:pathLst>
                <a:path w="939165" h="1384300">
                  <a:moveTo>
                    <a:pt x="887806" y="1256474"/>
                  </a:moveTo>
                  <a:lnTo>
                    <a:pt x="887272" y="1170355"/>
                  </a:lnTo>
                  <a:lnTo>
                    <a:pt x="20231" y="1170355"/>
                  </a:lnTo>
                  <a:lnTo>
                    <a:pt x="19748" y="1256474"/>
                  </a:lnTo>
                  <a:lnTo>
                    <a:pt x="19812" y="1306220"/>
                  </a:lnTo>
                  <a:lnTo>
                    <a:pt x="24803" y="1357439"/>
                  </a:lnTo>
                  <a:lnTo>
                    <a:pt x="63665" y="1383449"/>
                  </a:lnTo>
                  <a:lnTo>
                    <a:pt x="836282" y="1384300"/>
                  </a:lnTo>
                  <a:lnTo>
                    <a:pt x="842327" y="1383665"/>
                  </a:lnTo>
                  <a:lnTo>
                    <a:pt x="882535" y="1357884"/>
                  </a:lnTo>
                  <a:lnTo>
                    <a:pt x="887730" y="1306220"/>
                  </a:lnTo>
                  <a:lnTo>
                    <a:pt x="887806" y="1256474"/>
                  </a:lnTo>
                  <a:close/>
                </a:path>
                <a:path w="939165" h="1384300">
                  <a:moveTo>
                    <a:pt x="939050" y="843635"/>
                  </a:moveTo>
                  <a:lnTo>
                    <a:pt x="930948" y="811580"/>
                  </a:lnTo>
                  <a:lnTo>
                    <a:pt x="929487" y="805802"/>
                  </a:lnTo>
                  <a:lnTo>
                    <a:pt x="861885" y="680593"/>
                  </a:lnTo>
                  <a:lnTo>
                    <a:pt x="839444" y="639064"/>
                  </a:lnTo>
                  <a:lnTo>
                    <a:pt x="625309" y="242481"/>
                  </a:lnTo>
                  <a:lnTo>
                    <a:pt x="537171" y="79248"/>
                  </a:lnTo>
                  <a:lnTo>
                    <a:pt x="537171" y="759282"/>
                  </a:lnTo>
                  <a:lnTo>
                    <a:pt x="537159" y="767969"/>
                  </a:lnTo>
                  <a:lnTo>
                    <a:pt x="512965" y="807377"/>
                  </a:lnTo>
                  <a:lnTo>
                    <a:pt x="489165" y="811580"/>
                  </a:lnTo>
                  <a:lnTo>
                    <a:pt x="476237" y="810526"/>
                  </a:lnTo>
                  <a:lnTo>
                    <a:pt x="438238" y="789749"/>
                  </a:lnTo>
                  <a:lnTo>
                    <a:pt x="429171" y="774103"/>
                  </a:lnTo>
                  <a:lnTo>
                    <a:pt x="428256" y="773264"/>
                  </a:lnTo>
                  <a:lnTo>
                    <a:pt x="426745" y="745248"/>
                  </a:lnTo>
                  <a:lnTo>
                    <a:pt x="427113" y="736155"/>
                  </a:lnTo>
                  <a:lnTo>
                    <a:pt x="427977" y="727189"/>
                  </a:lnTo>
                  <a:lnTo>
                    <a:pt x="450138" y="690435"/>
                  </a:lnTo>
                  <a:lnTo>
                    <a:pt x="455206" y="686663"/>
                  </a:lnTo>
                  <a:lnTo>
                    <a:pt x="461238" y="684580"/>
                  </a:lnTo>
                  <a:lnTo>
                    <a:pt x="477354" y="680593"/>
                  </a:lnTo>
                  <a:lnTo>
                    <a:pt x="492213" y="681050"/>
                  </a:lnTo>
                  <a:lnTo>
                    <a:pt x="526961" y="706729"/>
                  </a:lnTo>
                  <a:lnTo>
                    <a:pt x="536727" y="749884"/>
                  </a:lnTo>
                  <a:lnTo>
                    <a:pt x="537171" y="759282"/>
                  </a:lnTo>
                  <a:lnTo>
                    <a:pt x="537171" y="79248"/>
                  </a:lnTo>
                  <a:lnTo>
                    <a:pt x="534162" y="73672"/>
                  </a:lnTo>
                  <a:lnTo>
                    <a:pt x="534162" y="571004"/>
                  </a:lnTo>
                  <a:lnTo>
                    <a:pt x="533844" y="577748"/>
                  </a:lnTo>
                  <a:lnTo>
                    <a:pt x="533463" y="584657"/>
                  </a:lnTo>
                  <a:lnTo>
                    <a:pt x="532917" y="591578"/>
                  </a:lnTo>
                  <a:lnTo>
                    <a:pt x="532117" y="598335"/>
                  </a:lnTo>
                  <a:lnTo>
                    <a:pt x="531520" y="603631"/>
                  </a:lnTo>
                  <a:lnTo>
                    <a:pt x="504088" y="632333"/>
                  </a:lnTo>
                  <a:lnTo>
                    <a:pt x="477545" y="636968"/>
                  </a:lnTo>
                  <a:lnTo>
                    <a:pt x="468426" y="638644"/>
                  </a:lnTo>
                  <a:lnTo>
                    <a:pt x="460552" y="639064"/>
                  </a:lnTo>
                  <a:lnTo>
                    <a:pt x="456907" y="636612"/>
                  </a:lnTo>
                  <a:lnTo>
                    <a:pt x="448221" y="631558"/>
                  </a:lnTo>
                  <a:lnTo>
                    <a:pt x="428675" y="601256"/>
                  </a:lnTo>
                  <a:lnTo>
                    <a:pt x="418528" y="510501"/>
                  </a:lnTo>
                  <a:lnTo>
                    <a:pt x="416801" y="490169"/>
                  </a:lnTo>
                  <a:lnTo>
                    <a:pt x="415251" y="469849"/>
                  </a:lnTo>
                  <a:lnTo>
                    <a:pt x="414020" y="449503"/>
                  </a:lnTo>
                  <a:lnTo>
                    <a:pt x="413283" y="429133"/>
                  </a:lnTo>
                  <a:lnTo>
                    <a:pt x="412280" y="409943"/>
                  </a:lnTo>
                  <a:lnTo>
                    <a:pt x="411429" y="390486"/>
                  </a:lnTo>
                  <a:lnTo>
                    <a:pt x="410895" y="370852"/>
                  </a:lnTo>
                  <a:lnTo>
                    <a:pt x="410908" y="336245"/>
                  </a:lnTo>
                  <a:lnTo>
                    <a:pt x="413004" y="293052"/>
                  </a:lnTo>
                  <a:lnTo>
                    <a:pt x="426885" y="257200"/>
                  </a:lnTo>
                  <a:lnTo>
                    <a:pt x="450900" y="246976"/>
                  </a:lnTo>
                  <a:lnTo>
                    <a:pt x="458660" y="246164"/>
                  </a:lnTo>
                  <a:lnTo>
                    <a:pt x="466242" y="245186"/>
                  </a:lnTo>
                  <a:lnTo>
                    <a:pt x="473583" y="244144"/>
                  </a:lnTo>
                  <a:lnTo>
                    <a:pt x="477088" y="243967"/>
                  </a:lnTo>
                  <a:lnTo>
                    <a:pt x="484289" y="242481"/>
                  </a:lnTo>
                  <a:lnTo>
                    <a:pt x="490575" y="243674"/>
                  </a:lnTo>
                  <a:lnTo>
                    <a:pt x="496138" y="246888"/>
                  </a:lnTo>
                  <a:lnTo>
                    <a:pt x="516458" y="282727"/>
                  </a:lnTo>
                  <a:lnTo>
                    <a:pt x="522351" y="336626"/>
                  </a:lnTo>
                  <a:lnTo>
                    <a:pt x="523887" y="356971"/>
                  </a:lnTo>
                  <a:lnTo>
                    <a:pt x="525513" y="377444"/>
                  </a:lnTo>
                  <a:lnTo>
                    <a:pt x="526186" y="387286"/>
                  </a:lnTo>
                  <a:lnTo>
                    <a:pt x="527850" y="406958"/>
                  </a:lnTo>
                  <a:lnTo>
                    <a:pt x="528510" y="416788"/>
                  </a:lnTo>
                  <a:lnTo>
                    <a:pt x="533679" y="513092"/>
                  </a:lnTo>
                  <a:lnTo>
                    <a:pt x="533882" y="522300"/>
                  </a:lnTo>
                  <a:lnTo>
                    <a:pt x="533679" y="531533"/>
                  </a:lnTo>
                  <a:lnTo>
                    <a:pt x="533323" y="540766"/>
                  </a:lnTo>
                  <a:lnTo>
                    <a:pt x="533031" y="549998"/>
                  </a:lnTo>
                  <a:lnTo>
                    <a:pt x="534162" y="73672"/>
                  </a:lnTo>
                  <a:lnTo>
                    <a:pt x="513207" y="34848"/>
                  </a:lnTo>
                  <a:lnTo>
                    <a:pt x="457568" y="0"/>
                  </a:lnTo>
                  <a:lnTo>
                    <a:pt x="426681" y="9321"/>
                  </a:lnTo>
                  <a:lnTo>
                    <a:pt x="402678" y="36360"/>
                  </a:lnTo>
                  <a:lnTo>
                    <a:pt x="8750" y="807326"/>
                  </a:lnTo>
                  <a:lnTo>
                    <a:pt x="0" y="844931"/>
                  </a:lnTo>
                  <a:lnTo>
                    <a:pt x="8686" y="880275"/>
                  </a:lnTo>
                  <a:lnTo>
                    <a:pt x="31305" y="906500"/>
                  </a:lnTo>
                  <a:lnTo>
                    <a:pt x="64401" y="916762"/>
                  </a:lnTo>
                  <a:lnTo>
                    <a:pt x="874623" y="916762"/>
                  </a:lnTo>
                  <a:lnTo>
                    <a:pt x="908088" y="906259"/>
                  </a:lnTo>
                  <a:lnTo>
                    <a:pt x="930732" y="879500"/>
                  </a:lnTo>
                  <a:lnTo>
                    <a:pt x="939050" y="843635"/>
                  </a:lnTo>
                  <a:close/>
                </a:path>
              </a:pathLst>
            </a:custGeom>
            <a:solidFill>
              <a:srgbClr val="A563C6"/>
            </a:solidFill>
          </p:spPr>
          <p:txBody>
            <a:bodyPr wrap="square" lIns="0" tIns="0" rIns="0" bIns="0" rtlCol="0"/>
            <a:lstStyle/>
            <a:p>
              <a:endParaRPr/>
            </a:p>
          </p:txBody>
        </p:sp>
        <p:sp>
          <p:nvSpPr>
            <p:cNvPr id="15" name="object 15"/>
            <p:cNvSpPr/>
            <p:nvPr/>
          </p:nvSpPr>
          <p:spPr>
            <a:xfrm>
              <a:off x="11362162" y="2852545"/>
              <a:ext cx="939165" cy="916940"/>
            </a:xfrm>
            <a:custGeom>
              <a:avLst/>
              <a:gdLst/>
              <a:ahLst/>
              <a:cxnLst/>
              <a:rect l="l" t="t" r="r" b="b"/>
              <a:pathLst>
                <a:path w="939165" h="916939">
                  <a:moveTo>
                    <a:pt x="929486" y="805809"/>
                  </a:moveTo>
                  <a:lnTo>
                    <a:pt x="513205" y="34848"/>
                  </a:lnTo>
                  <a:lnTo>
                    <a:pt x="488638" y="8477"/>
                  </a:lnTo>
                  <a:lnTo>
                    <a:pt x="457564" y="0"/>
                  </a:lnTo>
                  <a:lnTo>
                    <a:pt x="426682" y="9323"/>
                  </a:lnTo>
                  <a:lnTo>
                    <a:pt x="402685" y="36356"/>
                  </a:lnTo>
                  <a:lnTo>
                    <a:pt x="8750" y="807327"/>
                  </a:lnTo>
                  <a:lnTo>
                    <a:pt x="0" y="844933"/>
                  </a:lnTo>
                  <a:lnTo>
                    <a:pt x="8682" y="880275"/>
                  </a:lnTo>
                  <a:lnTo>
                    <a:pt x="31311" y="906504"/>
                  </a:lnTo>
                  <a:lnTo>
                    <a:pt x="64402" y="916769"/>
                  </a:lnTo>
                  <a:lnTo>
                    <a:pt x="874629" y="916769"/>
                  </a:lnTo>
                  <a:lnTo>
                    <a:pt x="908084" y="906262"/>
                  </a:lnTo>
                  <a:lnTo>
                    <a:pt x="930733" y="879504"/>
                  </a:lnTo>
                  <a:lnTo>
                    <a:pt x="939045" y="843639"/>
                  </a:lnTo>
                  <a:lnTo>
                    <a:pt x="929486" y="805809"/>
                  </a:lnTo>
                  <a:close/>
                </a:path>
                <a:path w="939165" h="916939">
                  <a:moveTo>
                    <a:pt x="413282" y="429129"/>
                  </a:moveTo>
                  <a:lnTo>
                    <a:pt x="412279" y="409939"/>
                  </a:lnTo>
                  <a:lnTo>
                    <a:pt x="411427" y="390490"/>
                  </a:lnTo>
                  <a:lnTo>
                    <a:pt x="410895" y="370859"/>
                  </a:lnTo>
                  <a:lnTo>
                    <a:pt x="410853" y="351121"/>
                  </a:lnTo>
                  <a:lnTo>
                    <a:pt x="410898" y="336630"/>
                  </a:lnTo>
                  <a:lnTo>
                    <a:pt x="412999" y="293060"/>
                  </a:lnTo>
                  <a:lnTo>
                    <a:pt x="426883" y="257197"/>
                  </a:lnTo>
                  <a:lnTo>
                    <a:pt x="450896" y="246979"/>
                  </a:lnTo>
                  <a:lnTo>
                    <a:pt x="458657" y="246162"/>
                  </a:lnTo>
                  <a:lnTo>
                    <a:pt x="466246" y="245190"/>
                  </a:lnTo>
                  <a:lnTo>
                    <a:pt x="473584" y="244150"/>
                  </a:lnTo>
                  <a:lnTo>
                    <a:pt x="475332" y="244056"/>
                  </a:lnTo>
                  <a:lnTo>
                    <a:pt x="476222" y="244004"/>
                  </a:lnTo>
                  <a:lnTo>
                    <a:pt x="477091" y="243962"/>
                  </a:lnTo>
                  <a:lnTo>
                    <a:pt x="484294" y="242478"/>
                  </a:lnTo>
                  <a:lnTo>
                    <a:pt x="513021" y="271447"/>
                  </a:lnTo>
                  <a:lnTo>
                    <a:pt x="520585" y="315361"/>
                  </a:lnTo>
                  <a:lnTo>
                    <a:pt x="523889" y="356970"/>
                  </a:lnTo>
                  <a:lnTo>
                    <a:pt x="525519" y="377445"/>
                  </a:lnTo>
                  <a:lnTo>
                    <a:pt x="526189" y="387291"/>
                  </a:lnTo>
                  <a:lnTo>
                    <a:pt x="527020" y="397124"/>
                  </a:lnTo>
                  <a:lnTo>
                    <a:pt x="527850" y="406955"/>
                  </a:lnTo>
                  <a:lnTo>
                    <a:pt x="531115" y="465271"/>
                  </a:lnTo>
                  <a:lnTo>
                    <a:pt x="533676" y="513095"/>
                  </a:lnTo>
                  <a:lnTo>
                    <a:pt x="533884" y="522301"/>
                  </a:lnTo>
                  <a:lnTo>
                    <a:pt x="533683" y="531530"/>
                  </a:lnTo>
                  <a:lnTo>
                    <a:pt x="533318" y="540770"/>
                  </a:lnTo>
                  <a:lnTo>
                    <a:pt x="533037" y="550005"/>
                  </a:lnTo>
                  <a:lnTo>
                    <a:pt x="533404" y="557010"/>
                  </a:lnTo>
                  <a:lnTo>
                    <a:pt x="533781" y="564015"/>
                  </a:lnTo>
                  <a:lnTo>
                    <a:pt x="534158" y="571010"/>
                  </a:lnTo>
                  <a:lnTo>
                    <a:pt x="533846" y="577751"/>
                  </a:lnTo>
                  <a:lnTo>
                    <a:pt x="533463" y="584658"/>
                  </a:lnTo>
                  <a:lnTo>
                    <a:pt x="532916" y="591574"/>
                  </a:lnTo>
                  <a:lnTo>
                    <a:pt x="532116" y="598339"/>
                  </a:lnTo>
                  <a:lnTo>
                    <a:pt x="531519" y="603637"/>
                  </a:lnTo>
                  <a:lnTo>
                    <a:pt x="504085" y="632338"/>
                  </a:lnTo>
                  <a:lnTo>
                    <a:pt x="477545" y="636967"/>
                  </a:lnTo>
                  <a:lnTo>
                    <a:pt x="468432" y="638641"/>
                  </a:lnTo>
                  <a:lnTo>
                    <a:pt x="464924" y="638819"/>
                  </a:lnTo>
                  <a:lnTo>
                    <a:pt x="460547" y="639060"/>
                  </a:lnTo>
                  <a:lnTo>
                    <a:pt x="456914" y="636620"/>
                  </a:lnTo>
                  <a:lnTo>
                    <a:pt x="429920" y="608213"/>
                  </a:lnTo>
                  <a:lnTo>
                    <a:pt x="428674" y="601260"/>
                  </a:lnTo>
                  <a:lnTo>
                    <a:pt x="426131" y="578488"/>
                  </a:lnTo>
                  <a:lnTo>
                    <a:pt x="423601" y="555879"/>
                  </a:lnTo>
                  <a:lnTo>
                    <a:pt x="421070" y="533270"/>
                  </a:lnTo>
                  <a:lnTo>
                    <a:pt x="418528" y="510498"/>
                  </a:lnTo>
                  <a:lnTo>
                    <a:pt x="416805" y="490175"/>
                  </a:lnTo>
                  <a:lnTo>
                    <a:pt x="415249" y="469845"/>
                  </a:lnTo>
                  <a:lnTo>
                    <a:pt x="414020" y="449500"/>
                  </a:lnTo>
                  <a:lnTo>
                    <a:pt x="413282" y="429129"/>
                  </a:lnTo>
                  <a:close/>
                </a:path>
              </a:pathLst>
            </a:custGeom>
            <a:ln w="48532">
              <a:solidFill>
                <a:srgbClr val="7C2D9B"/>
              </a:solidFill>
            </a:ln>
          </p:spPr>
          <p:txBody>
            <a:bodyPr wrap="square" lIns="0" tIns="0" rIns="0" bIns="0" rtlCol="0"/>
            <a:lstStyle/>
            <a:p>
              <a:endParaRPr/>
            </a:p>
          </p:txBody>
        </p:sp>
        <p:pic>
          <p:nvPicPr>
            <p:cNvPr id="16" name="object 16"/>
            <p:cNvPicPr/>
            <p:nvPr/>
          </p:nvPicPr>
          <p:blipFill>
            <a:blip r:embed="rId3" cstate="print"/>
            <a:stretch>
              <a:fillRect/>
            </a:stretch>
          </p:blipFill>
          <p:spPr>
            <a:xfrm>
              <a:off x="11764644" y="3508879"/>
              <a:ext cx="158959" cy="179512"/>
            </a:xfrm>
            <a:prstGeom prst="rect">
              <a:avLst/>
            </a:prstGeom>
          </p:spPr>
        </p:pic>
        <p:pic>
          <p:nvPicPr>
            <p:cNvPr id="17" name="object 17"/>
            <p:cNvPicPr/>
            <p:nvPr/>
          </p:nvPicPr>
          <p:blipFill>
            <a:blip r:embed="rId4" cstate="print"/>
            <a:stretch>
              <a:fillRect/>
            </a:stretch>
          </p:blipFill>
          <p:spPr>
            <a:xfrm>
              <a:off x="11730897" y="4044848"/>
              <a:ext cx="170078" cy="170078"/>
            </a:xfrm>
            <a:prstGeom prst="rect">
              <a:avLst/>
            </a:prstGeom>
          </p:spPr>
        </p:pic>
      </p:grpSp>
      <p:sp>
        <p:nvSpPr>
          <p:cNvPr id="18" name="object 18"/>
          <p:cNvSpPr txBox="1"/>
          <p:nvPr/>
        </p:nvSpPr>
        <p:spPr>
          <a:xfrm>
            <a:off x="6346466" y="2978358"/>
            <a:ext cx="2867383"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solidFill>
                  <a:srgbClr val="231F20"/>
                </a:solidFill>
                <a:latin typeface="Calibri"/>
                <a:cs typeface="Calibri"/>
              </a:rPr>
              <a:t>PHISHING</a:t>
            </a:r>
            <a:endParaRPr lang="fr-FR" sz="5750" b="1" spc="-150" dirty="0">
              <a:latin typeface="Calibri"/>
              <a:cs typeface="Calibri"/>
            </a:endParaRPr>
          </a:p>
        </p:txBody>
      </p:sp>
      <p:sp>
        <p:nvSpPr>
          <p:cNvPr id="19" name="object 19"/>
          <p:cNvSpPr txBox="1"/>
          <p:nvPr/>
        </p:nvSpPr>
        <p:spPr>
          <a:xfrm>
            <a:off x="13335780" y="2978358"/>
            <a:ext cx="3130059"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solidFill>
                  <a:srgbClr val="231F20"/>
                </a:solidFill>
                <a:latin typeface="Calibri"/>
                <a:cs typeface="Calibri"/>
              </a:rPr>
              <a:t>SMISHING</a:t>
            </a:r>
            <a:endParaRPr lang="fr-FR" sz="5750" b="1" spc="-150" dirty="0">
              <a:latin typeface="Calibri"/>
              <a:cs typeface="Calibri"/>
            </a:endParaRPr>
          </a:p>
        </p:txBody>
      </p:sp>
      <p:pic>
        <p:nvPicPr>
          <p:cNvPr id="20" name="object 20"/>
          <p:cNvPicPr/>
          <p:nvPr/>
        </p:nvPicPr>
        <p:blipFill>
          <a:blip r:embed="rId5" cstate="print"/>
          <a:stretch>
            <a:fillRect/>
          </a:stretch>
        </p:blipFill>
        <p:spPr>
          <a:xfrm>
            <a:off x="6014600" y="6240422"/>
            <a:ext cx="9570104" cy="3465994"/>
          </a:xfrm>
          <a:prstGeom prst="rect">
            <a:avLst/>
          </a:prstGeom>
        </p:spPr>
      </p:pic>
      <p:sp>
        <p:nvSpPr>
          <p:cNvPr id="41" name="object 13">
            <a:extLst>
              <a:ext uri="{FF2B5EF4-FFF2-40B4-BE49-F238E27FC236}">
                <a16:creationId xmlns:a16="http://schemas.microsoft.com/office/drawing/2014/main" id="{042B977C-99A6-9565-371B-DC90A78F1B6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2" name="object 15">
            <a:extLst>
              <a:ext uri="{FF2B5EF4-FFF2-40B4-BE49-F238E27FC236}">
                <a16:creationId xmlns:a16="http://schemas.microsoft.com/office/drawing/2014/main" id="{FB99478B-536B-BDDD-9357-D63A53BF63E4}"/>
              </a:ext>
            </a:extLst>
          </p:cNvPr>
          <p:cNvGrpSpPr/>
          <p:nvPr/>
        </p:nvGrpSpPr>
        <p:grpSpPr>
          <a:xfrm>
            <a:off x="717524" y="611775"/>
            <a:ext cx="18580100" cy="436245"/>
            <a:chOff x="717524" y="611775"/>
            <a:chExt cx="18580100" cy="436245"/>
          </a:xfrm>
        </p:grpSpPr>
        <p:sp>
          <p:nvSpPr>
            <p:cNvPr id="43" name="object 16">
              <a:extLst>
                <a:ext uri="{FF2B5EF4-FFF2-40B4-BE49-F238E27FC236}">
                  <a16:creationId xmlns:a16="http://schemas.microsoft.com/office/drawing/2014/main" id="{F7075E58-AB31-1B14-2AC1-8CACBCAED0CA}"/>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4" name="object 17">
              <a:extLst>
                <a:ext uri="{FF2B5EF4-FFF2-40B4-BE49-F238E27FC236}">
                  <a16:creationId xmlns:a16="http://schemas.microsoft.com/office/drawing/2014/main" id="{94612B7F-8F99-1F92-CEEE-1AC149DED516}"/>
                </a:ext>
              </a:extLst>
            </p:cNvPr>
            <p:cNvPicPr/>
            <p:nvPr/>
          </p:nvPicPr>
          <p:blipFill>
            <a:blip r:embed="rId6" cstate="print"/>
            <a:stretch>
              <a:fillRect/>
            </a:stretch>
          </p:blipFill>
          <p:spPr>
            <a:xfrm>
              <a:off x="10231913" y="804489"/>
              <a:ext cx="101850" cy="104708"/>
            </a:xfrm>
            <a:prstGeom prst="rect">
              <a:avLst/>
            </a:prstGeom>
          </p:spPr>
        </p:pic>
        <p:sp>
          <p:nvSpPr>
            <p:cNvPr id="45" name="object 18">
              <a:extLst>
                <a:ext uri="{FF2B5EF4-FFF2-40B4-BE49-F238E27FC236}">
                  <a16:creationId xmlns:a16="http://schemas.microsoft.com/office/drawing/2014/main" id="{A12135F1-8BDA-F5B9-E1EA-68CAEFCD82C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6" name="object 19">
              <a:extLst>
                <a:ext uri="{FF2B5EF4-FFF2-40B4-BE49-F238E27FC236}">
                  <a16:creationId xmlns:a16="http://schemas.microsoft.com/office/drawing/2014/main" id="{93868ABF-56B5-EF38-AF3D-8D555C9A4B23}"/>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7" name="object 20">
              <a:extLst>
                <a:ext uri="{FF2B5EF4-FFF2-40B4-BE49-F238E27FC236}">
                  <a16:creationId xmlns:a16="http://schemas.microsoft.com/office/drawing/2014/main" id="{BA6D7F83-5AF6-B301-FD12-BDD99409C08B}"/>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8" name="object 21">
              <a:extLst>
                <a:ext uri="{FF2B5EF4-FFF2-40B4-BE49-F238E27FC236}">
                  <a16:creationId xmlns:a16="http://schemas.microsoft.com/office/drawing/2014/main" id="{8CF769F1-7E09-DE49-F9E9-412719586E2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9" name="object 22">
              <a:extLst>
                <a:ext uri="{FF2B5EF4-FFF2-40B4-BE49-F238E27FC236}">
                  <a16:creationId xmlns:a16="http://schemas.microsoft.com/office/drawing/2014/main" id="{527D7335-AE27-C9FC-2419-2166135A25C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0" name="object 23">
              <a:extLst>
                <a:ext uri="{FF2B5EF4-FFF2-40B4-BE49-F238E27FC236}">
                  <a16:creationId xmlns:a16="http://schemas.microsoft.com/office/drawing/2014/main" id="{5822CE66-8959-1E3C-9B75-50A1738A2463}"/>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1" name="object 24">
              <a:extLst>
                <a:ext uri="{FF2B5EF4-FFF2-40B4-BE49-F238E27FC236}">
                  <a16:creationId xmlns:a16="http://schemas.microsoft.com/office/drawing/2014/main" id="{CAE57B7E-F70E-77CD-AAB9-93BE2ACA4EFF}"/>
                </a:ext>
              </a:extLst>
            </p:cNvPr>
            <p:cNvPicPr/>
            <p:nvPr/>
          </p:nvPicPr>
          <p:blipFill>
            <a:blip r:embed="rId7" cstate="print"/>
            <a:stretch>
              <a:fillRect/>
            </a:stretch>
          </p:blipFill>
          <p:spPr>
            <a:xfrm>
              <a:off x="908206" y="665402"/>
              <a:ext cx="90711" cy="160393"/>
            </a:xfrm>
            <a:prstGeom prst="rect">
              <a:avLst/>
            </a:prstGeom>
          </p:spPr>
        </p:pic>
        <p:sp>
          <p:nvSpPr>
            <p:cNvPr id="52" name="object 25">
              <a:extLst>
                <a:ext uri="{FF2B5EF4-FFF2-40B4-BE49-F238E27FC236}">
                  <a16:creationId xmlns:a16="http://schemas.microsoft.com/office/drawing/2014/main" id="{32E2F9B8-890B-CA97-486E-283B337792F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3" name="object 26">
              <a:extLst>
                <a:ext uri="{FF2B5EF4-FFF2-40B4-BE49-F238E27FC236}">
                  <a16:creationId xmlns:a16="http://schemas.microsoft.com/office/drawing/2014/main" id="{A17A9087-A1F0-1CC8-0B8C-6C33098B0C3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4" name="object 27">
              <a:extLst>
                <a:ext uri="{FF2B5EF4-FFF2-40B4-BE49-F238E27FC236}">
                  <a16:creationId xmlns:a16="http://schemas.microsoft.com/office/drawing/2014/main" id="{E267662F-7734-B07A-F9EE-A8D1D9E9873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5" name="object 28">
              <a:extLst>
                <a:ext uri="{FF2B5EF4-FFF2-40B4-BE49-F238E27FC236}">
                  <a16:creationId xmlns:a16="http://schemas.microsoft.com/office/drawing/2014/main" id="{4CA135B7-608E-8B59-B385-18A737A4129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6" name="object 29">
              <a:extLst>
                <a:ext uri="{FF2B5EF4-FFF2-40B4-BE49-F238E27FC236}">
                  <a16:creationId xmlns:a16="http://schemas.microsoft.com/office/drawing/2014/main" id="{F9418F28-980C-98C9-F352-ADC18B5004A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7" name="object 30">
              <a:extLst>
                <a:ext uri="{FF2B5EF4-FFF2-40B4-BE49-F238E27FC236}">
                  <a16:creationId xmlns:a16="http://schemas.microsoft.com/office/drawing/2014/main" id="{CDABB7AD-A745-F021-FB67-C5303A5FF1A9}"/>
                </a:ext>
              </a:extLst>
            </p:cNvPr>
            <p:cNvPicPr/>
            <p:nvPr/>
          </p:nvPicPr>
          <p:blipFill>
            <a:blip r:embed="rId8" cstate="print"/>
            <a:stretch>
              <a:fillRect/>
            </a:stretch>
          </p:blipFill>
          <p:spPr>
            <a:xfrm>
              <a:off x="10152472" y="665402"/>
              <a:ext cx="90718" cy="160393"/>
            </a:xfrm>
            <a:prstGeom prst="rect">
              <a:avLst/>
            </a:prstGeom>
          </p:spPr>
        </p:pic>
      </p:grpSp>
      <p:sp>
        <p:nvSpPr>
          <p:cNvPr id="58" name="object 77">
            <a:extLst>
              <a:ext uri="{FF2B5EF4-FFF2-40B4-BE49-F238E27FC236}">
                <a16:creationId xmlns:a16="http://schemas.microsoft.com/office/drawing/2014/main" id="{4A0B7FD7-B066-97B1-C231-2F00CB288B2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8934" y="1713511"/>
            <a:ext cx="6925055" cy="4829527"/>
          </a:xfrm>
          <a:prstGeom prst="rect">
            <a:avLst/>
          </a:prstGeom>
        </p:spPr>
        <p:txBody>
          <a:bodyPr vert="horz" wrap="square" lIns="0" tIns="96520" rIns="0" bIns="0" rtlCol="0">
            <a:spAutoFit/>
          </a:bodyPr>
          <a:lstStyle/>
          <a:p>
            <a:pPr marL="2249170" marR="5080" indent="-382905" algn="r">
              <a:lnSpc>
                <a:spcPts val="7420"/>
              </a:lnSpc>
              <a:spcBef>
                <a:spcPts val="760"/>
              </a:spcBef>
            </a:pPr>
            <a:r>
              <a:rPr lang="fr-FR" sz="6600" b="1" spc="-150" dirty="0">
                <a:solidFill>
                  <a:srgbClr val="231F20"/>
                </a:solidFill>
                <a:latin typeface="Calibri"/>
                <a:cs typeface="Calibri"/>
              </a:rPr>
              <a:t>VOUS AVEZ UN </a:t>
            </a:r>
            <a:r>
              <a:rPr lang="fr-FR" sz="6600" b="1" u="sng" spc="-150" dirty="0">
                <a:solidFill>
                  <a:srgbClr val="231F20"/>
                </a:solidFill>
                <a:uFill>
                  <a:solidFill>
                    <a:srgbClr val="231F20"/>
                  </a:solidFill>
                </a:uFill>
                <a:latin typeface="Calibri"/>
                <a:cs typeface="Calibri"/>
              </a:rPr>
              <a:t>DOUTE</a:t>
            </a:r>
            <a:endParaRPr lang="fr-FR" sz="6600" b="1" spc="-150" dirty="0">
              <a:latin typeface="Calibri"/>
              <a:cs typeface="Calibri"/>
            </a:endParaRPr>
          </a:p>
          <a:p>
            <a:pPr marL="391795" marR="5080" indent="-379730" algn="r">
              <a:lnSpc>
                <a:spcPts val="7420"/>
              </a:lnSpc>
            </a:pPr>
            <a:r>
              <a:rPr lang="fr-FR" sz="6600" b="1" spc="-150" dirty="0">
                <a:solidFill>
                  <a:srgbClr val="231F20"/>
                </a:solidFill>
                <a:latin typeface="Calibri"/>
                <a:cs typeface="Calibri"/>
              </a:rPr>
              <a:t>SUR LE MESSAGE QUE VOUS AVEZ</a:t>
            </a:r>
            <a:endParaRPr lang="fr-FR" sz="6600" b="1" spc="-150" dirty="0">
              <a:latin typeface="Calibri"/>
              <a:cs typeface="Calibri"/>
            </a:endParaRPr>
          </a:p>
          <a:p>
            <a:pPr marR="5080" algn="r">
              <a:lnSpc>
                <a:spcPts val="7255"/>
              </a:lnSpc>
            </a:pPr>
            <a:r>
              <a:rPr lang="fr-FR" sz="6600" b="1" spc="-150" dirty="0">
                <a:solidFill>
                  <a:srgbClr val="231F20"/>
                </a:solidFill>
                <a:latin typeface="Calibri"/>
                <a:cs typeface="Calibri"/>
              </a:rPr>
              <a:t>REÇU ?</a:t>
            </a:r>
            <a:endParaRPr lang="fr-FR" sz="6600" b="1" spc="-150" dirty="0">
              <a:latin typeface="Calibri"/>
              <a:cs typeface="Calibri"/>
            </a:endParaRPr>
          </a:p>
        </p:txBody>
      </p:sp>
      <p:sp>
        <p:nvSpPr>
          <p:cNvPr id="3" name="object 3"/>
          <p:cNvSpPr txBox="1"/>
          <p:nvPr/>
        </p:nvSpPr>
        <p:spPr>
          <a:xfrm>
            <a:off x="9097464" y="1918224"/>
            <a:ext cx="8803186" cy="8394606"/>
          </a:xfrm>
          <a:prstGeom prst="rect">
            <a:avLst/>
          </a:prstGeom>
        </p:spPr>
        <p:txBody>
          <a:bodyPr vert="horz" wrap="square" lIns="0" tIns="15240" rIns="0" bIns="0" rtlCol="0">
            <a:spAutoFit/>
          </a:bodyPr>
          <a:lstStyle/>
          <a:p>
            <a:pPr marL="12700">
              <a:lnSpc>
                <a:spcPts val="2760"/>
              </a:lnSpc>
              <a:spcBef>
                <a:spcPts val="120"/>
              </a:spcBef>
            </a:pPr>
            <a:r>
              <a:rPr sz="2450" b="1" spc="65" dirty="0">
                <a:solidFill>
                  <a:srgbClr val="231F20"/>
                </a:solidFill>
                <a:latin typeface="Calibri"/>
                <a:cs typeface="Calibri"/>
              </a:rPr>
              <a:t>N’ayez</a:t>
            </a:r>
            <a:r>
              <a:rPr sz="2450" b="1" spc="25" dirty="0">
                <a:solidFill>
                  <a:srgbClr val="231F20"/>
                </a:solidFill>
                <a:latin typeface="Calibri"/>
                <a:cs typeface="Calibri"/>
              </a:rPr>
              <a:t> </a:t>
            </a:r>
            <a:r>
              <a:rPr sz="2450" b="1" spc="75" dirty="0">
                <a:solidFill>
                  <a:srgbClr val="231F20"/>
                </a:solidFill>
                <a:latin typeface="Calibri"/>
                <a:cs typeface="Calibri"/>
              </a:rPr>
              <a:t>pas</a:t>
            </a:r>
            <a:r>
              <a:rPr sz="2450" b="1" spc="30" dirty="0">
                <a:solidFill>
                  <a:srgbClr val="231F20"/>
                </a:solidFill>
                <a:latin typeface="Calibri"/>
                <a:cs typeface="Calibri"/>
              </a:rPr>
              <a:t> </a:t>
            </a:r>
            <a:r>
              <a:rPr sz="2450" b="1" spc="55" dirty="0">
                <a:solidFill>
                  <a:srgbClr val="231F20"/>
                </a:solidFill>
                <a:latin typeface="Calibri"/>
                <a:cs typeface="Calibri"/>
              </a:rPr>
              <a:t>peur</a:t>
            </a:r>
            <a:r>
              <a:rPr sz="2450" b="1" spc="30" dirty="0">
                <a:solidFill>
                  <a:srgbClr val="231F20"/>
                </a:solidFill>
                <a:latin typeface="Calibri"/>
                <a:cs typeface="Calibri"/>
              </a:rPr>
              <a:t> </a:t>
            </a:r>
            <a:r>
              <a:rPr sz="2450" b="1" dirty="0">
                <a:solidFill>
                  <a:srgbClr val="231F20"/>
                </a:solidFill>
                <a:latin typeface="Calibri"/>
                <a:cs typeface="Calibri"/>
              </a:rPr>
              <a:t>!</a:t>
            </a:r>
            <a:r>
              <a:rPr sz="2450" b="1" spc="35" dirty="0">
                <a:solidFill>
                  <a:srgbClr val="231F20"/>
                </a:solidFill>
                <a:latin typeface="Calibri"/>
                <a:cs typeface="Calibri"/>
              </a:rPr>
              <a:t> </a:t>
            </a:r>
            <a:r>
              <a:rPr sz="2450" dirty="0">
                <a:solidFill>
                  <a:srgbClr val="231F20"/>
                </a:solidFill>
                <a:latin typeface="Calibri"/>
                <a:cs typeface="Calibri"/>
              </a:rPr>
              <a:t>Vous</a:t>
            </a:r>
            <a:r>
              <a:rPr sz="2450" spc="25" dirty="0">
                <a:solidFill>
                  <a:srgbClr val="231F20"/>
                </a:solidFill>
                <a:latin typeface="Calibri"/>
                <a:cs typeface="Calibri"/>
              </a:rPr>
              <a:t> </a:t>
            </a:r>
            <a:r>
              <a:rPr sz="2450" dirty="0">
                <a:solidFill>
                  <a:srgbClr val="231F20"/>
                </a:solidFill>
                <a:latin typeface="Calibri"/>
                <a:cs typeface="Calibri"/>
              </a:rPr>
              <a:t>n’avez</a:t>
            </a:r>
            <a:r>
              <a:rPr sz="2450" spc="25" dirty="0">
                <a:solidFill>
                  <a:srgbClr val="231F20"/>
                </a:solidFill>
                <a:latin typeface="Calibri"/>
                <a:cs typeface="Calibri"/>
              </a:rPr>
              <a:t> </a:t>
            </a:r>
            <a:r>
              <a:rPr sz="2450" spc="90" dirty="0">
                <a:solidFill>
                  <a:srgbClr val="231F20"/>
                </a:solidFill>
                <a:latin typeface="Calibri"/>
                <a:cs typeface="Calibri"/>
              </a:rPr>
              <a:t>sans</a:t>
            </a:r>
            <a:r>
              <a:rPr sz="2450" spc="25" dirty="0">
                <a:solidFill>
                  <a:srgbClr val="231F20"/>
                </a:solidFill>
                <a:latin typeface="Calibri"/>
                <a:cs typeface="Calibri"/>
              </a:rPr>
              <a:t> </a:t>
            </a:r>
            <a:r>
              <a:rPr sz="2450" dirty="0">
                <a:solidFill>
                  <a:srgbClr val="231F20"/>
                </a:solidFill>
                <a:latin typeface="Calibri"/>
                <a:cs typeface="Calibri"/>
              </a:rPr>
              <a:t>doute</a:t>
            </a:r>
            <a:r>
              <a:rPr sz="2450" spc="30" dirty="0">
                <a:solidFill>
                  <a:srgbClr val="231F20"/>
                </a:solidFill>
                <a:latin typeface="Calibri"/>
                <a:cs typeface="Calibri"/>
              </a:rPr>
              <a:t> </a:t>
            </a:r>
            <a:r>
              <a:rPr sz="2450" spc="70" dirty="0">
                <a:solidFill>
                  <a:srgbClr val="231F20"/>
                </a:solidFill>
                <a:latin typeface="Calibri"/>
                <a:cs typeface="Calibri"/>
              </a:rPr>
              <a:t>rien</a:t>
            </a:r>
            <a:r>
              <a:rPr sz="2450" spc="30" dirty="0">
                <a:solidFill>
                  <a:srgbClr val="231F20"/>
                </a:solidFill>
                <a:latin typeface="Calibri"/>
                <a:cs typeface="Calibri"/>
              </a:rPr>
              <a:t> </a:t>
            </a:r>
            <a:r>
              <a:rPr sz="2450" dirty="0">
                <a:solidFill>
                  <a:srgbClr val="231F20"/>
                </a:solidFill>
                <a:latin typeface="Calibri"/>
                <a:cs typeface="Calibri"/>
              </a:rPr>
              <a:t>de</a:t>
            </a:r>
            <a:r>
              <a:rPr sz="2450" spc="30" dirty="0">
                <a:solidFill>
                  <a:srgbClr val="231F20"/>
                </a:solidFill>
                <a:latin typeface="Calibri"/>
                <a:cs typeface="Calibri"/>
              </a:rPr>
              <a:t> </a:t>
            </a:r>
            <a:r>
              <a:rPr sz="2450" spc="-10" dirty="0">
                <a:solidFill>
                  <a:srgbClr val="231F20"/>
                </a:solidFill>
                <a:latin typeface="Calibri"/>
                <a:cs typeface="Calibri"/>
              </a:rPr>
              <a:t>compromettant</a:t>
            </a:r>
            <a:endParaRPr sz="2450" dirty="0">
              <a:latin typeface="Calibri"/>
              <a:cs typeface="Calibri"/>
            </a:endParaRPr>
          </a:p>
          <a:p>
            <a:pPr marL="12700">
              <a:lnSpc>
                <a:spcPts val="2760"/>
              </a:lnSpc>
            </a:pPr>
            <a:r>
              <a:rPr sz="2450" spc="80" dirty="0">
                <a:solidFill>
                  <a:srgbClr val="231F20"/>
                </a:solidFill>
                <a:latin typeface="Calibri"/>
                <a:cs typeface="Calibri"/>
              </a:rPr>
              <a:t>à</a:t>
            </a:r>
            <a:r>
              <a:rPr sz="2450" spc="65" dirty="0">
                <a:solidFill>
                  <a:srgbClr val="231F20"/>
                </a:solidFill>
                <a:latin typeface="Calibri"/>
                <a:cs typeface="Calibri"/>
              </a:rPr>
              <a:t> </a:t>
            </a:r>
            <a:r>
              <a:rPr sz="2450" dirty="0">
                <a:solidFill>
                  <a:srgbClr val="231F20"/>
                </a:solidFill>
                <a:latin typeface="Calibri"/>
                <a:cs typeface="Calibri"/>
              </a:rPr>
              <a:t>vous</a:t>
            </a:r>
            <a:r>
              <a:rPr sz="2450" spc="65" dirty="0">
                <a:solidFill>
                  <a:srgbClr val="231F20"/>
                </a:solidFill>
                <a:latin typeface="Calibri"/>
                <a:cs typeface="Calibri"/>
              </a:rPr>
              <a:t> </a:t>
            </a:r>
            <a:r>
              <a:rPr sz="2450" spc="-10" dirty="0">
                <a:solidFill>
                  <a:srgbClr val="231F20"/>
                </a:solidFill>
                <a:latin typeface="Calibri"/>
                <a:cs typeface="Calibri"/>
              </a:rPr>
              <a:t>reprocher</a:t>
            </a:r>
            <a:endParaRPr sz="2450" dirty="0">
              <a:latin typeface="Calibri"/>
              <a:cs typeface="Calibri"/>
            </a:endParaRPr>
          </a:p>
          <a:p>
            <a:pPr marL="12700">
              <a:lnSpc>
                <a:spcPts val="2760"/>
              </a:lnSpc>
              <a:spcBef>
                <a:spcPts val="2215"/>
              </a:spcBef>
            </a:pPr>
            <a:r>
              <a:rPr sz="2450" b="1" dirty="0">
                <a:solidFill>
                  <a:srgbClr val="231F20"/>
                </a:solidFill>
                <a:latin typeface="Calibri"/>
                <a:cs typeface="Calibri"/>
              </a:rPr>
              <a:t>N’ouvrez</a:t>
            </a:r>
            <a:r>
              <a:rPr sz="2450" b="1" spc="45" dirty="0">
                <a:solidFill>
                  <a:srgbClr val="231F20"/>
                </a:solidFill>
                <a:latin typeface="Calibri"/>
                <a:cs typeface="Calibri"/>
              </a:rPr>
              <a:t> </a:t>
            </a:r>
            <a:r>
              <a:rPr sz="2450" b="1" spc="75" dirty="0">
                <a:solidFill>
                  <a:srgbClr val="231F20"/>
                </a:solidFill>
                <a:latin typeface="Calibri"/>
                <a:cs typeface="Calibri"/>
              </a:rPr>
              <a:t>pas</a:t>
            </a:r>
            <a:r>
              <a:rPr sz="2450" b="1" spc="50" dirty="0">
                <a:solidFill>
                  <a:srgbClr val="231F20"/>
                </a:solidFill>
                <a:latin typeface="Calibri"/>
                <a:cs typeface="Calibri"/>
              </a:rPr>
              <a:t> </a:t>
            </a:r>
            <a:r>
              <a:rPr sz="2450" b="1" dirty="0">
                <a:solidFill>
                  <a:srgbClr val="231F20"/>
                </a:solidFill>
                <a:latin typeface="Calibri"/>
                <a:cs typeface="Calibri"/>
              </a:rPr>
              <a:t>de</a:t>
            </a:r>
            <a:r>
              <a:rPr sz="2450" b="1" spc="40" dirty="0">
                <a:solidFill>
                  <a:srgbClr val="231F20"/>
                </a:solidFill>
                <a:latin typeface="Calibri"/>
                <a:cs typeface="Calibri"/>
              </a:rPr>
              <a:t> </a:t>
            </a:r>
            <a:r>
              <a:rPr sz="2450" b="1" spc="100" dirty="0">
                <a:solidFill>
                  <a:srgbClr val="231F20"/>
                </a:solidFill>
                <a:latin typeface="Calibri"/>
                <a:cs typeface="Calibri"/>
              </a:rPr>
              <a:t>liens</a:t>
            </a:r>
            <a:r>
              <a:rPr sz="2450" b="1" spc="45" dirty="0">
                <a:solidFill>
                  <a:srgbClr val="231F20"/>
                </a:solidFill>
                <a:latin typeface="Calibri"/>
                <a:cs typeface="Calibri"/>
              </a:rPr>
              <a:t> </a:t>
            </a:r>
            <a:r>
              <a:rPr sz="2450" b="1" dirty="0">
                <a:solidFill>
                  <a:srgbClr val="231F20"/>
                </a:solidFill>
                <a:latin typeface="Calibri"/>
                <a:cs typeface="Calibri"/>
              </a:rPr>
              <a:t>ou</a:t>
            </a:r>
            <a:r>
              <a:rPr sz="2450" b="1" spc="45" dirty="0">
                <a:solidFill>
                  <a:srgbClr val="231F20"/>
                </a:solidFill>
                <a:latin typeface="Calibri"/>
                <a:cs typeface="Calibri"/>
              </a:rPr>
              <a:t> </a:t>
            </a:r>
            <a:r>
              <a:rPr sz="2450" b="1" dirty="0">
                <a:solidFill>
                  <a:srgbClr val="231F20"/>
                </a:solidFill>
                <a:latin typeface="Calibri"/>
                <a:cs typeface="Calibri"/>
              </a:rPr>
              <a:t>de</a:t>
            </a:r>
            <a:r>
              <a:rPr sz="2450" b="1" spc="40" dirty="0">
                <a:solidFill>
                  <a:srgbClr val="231F20"/>
                </a:solidFill>
                <a:latin typeface="Calibri"/>
                <a:cs typeface="Calibri"/>
              </a:rPr>
              <a:t> </a:t>
            </a:r>
            <a:r>
              <a:rPr sz="2450" b="1" spc="70" dirty="0">
                <a:solidFill>
                  <a:srgbClr val="231F20"/>
                </a:solidFill>
                <a:latin typeface="Calibri"/>
                <a:cs typeface="Calibri"/>
              </a:rPr>
              <a:t>pièces</a:t>
            </a:r>
            <a:r>
              <a:rPr sz="2450" b="1" spc="45" dirty="0">
                <a:solidFill>
                  <a:srgbClr val="231F20"/>
                </a:solidFill>
                <a:latin typeface="Calibri"/>
                <a:cs typeface="Calibri"/>
              </a:rPr>
              <a:t> </a:t>
            </a:r>
            <a:r>
              <a:rPr sz="2450" b="1" spc="75" dirty="0">
                <a:solidFill>
                  <a:srgbClr val="231F20"/>
                </a:solidFill>
                <a:latin typeface="Calibri"/>
                <a:cs typeface="Calibri"/>
              </a:rPr>
              <a:t>jointes</a:t>
            </a:r>
            <a:r>
              <a:rPr sz="2450" b="1" spc="90" dirty="0">
                <a:solidFill>
                  <a:srgbClr val="231F20"/>
                </a:solidFill>
                <a:latin typeface="Calibri"/>
                <a:cs typeface="Calibri"/>
              </a:rPr>
              <a:t> </a:t>
            </a:r>
            <a:r>
              <a:rPr sz="2450" spc="90" dirty="0">
                <a:solidFill>
                  <a:srgbClr val="231F20"/>
                </a:solidFill>
                <a:latin typeface="Calibri"/>
                <a:cs typeface="Calibri"/>
              </a:rPr>
              <a:t>sans</a:t>
            </a:r>
            <a:r>
              <a:rPr sz="2450" spc="40" dirty="0">
                <a:solidFill>
                  <a:srgbClr val="231F20"/>
                </a:solidFill>
                <a:latin typeface="Calibri"/>
                <a:cs typeface="Calibri"/>
              </a:rPr>
              <a:t> </a:t>
            </a:r>
            <a:r>
              <a:rPr sz="2450" dirty="0">
                <a:solidFill>
                  <a:srgbClr val="231F20"/>
                </a:solidFill>
                <a:latin typeface="Calibri"/>
                <a:cs typeface="Calibri"/>
              </a:rPr>
              <a:t>être</a:t>
            </a:r>
            <a:r>
              <a:rPr sz="2450" spc="50" dirty="0">
                <a:solidFill>
                  <a:srgbClr val="231F20"/>
                </a:solidFill>
                <a:latin typeface="Calibri"/>
                <a:cs typeface="Calibri"/>
              </a:rPr>
              <a:t> </a:t>
            </a:r>
            <a:r>
              <a:rPr sz="2450" spc="75" dirty="0">
                <a:solidFill>
                  <a:srgbClr val="231F20"/>
                </a:solidFill>
                <a:latin typeface="Calibri"/>
                <a:cs typeface="Calibri"/>
              </a:rPr>
              <a:t>sûr</a:t>
            </a:r>
            <a:r>
              <a:rPr sz="2450" spc="40" dirty="0">
                <a:solidFill>
                  <a:srgbClr val="231F20"/>
                </a:solidFill>
                <a:latin typeface="Calibri"/>
                <a:cs typeface="Calibri"/>
              </a:rPr>
              <a:t> </a:t>
            </a:r>
            <a:r>
              <a:rPr sz="2450" dirty="0">
                <a:solidFill>
                  <a:srgbClr val="231F20"/>
                </a:solidFill>
                <a:latin typeface="Calibri"/>
                <a:cs typeface="Calibri"/>
              </a:rPr>
              <a:t>de</a:t>
            </a:r>
            <a:r>
              <a:rPr sz="2450" spc="50" dirty="0">
                <a:solidFill>
                  <a:srgbClr val="231F20"/>
                </a:solidFill>
                <a:latin typeface="Calibri"/>
                <a:cs typeface="Calibri"/>
              </a:rPr>
              <a:t> </a:t>
            </a:r>
            <a:r>
              <a:rPr sz="2450" spc="100" dirty="0">
                <a:solidFill>
                  <a:srgbClr val="231F20"/>
                </a:solidFill>
                <a:latin typeface="Calibri"/>
                <a:cs typeface="Calibri"/>
              </a:rPr>
              <a:t>la</a:t>
            </a:r>
            <a:endParaRPr sz="2450" dirty="0">
              <a:latin typeface="Calibri"/>
              <a:cs typeface="Calibri"/>
            </a:endParaRPr>
          </a:p>
          <a:p>
            <a:pPr marL="12700">
              <a:lnSpc>
                <a:spcPts val="2760"/>
              </a:lnSpc>
            </a:pPr>
            <a:r>
              <a:rPr sz="2450" spc="65" dirty="0">
                <a:solidFill>
                  <a:srgbClr val="231F20"/>
                </a:solidFill>
                <a:latin typeface="Calibri"/>
                <a:cs typeface="Calibri"/>
              </a:rPr>
              <a:t>fiabilité</a:t>
            </a:r>
            <a:r>
              <a:rPr sz="2450" spc="5"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55" dirty="0">
                <a:solidFill>
                  <a:srgbClr val="231F20"/>
                </a:solidFill>
                <a:latin typeface="Calibri"/>
                <a:cs typeface="Calibri"/>
              </a:rPr>
              <a:t>son</a:t>
            </a:r>
            <a:r>
              <a:rPr sz="2450" spc="5" dirty="0">
                <a:solidFill>
                  <a:srgbClr val="231F20"/>
                </a:solidFill>
                <a:latin typeface="Calibri"/>
                <a:cs typeface="Calibri"/>
              </a:rPr>
              <a:t> </a:t>
            </a:r>
            <a:r>
              <a:rPr sz="2450" spc="-10" dirty="0">
                <a:solidFill>
                  <a:srgbClr val="231F20"/>
                </a:solidFill>
                <a:latin typeface="Calibri"/>
                <a:cs typeface="Calibri"/>
              </a:rPr>
              <a:t>expéditeur</a:t>
            </a:r>
            <a:endParaRPr sz="2450" dirty="0">
              <a:latin typeface="Calibri"/>
              <a:cs typeface="Calibri"/>
            </a:endParaRPr>
          </a:p>
          <a:p>
            <a:pPr marL="12700" marR="39370">
              <a:lnSpc>
                <a:spcPts val="2580"/>
              </a:lnSpc>
              <a:spcBef>
                <a:spcPts val="2595"/>
              </a:spcBef>
            </a:pPr>
            <a:r>
              <a:rPr sz="2450" b="1" spc="70" dirty="0">
                <a:solidFill>
                  <a:srgbClr val="231F20"/>
                </a:solidFill>
                <a:latin typeface="Calibri"/>
                <a:cs typeface="Calibri"/>
              </a:rPr>
              <a:t>Vérifiez</a:t>
            </a:r>
            <a:r>
              <a:rPr sz="2450" b="1" spc="5" dirty="0">
                <a:solidFill>
                  <a:srgbClr val="231F20"/>
                </a:solidFill>
                <a:latin typeface="Calibri"/>
                <a:cs typeface="Calibri"/>
              </a:rPr>
              <a:t> </a:t>
            </a:r>
            <a:r>
              <a:rPr sz="2450" b="1" spc="70" dirty="0">
                <a:solidFill>
                  <a:srgbClr val="231F20"/>
                </a:solidFill>
                <a:latin typeface="Calibri"/>
                <a:cs typeface="Calibri"/>
              </a:rPr>
              <a:t>l’adresse</a:t>
            </a:r>
            <a:r>
              <a:rPr sz="2450" b="1" spc="15" dirty="0">
                <a:solidFill>
                  <a:srgbClr val="231F20"/>
                </a:solidFill>
                <a:latin typeface="Calibri"/>
                <a:cs typeface="Calibri"/>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50" dirty="0">
                <a:solidFill>
                  <a:srgbClr val="231F20"/>
                </a:solidFill>
                <a:latin typeface="Calibri"/>
                <a:cs typeface="Calibri"/>
              </a:rPr>
              <a:t>l’expéditeur</a:t>
            </a:r>
            <a:r>
              <a:rPr sz="2450" b="1" spc="25" dirty="0">
                <a:solidFill>
                  <a:srgbClr val="231F20"/>
                </a:solidFill>
                <a:latin typeface="Calibri"/>
                <a:cs typeface="Calibri"/>
              </a:rPr>
              <a:t> </a:t>
            </a:r>
            <a:r>
              <a:rPr sz="2450" dirty="0">
                <a:solidFill>
                  <a:srgbClr val="231F20"/>
                </a:solidFill>
                <a:latin typeface="Calibri"/>
                <a:cs typeface="Calibri"/>
              </a:rPr>
              <a:t>:</a:t>
            </a:r>
            <a:r>
              <a:rPr sz="2450" spc="10" dirty="0">
                <a:solidFill>
                  <a:srgbClr val="231F20"/>
                </a:solidFill>
                <a:latin typeface="Calibri"/>
                <a:cs typeface="Calibri"/>
              </a:rPr>
              <a:t> </a:t>
            </a:r>
            <a:r>
              <a:rPr sz="2450" spc="65" dirty="0">
                <a:solidFill>
                  <a:srgbClr val="231F20"/>
                </a:solidFill>
                <a:latin typeface="Calibri"/>
                <a:cs typeface="Calibri"/>
              </a:rPr>
              <a:t>contactez-</a:t>
            </a:r>
            <a:r>
              <a:rPr sz="2450" spc="55" dirty="0">
                <a:solidFill>
                  <a:srgbClr val="231F20"/>
                </a:solidFill>
                <a:latin typeface="Calibri"/>
                <a:cs typeface="Calibri"/>
              </a:rPr>
              <a:t>le</a:t>
            </a:r>
            <a:r>
              <a:rPr sz="2450" spc="15" dirty="0">
                <a:solidFill>
                  <a:srgbClr val="231F20"/>
                </a:solidFill>
                <a:latin typeface="Calibri"/>
                <a:cs typeface="Calibri"/>
              </a:rPr>
              <a:t> </a:t>
            </a:r>
            <a:r>
              <a:rPr sz="2450" spc="50" dirty="0">
                <a:solidFill>
                  <a:srgbClr val="231F20"/>
                </a:solidFill>
                <a:latin typeface="Calibri"/>
                <a:cs typeface="Calibri"/>
              </a:rPr>
              <a:t>par</a:t>
            </a:r>
            <a:r>
              <a:rPr sz="2450" spc="5" dirty="0">
                <a:solidFill>
                  <a:srgbClr val="231F20"/>
                </a:solidFill>
                <a:latin typeface="Calibri"/>
                <a:cs typeface="Calibri"/>
              </a:rPr>
              <a:t> </a:t>
            </a:r>
            <a:r>
              <a:rPr sz="2450" spc="60" dirty="0">
                <a:solidFill>
                  <a:srgbClr val="231F20"/>
                </a:solidFill>
                <a:latin typeface="Calibri"/>
                <a:cs typeface="Calibri"/>
              </a:rPr>
              <a:t>un</a:t>
            </a:r>
            <a:r>
              <a:rPr sz="2450" spc="10" dirty="0">
                <a:solidFill>
                  <a:srgbClr val="231F20"/>
                </a:solidFill>
                <a:latin typeface="Calibri"/>
                <a:cs typeface="Calibri"/>
              </a:rPr>
              <a:t> </a:t>
            </a:r>
            <a:r>
              <a:rPr sz="2450" spc="-10" dirty="0">
                <a:solidFill>
                  <a:srgbClr val="231F20"/>
                </a:solidFill>
                <a:latin typeface="Calibri"/>
                <a:cs typeface="Calibri"/>
              </a:rPr>
              <a:t>autre </a:t>
            </a:r>
            <a:r>
              <a:rPr sz="2450" spc="80" dirty="0">
                <a:solidFill>
                  <a:srgbClr val="231F20"/>
                </a:solidFill>
                <a:latin typeface="Calibri"/>
                <a:cs typeface="Calibri"/>
              </a:rPr>
              <a:t>canal.</a:t>
            </a:r>
            <a:r>
              <a:rPr sz="2450" spc="25" dirty="0">
                <a:solidFill>
                  <a:srgbClr val="231F20"/>
                </a:solidFill>
                <a:latin typeface="Calibri"/>
                <a:cs typeface="Calibri"/>
              </a:rPr>
              <a:t> </a:t>
            </a:r>
            <a:r>
              <a:rPr sz="2450" spc="65" dirty="0">
                <a:solidFill>
                  <a:srgbClr val="231F20"/>
                </a:solidFill>
                <a:latin typeface="Calibri"/>
                <a:cs typeface="Calibri"/>
              </a:rPr>
              <a:t>Un</a:t>
            </a:r>
            <a:r>
              <a:rPr sz="2450" spc="30" dirty="0">
                <a:solidFill>
                  <a:srgbClr val="231F20"/>
                </a:solidFill>
                <a:latin typeface="Calibri"/>
                <a:cs typeface="Calibri"/>
              </a:rPr>
              <a:t> </a:t>
            </a:r>
            <a:r>
              <a:rPr sz="2450" spc="60" dirty="0">
                <a:solidFill>
                  <a:srgbClr val="231F20"/>
                </a:solidFill>
                <a:latin typeface="Calibri"/>
                <a:cs typeface="Calibri"/>
              </a:rPr>
              <a:t>organisme</a:t>
            </a:r>
            <a:r>
              <a:rPr sz="2450" spc="30" dirty="0">
                <a:solidFill>
                  <a:srgbClr val="231F20"/>
                </a:solidFill>
                <a:latin typeface="Calibri"/>
                <a:cs typeface="Calibri"/>
              </a:rPr>
              <a:t> </a:t>
            </a:r>
            <a:r>
              <a:rPr sz="2450" spc="65" dirty="0">
                <a:solidFill>
                  <a:srgbClr val="231F20"/>
                </a:solidFill>
                <a:latin typeface="Calibri"/>
                <a:cs typeface="Calibri"/>
              </a:rPr>
              <a:t>officiel</a:t>
            </a:r>
            <a:r>
              <a:rPr sz="2450" spc="35" dirty="0">
                <a:solidFill>
                  <a:srgbClr val="231F20"/>
                </a:solidFill>
                <a:latin typeface="Calibri"/>
                <a:cs typeface="Calibri"/>
              </a:rPr>
              <a:t> </a:t>
            </a:r>
            <a:r>
              <a:rPr sz="2450" spc="65" dirty="0">
                <a:solidFill>
                  <a:srgbClr val="231F20"/>
                </a:solidFill>
                <a:latin typeface="Calibri"/>
                <a:cs typeface="Calibri"/>
              </a:rPr>
              <a:t>aura</a:t>
            </a:r>
            <a:r>
              <a:rPr sz="2450" spc="30" dirty="0">
                <a:solidFill>
                  <a:srgbClr val="231F20"/>
                </a:solidFill>
                <a:latin typeface="Calibri"/>
                <a:cs typeface="Calibri"/>
              </a:rPr>
              <a:t> </a:t>
            </a:r>
            <a:r>
              <a:rPr sz="2450" dirty="0">
                <a:solidFill>
                  <a:srgbClr val="231F20"/>
                </a:solidFill>
                <a:latin typeface="Calibri"/>
                <a:cs typeface="Calibri"/>
              </a:rPr>
              <a:t>presque</a:t>
            </a:r>
            <a:r>
              <a:rPr sz="2450" spc="35" dirty="0">
                <a:solidFill>
                  <a:srgbClr val="231F20"/>
                </a:solidFill>
                <a:latin typeface="Calibri"/>
                <a:cs typeface="Calibri"/>
              </a:rPr>
              <a:t> </a:t>
            </a:r>
            <a:r>
              <a:rPr sz="2450" spc="45" dirty="0">
                <a:solidFill>
                  <a:srgbClr val="231F20"/>
                </a:solidFill>
                <a:latin typeface="Calibri"/>
                <a:cs typeface="Calibri"/>
              </a:rPr>
              <a:t>systématiquement</a:t>
            </a:r>
            <a:r>
              <a:rPr sz="2450" spc="35" dirty="0">
                <a:solidFill>
                  <a:srgbClr val="231F20"/>
                </a:solidFill>
                <a:latin typeface="Calibri"/>
                <a:cs typeface="Calibri"/>
              </a:rPr>
              <a:t> </a:t>
            </a:r>
            <a:r>
              <a:rPr sz="2450" spc="-25" dirty="0">
                <a:solidFill>
                  <a:srgbClr val="231F20"/>
                </a:solidFill>
                <a:latin typeface="Calibri"/>
                <a:cs typeface="Calibri"/>
              </a:rPr>
              <a:t>une </a:t>
            </a:r>
            <a:r>
              <a:rPr sz="2450" spc="50" dirty="0">
                <a:solidFill>
                  <a:srgbClr val="231F20"/>
                </a:solidFill>
                <a:latin typeface="Calibri"/>
                <a:cs typeface="Calibri"/>
              </a:rPr>
              <a:t>adresse</a:t>
            </a:r>
            <a:r>
              <a:rPr sz="2450" spc="235" dirty="0">
                <a:solidFill>
                  <a:srgbClr val="231F20"/>
                </a:solidFill>
                <a:latin typeface="Calibri"/>
                <a:cs typeface="Calibri"/>
              </a:rPr>
              <a:t> </a:t>
            </a:r>
            <a:r>
              <a:rPr sz="2450" spc="90" dirty="0">
                <a:solidFill>
                  <a:srgbClr val="231F20"/>
                </a:solidFill>
                <a:latin typeface="Calibri"/>
                <a:cs typeface="Calibri"/>
              </a:rPr>
              <a:t>mail</a:t>
            </a:r>
            <a:r>
              <a:rPr sz="2450" spc="229" dirty="0">
                <a:solidFill>
                  <a:srgbClr val="231F20"/>
                </a:solidFill>
                <a:latin typeface="Calibri"/>
                <a:cs typeface="Calibri"/>
              </a:rPr>
              <a:t> </a:t>
            </a:r>
            <a:r>
              <a:rPr sz="2450" dirty="0">
                <a:solidFill>
                  <a:srgbClr val="231F20"/>
                </a:solidFill>
                <a:latin typeface="Calibri"/>
                <a:cs typeface="Calibri"/>
              </a:rPr>
              <a:t>de</a:t>
            </a:r>
            <a:r>
              <a:rPr sz="2450" spc="235" dirty="0">
                <a:solidFill>
                  <a:srgbClr val="231F20"/>
                </a:solidFill>
                <a:latin typeface="Calibri"/>
                <a:cs typeface="Calibri"/>
              </a:rPr>
              <a:t> </a:t>
            </a:r>
            <a:r>
              <a:rPr sz="2450" dirty="0">
                <a:solidFill>
                  <a:srgbClr val="231F20"/>
                </a:solidFill>
                <a:latin typeface="Calibri"/>
                <a:cs typeface="Calibri"/>
              </a:rPr>
              <a:t>type</a:t>
            </a:r>
            <a:r>
              <a:rPr sz="2450" spc="229" dirty="0">
                <a:solidFill>
                  <a:srgbClr val="231F20"/>
                </a:solidFill>
                <a:latin typeface="Calibri"/>
                <a:cs typeface="Calibri"/>
              </a:rPr>
              <a:t> </a:t>
            </a:r>
            <a:r>
              <a:rPr sz="2450" spc="50" dirty="0">
                <a:solidFill>
                  <a:srgbClr val="231F20"/>
                </a:solidFill>
                <a:latin typeface="Calibri"/>
                <a:cs typeface="Calibri"/>
              </a:rPr>
              <a:t>“</a:t>
            </a:r>
            <a:r>
              <a:rPr sz="2450" spc="50" dirty="0">
                <a:solidFill>
                  <a:srgbClr val="231F20"/>
                </a:solidFill>
                <a:latin typeface="Calibri"/>
                <a:cs typeface="Calibri"/>
                <a:hlinkClick r:id="rId2"/>
              </a:rPr>
              <a:t>ne-</a:t>
            </a:r>
            <a:r>
              <a:rPr sz="2450" spc="70" dirty="0">
                <a:solidFill>
                  <a:srgbClr val="231F20"/>
                </a:solidFill>
                <a:latin typeface="Calibri"/>
                <a:cs typeface="Calibri"/>
                <a:hlinkClick r:id="rId2"/>
              </a:rPr>
              <a:t>pas-</a:t>
            </a:r>
            <a:r>
              <a:rPr sz="2450" spc="-10" dirty="0">
                <a:solidFill>
                  <a:srgbClr val="231F20"/>
                </a:solidFill>
                <a:latin typeface="Calibri"/>
                <a:cs typeface="Calibri"/>
                <a:hlinkClick r:id="rId2"/>
              </a:rPr>
              <a:t>repondre@ministere.gouv.fr”</a:t>
            </a:r>
            <a:endParaRPr sz="2450" dirty="0">
              <a:latin typeface="Calibri"/>
              <a:cs typeface="Calibri"/>
            </a:endParaRPr>
          </a:p>
          <a:p>
            <a:pPr marL="12700">
              <a:lnSpc>
                <a:spcPts val="2760"/>
              </a:lnSpc>
              <a:spcBef>
                <a:spcPts val="2175"/>
              </a:spcBef>
            </a:pPr>
            <a:r>
              <a:rPr sz="2450" b="1" spc="65" dirty="0">
                <a:solidFill>
                  <a:srgbClr val="231F20"/>
                </a:solidFill>
                <a:latin typeface="Calibri"/>
                <a:cs typeface="Calibri"/>
              </a:rPr>
              <a:t>Ne</a:t>
            </a:r>
            <a:r>
              <a:rPr sz="2450" b="1" spc="30" dirty="0">
                <a:solidFill>
                  <a:srgbClr val="231F20"/>
                </a:solidFill>
                <a:latin typeface="Calibri"/>
                <a:cs typeface="Calibri"/>
              </a:rPr>
              <a:t> </a:t>
            </a:r>
            <a:r>
              <a:rPr sz="2450" b="1" dirty="0">
                <a:solidFill>
                  <a:srgbClr val="231F20"/>
                </a:solidFill>
                <a:latin typeface="Calibri"/>
                <a:cs typeface="Calibri"/>
              </a:rPr>
              <a:t>répondez</a:t>
            </a:r>
            <a:r>
              <a:rPr sz="2450" b="1" spc="55" dirty="0">
                <a:solidFill>
                  <a:srgbClr val="231F20"/>
                </a:solidFill>
                <a:latin typeface="Calibri"/>
                <a:cs typeface="Calibri"/>
              </a:rPr>
              <a:t> </a:t>
            </a:r>
            <a:r>
              <a:rPr sz="2450" b="1" spc="90" dirty="0">
                <a:solidFill>
                  <a:srgbClr val="231F20"/>
                </a:solidFill>
                <a:latin typeface="Calibri"/>
                <a:cs typeface="Calibri"/>
              </a:rPr>
              <a:t>à</a:t>
            </a:r>
            <a:r>
              <a:rPr sz="2450" b="1" spc="45" dirty="0">
                <a:solidFill>
                  <a:srgbClr val="231F20"/>
                </a:solidFill>
                <a:latin typeface="Calibri"/>
                <a:cs typeface="Calibri"/>
              </a:rPr>
              <a:t> </a:t>
            </a:r>
            <a:r>
              <a:rPr sz="2450" b="1" spc="75" dirty="0">
                <a:solidFill>
                  <a:srgbClr val="231F20"/>
                </a:solidFill>
                <a:latin typeface="Calibri"/>
                <a:cs typeface="Calibri"/>
              </a:rPr>
              <a:t>aucun</a:t>
            </a:r>
            <a:r>
              <a:rPr sz="2450" b="1" spc="50" dirty="0">
                <a:solidFill>
                  <a:srgbClr val="231F20"/>
                </a:solidFill>
                <a:latin typeface="Calibri"/>
                <a:cs typeface="Calibri"/>
              </a:rPr>
              <a:t> </a:t>
            </a:r>
            <a:r>
              <a:rPr sz="2450" b="1" spc="125" dirty="0">
                <a:solidFill>
                  <a:srgbClr val="231F20"/>
                </a:solidFill>
                <a:latin typeface="Calibri"/>
                <a:cs typeface="Calibri"/>
              </a:rPr>
              <a:t>mail</a:t>
            </a:r>
            <a:r>
              <a:rPr sz="2450" b="1" spc="45" dirty="0">
                <a:solidFill>
                  <a:srgbClr val="231F20"/>
                </a:solidFill>
                <a:latin typeface="Calibri"/>
                <a:cs typeface="Calibri"/>
              </a:rPr>
              <a:t> </a:t>
            </a:r>
            <a:r>
              <a:rPr sz="2450" b="1" spc="80" dirty="0">
                <a:solidFill>
                  <a:srgbClr val="231F20"/>
                </a:solidFill>
                <a:latin typeface="Calibri"/>
                <a:cs typeface="Calibri"/>
              </a:rPr>
              <a:t>suspect</a:t>
            </a:r>
            <a:r>
              <a:rPr sz="2450" b="1" spc="65" dirty="0">
                <a:solidFill>
                  <a:srgbClr val="231F20"/>
                </a:solidFill>
                <a:latin typeface="Calibri"/>
                <a:cs typeface="Calibri"/>
              </a:rPr>
              <a:t> </a:t>
            </a:r>
            <a:r>
              <a:rPr sz="2450" dirty="0">
                <a:solidFill>
                  <a:srgbClr val="231F20"/>
                </a:solidFill>
                <a:latin typeface="Calibri"/>
                <a:cs typeface="Calibri"/>
              </a:rPr>
              <a:t>ou</a:t>
            </a:r>
            <a:r>
              <a:rPr sz="2450" spc="45" dirty="0">
                <a:solidFill>
                  <a:srgbClr val="231F20"/>
                </a:solidFill>
                <a:latin typeface="Calibri"/>
                <a:cs typeface="Calibri"/>
              </a:rPr>
              <a:t> </a:t>
            </a:r>
            <a:r>
              <a:rPr sz="2450" spc="80" dirty="0">
                <a:solidFill>
                  <a:srgbClr val="231F20"/>
                </a:solidFill>
                <a:latin typeface="Calibri"/>
                <a:cs typeface="Calibri"/>
              </a:rPr>
              <a:t>à</a:t>
            </a:r>
            <a:r>
              <a:rPr sz="2450" spc="50" dirty="0">
                <a:solidFill>
                  <a:srgbClr val="231F20"/>
                </a:solidFill>
                <a:latin typeface="Calibri"/>
                <a:cs typeface="Calibri"/>
              </a:rPr>
              <a:t> </a:t>
            </a:r>
            <a:r>
              <a:rPr sz="2450" dirty="0">
                <a:solidFill>
                  <a:srgbClr val="231F20"/>
                </a:solidFill>
                <a:latin typeface="Calibri"/>
                <a:cs typeface="Calibri"/>
              </a:rPr>
              <a:t>du</a:t>
            </a:r>
            <a:r>
              <a:rPr sz="2450" spc="55" dirty="0">
                <a:solidFill>
                  <a:srgbClr val="231F20"/>
                </a:solidFill>
                <a:latin typeface="Calibri"/>
                <a:cs typeface="Calibri"/>
              </a:rPr>
              <a:t> </a:t>
            </a:r>
            <a:r>
              <a:rPr sz="2450" b="1" spc="75" dirty="0">
                <a:solidFill>
                  <a:srgbClr val="231F20"/>
                </a:solidFill>
                <a:latin typeface="Calibri"/>
                <a:cs typeface="Calibri"/>
              </a:rPr>
              <a:t>chantage</a:t>
            </a:r>
            <a:r>
              <a:rPr sz="2450" spc="45" dirty="0">
                <a:solidFill>
                  <a:srgbClr val="231F20"/>
                </a:solidFill>
                <a:latin typeface="Calibri"/>
                <a:cs typeface="Calibri"/>
              </a:rPr>
              <a:t> </a:t>
            </a:r>
            <a:r>
              <a:rPr sz="2450" dirty="0">
                <a:solidFill>
                  <a:srgbClr val="231F20"/>
                </a:solidFill>
                <a:latin typeface="Calibri"/>
                <a:cs typeface="Calibri"/>
              </a:rPr>
              <a:t>pour</a:t>
            </a:r>
            <a:r>
              <a:rPr sz="2450" spc="50" dirty="0">
                <a:solidFill>
                  <a:srgbClr val="231F20"/>
                </a:solidFill>
                <a:latin typeface="Calibri"/>
                <a:cs typeface="Calibri"/>
              </a:rPr>
              <a:t> </a:t>
            </a:r>
            <a:r>
              <a:rPr sz="2450" dirty="0">
                <a:solidFill>
                  <a:srgbClr val="231F20"/>
                </a:solidFill>
                <a:latin typeface="Calibri"/>
                <a:cs typeface="Calibri"/>
              </a:rPr>
              <a:t>ne</a:t>
            </a:r>
            <a:r>
              <a:rPr sz="2450" spc="50" dirty="0">
                <a:solidFill>
                  <a:srgbClr val="231F20"/>
                </a:solidFill>
                <a:latin typeface="Calibri"/>
                <a:cs typeface="Calibri"/>
              </a:rPr>
              <a:t> </a:t>
            </a:r>
            <a:r>
              <a:rPr sz="2450" spc="35" dirty="0">
                <a:solidFill>
                  <a:srgbClr val="231F20"/>
                </a:solidFill>
                <a:latin typeface="Calibri"/>
                <a:cs typeface="Calibri"/>
              </a:rPr>
              <a:t>pas</a:t>
            </a:r>
            <a:endParaRPr sz="2450" dirty="0">
              <a:latin typeface="Calibri"/>
              <a:cs typeface="Calibri"/>
            </a:endParaRPr>
          </a:p>
          <a:p>
            <a:pPr marL="12700">
              <a:lnSpc>
                <a:spcPts val="2760"/>
              </a:lnSpc>
            </a:pPr>
            <a:r>
              <a:rPr sz="2450" dirty="0">
                <a:solidFill>
                  <a:srgbClr val="231F20"/>
                </a:solidFill>
                <a:latin typeface="Calibri"/>
                <a:cs typeface="Calibri"/>
              </a:rPr>
              <a:t>montrer</a:t>
            </a:r>
            <a:r>
              <a:rPr sz="2450" spc="120" dirty="0">
                <a:solidFill>
                  <a:srgbClr val="231F20"/>
                </a:solidFill>
                <a:latin typeface="Calibri"/>
                <a:cs typeface="Calibri"/>
              </a:rPr>
              <a:t> </a:t>
            </a:r>
            <a:r>
              <a:rPr sz="2450" spc="80" dirty="0">
                <a:solidFill>
                  <a:srgbClr val="231F20"/>
                </a:solidFill>
                <a:latin typeface="Calibri"/>
                <a:cs typeface="Calibri"/>
              </a:rPr>
              <a:t>à</a:t>
            </a:r>
            <a:r>
              <a:rPr sz="2450" spc="120" dirty="0">
                <a:solidFill>
                  <a:srgbClr val="231F20"/>
                </a:solidFill>
                <a:latin typeface="Calibri"/>
                <a:cs typeface="Calibri"/>
              </a:rPr>
              <a:t> </a:t>
            </a:r>
            <a:r>
              <a:rPr sz="2450" dirty="0">
                <a:solidFill>
                  <a:srgbClr val="231F20"/>
                </a:solidFill>
                <a:latin typeface="Calibri"/>
                <a:cs typeface="Calibri"/>
              </a:rPr>
              <a:t>l’expéditeur</a:t>
            </a:r>
            <a:r>
              <a:rPr sz="2450" spc="125" dirty="0">
                <a:solidFill>
                  <a:srgbClr val="231F20"/>
                </a:solidFill>
                <a:latin typeface="Calibri"/>
                <a:cs typeface="Calibri"/>
              </a:rPr>
              <a:t> </a:t>
            </a:r>
            <a:r>
              <a:rPr sz="2450" dirty="0">
                <a:solidFill>
                  <a:srgbClr val="231F20"/>
                </a:solidFill>
                <a:latin typeface="Calibri"/>
                <a:cs typeface="Calibri"/>
              </a:rPr>
              <a:t>que</a:t>
            </a:r>
            <a:r>
              <a:rPr sz="2450" spc="120" dirty="0">
                <a:solidFill>
                  <a:srgbClr val="231F20"/>
                </a:solidFill>
                <a:latin typeface="Calibri"/>
                <a:cs typeface="Calibri"/>
              </a:rPr>
              <a:t> </a:t>
            </a:r>
            <a:r>
              <a:rPr sz="2450" dirty="0">
                <a:solidFill>
                  <a:srgbClr val="231F20"/>
                </a:solidFill>
                <a:latin typeface="Calibri"/>
                <a:cs typeface="Calibri"/>
              </a:rPr>
              <a:t>vous</a:t>
            </a:r>
            <a:r>
              <a:rPr sz="2450" spc="114" dirty="0">
                <a:solidFill>
                  <a:srgbClr val="231F20"/>
                </a:solidFill>
                <a:latin typeface="Calibri"/>
                <a:cs typeface="Calibri"/>
              </a:rPr>
              <a:t> </a:t>
            </a:r>
            <a:r>
              <a:rPr sz="2450" dirty="0">
                <a:solidFill>
                  <a:srgbClr val="231F20"/>
                </a:solidFill>
                <a:latin typeface="Calibri"/>
                <a:cs typeface="Calibri"/>
              </a:rPr>
              <a:t>êtes</a:t>
            </a:r>
            <a:r>
              <a:rPr sz="2450" spc="120" dirty="0">
                <a:solidFill>
                  <a:srgbClr val="231F20"/>
                </a:solidFill>
                <a:latin typeface="Calibri"/>
                <a:cs typeface="Calibri"/>
              </a:rPr>
              <a:t> </a:t>
            </a:r>
            <a:r>
              <a:rPr sz="2450" spc="50" dirty="0">
                <a:solidFill>
                  <a:srgbClr val="231F20"/>
                </a:solidFill>
                <a:latin typeface="Calibri"/>
                <a:cs typeface="Calibri"/>
              </a:rPr>
              <a:t>réceptif</a:t>
            </a:r>
            <a:r>
              <a:rPr sz="2450" spc="120" dirty="0">
                <a:solidFill>
                  <a:srgbClr val="231F20"/>
                </a:solidFill>
                <a:latin typeface="Calibri"/>
                <a:cs typeface="Calibri"/>
              </a:rPr>
              <a:t> </a:t>
            </a:r>
            <a:r>
              <a:rPr sz="2450" spc="70" dirty="0">
                <a:solidFill>
                  <a:srgbClr val="231F20"/>
                </a:solidFill>
                <a:latin typeface="Calibri"/>
                <a:cs typeface="Calibri"/>
              </a:rPr>
              <a:t>au</a:t>
            </a:r>
            <a:r>
              <a:rPr sz="2450" spc="120" dirty="0">
                <a:solidFill>
                  <a:srgbClr val="231F20"/>
                </a:solidFill>
                <a:latin typeface="Calibri"/>
                <a:cs typeface="Calibri"/>
              </a:rPr>
              <a:t> </a:t>
            </a:r>
            <a:r>
              <a:rPr sz="2450" spc="55" dirty="0">
                <a:solidFill>
                  <a:srgbClr val="231F20"/>
                </a:solidFill>
                <a:latin typeface="Calibri"/>
                <a:cs typeface="Calibri"/>
              </a:rPr>
              <a:t>message</a:t>
            </a:r>
            <a:endParaRPr sz="2450" dirty="0">
              <a:latin typeface="Calibri"/>
              <a:cs typeface="Calibri"/>
            </a:endParaRPr>
          </a:p>
          <a:p>
            <a:pPr marL="12700" marR="5080">
              <a:lnSpc>
                <a:spcPts val="2580"/>
              </a:lnSpc>
              <a:spcBef>
                <a:spcPts val="2600"/>
              </a:spcBef>
            </a:pPr>
            <a:r>
              <a:rPr sz="2450" b="1" spc="90" dirty="0">
                <a:solidFill>
                  <a:srgbClr val="231F20"/>
                </a:solidFill>
                <a:latin typeface="Calibri"/>
                <a:cs typeface="Calibri"/>
              </a:rPr>
              <a:t>Changez</a:t>
            </a:r>
            <a:r>
              <a:rPr sz="2450" b="1" spc="65" dirty="0">
                <a:solidFill>
                  <a:srgbClr val="231F20"/>
                </a:solidFill>
                <a:latin typeface="Calibri"/>
                <a:cs typeface="Calibri"/>
              </a:rPr>
              <a:t> </a:t>
            </a:r>
            <a:r>
              <a:rPr sz="2450" b="1" dirty="0">
                <a:solidFill>
                  <a:srgbClr val="231F20"/>
                </a:solidFill>
                <a:latin typeface="Calibri"/>
                <a:cs typeface="Calibri"/>
              </a:rPr>
              <a:t>vos</a:t>
            </a:r>
            <a:r>
              <a:rPr sz="2450" b="1" spc="65" dirty="0">
                <a:solidFill>
                  <a:srgbClr val="231F20"/>
                </a:solidFill>
                <a:latin typeface="Calibri"/>
                <a:cs typeface="Calibri"/>
              </a:rPr>
              <a:t> </a:t>
            </a:r>
            <a:r>
              <a:rPr sz="2450" b="1" spc="60" dirty="0">
                <a:solidFill>
                  <a:srgbClr val="231F20"/>
                </a:solidFill>
                <a:latin typeface="Calibri"/>
                <a:cs typeface="Calibri"/>
              </a:rPr>
              <a:t>mots</a:t>
            </a:r>
            <a:r>
              <a:rPr sz="2450" b="1" spc="70" dirty="0">
                <a:solidFill>
                  <a:srgbClr val="231F20"/>
                </a:solidFill>
                <a:latin typeface="Calibri"/>
                <a:cs typeface="Calibri"/>
              </a:rPr>
              <a:t> </a:t>
            </a:r>
            <a:r>
              <a:rPr sz="2450" b="1" dirty="0">
                <a:solidFill>
                  <a:srgbClr val="231F20"/>
                </a:solidFill>
                <a:latin typeface="Calibri"/>
                <a:cs typeface="Calibri"/>
              </a:rPr>
              <a:t>de</a:t>
            </a:r>
            <a:r>
              <a:rPr sz="2450" b="1" spc="65" dirty="0">
                <a:solidFill>
                  <a:srgbClr val="231F20"/>
                </a:solidFill>
                <a:latin typeface="Calibri"/>
                <a:cs typeface="Calibri"/>
              </a:rPr>
              <a:t> </a:t>
            </a:r>
            <a:r>
              <a:rPr sz="2450" b="1" spc="75" dirty="0">
                <a:solidFill>
                  <a:srgbClr val="231F20"/>
                </a:solidFill>
                <a:latin typeface="Calibri"/>
                <a:cs typeface="Calibri"/>
              </a:rPr>
              <a:t>passe</a:t>
            </a:r>
            <a:r>
              <a:rPr sz="2450" spc="75" dirty="0">
                <a:solidFill>
                  <a:srgbClr val="231F20"/>
                </a:solidFill>
                <a:latin typeface="Calibri"/>
                <a:cs typeface="Calibri"/>
              </a:rPr>
              <a:t>,</a:t>
            </a:r>
            <a:r>
              <a:rPr sz="2450" spc="65" dirty="0">
                <a:solidFill>
                  <a:srgbClr val="231F20"/>
                </a:solidFill>
                <a:latin typeface="Calibri"/>
                <a:cs typeface="Calibri"/>
              </a:rPr>
              <a:t> </a:t>
            </a:r>
            <a:r>
              <a:rPr sz="2450" dirty="0">
                <a:solidFill>
                  <a:srgbClr val="231F20"/>
                </a:solidFill>
                <a:latin typeface="Calibri"/>
                <a:cs typeface="Calibri"/>
              </a:rPr>
              <a:t>évitez</a:t>
            </a:r>
            <a:r>
              <a:rPr sz="2450" spc="70" dirty="0">
                <a:solidFill>
                  <a:srgbClr val="231F20"/>
                </a:solidFill>
                <a:latin typeface="Calibri"/>
                <a:cs typeface="Calibri"/>
              </a:rPr>
              <a:t> </a:t>
            </a:r>
            <a:r>
              <a:rPr sz="2450" dirty="0">
                <a:solidFill>
                  <a:srgbClr val="231F20"/>
                </a:solidFill>
                <a:latin typeface="Calibri"/>
                <a:cs typeface="Calibri"/>
              </a:rPr>
              <a:t>d’avoir</a:t>
            </a:r>
            <a:r>
              <a:rPr sz="2450" spc="65" dirty="0">
                <a:solidFill>
                  <a:srgbClr val="231F20"/>
                </a:solidFill>
                <a:latin typeface="Calibri"/>
                <a:cs typeface="Calibri"/>
              </a:rPr>
              <a:t> </a:t>
            </a:r>
            <a:r>
              <a:rPr sz="2450" b="1" spc="75" dirty="0">
                <a:solidFill>
                  <a:srgbClr val="231F20"/>
                </a:solidFill>
                <a:latin typeface="Calibri"/>
                <a:cs typeface="Calibri"/>
              </a:rPr>
              <a:t>le</a:t>
            </a:r>
            <a:r>
              <a:rPr sz="2450" b="1" spc="80" dirty="0">
                <a:solidFill>
                  <a:srgbClr val="231F20"/>
                </a:solidFill>
                <a:latin typeface="Calibri"/>
                <a:cs typeface="Calibri"/>
              </a:rPr>
              <a:t> </a:t>
            </a:r>
            <a:r>
              <a:rPr sz="2450" b="1" dirty="0">
                <a:solidFill>
                  <a:srgbClr val="231F20"/>
                </a:solidFill>
                <a:latin typeface="Calibri"/>
                <a:cs typeface="Calibri"/>
              </a:rPr>
              <a:t>même</a:t>
            </a:r>
            <a:r>
              <a:rPr sz="2450" b="1" spc="70" dirty="0">
                <a:solidFill>
                  <a:srgbClr val="231F20"/>
                </a:solidFill>
                <a:latin typeface="Calibri"/>
                <a:cs typeface="Calibri"/>
              </a:rPr>
              <a:t> </a:t>
            </a:r>
            <a:r>
              <a:rPr sz="2450" b="1" dirty="0">
                <a:solidFill>
                  <a:srgbClr val="231F20"/>
                </a:solidFill>
                <a:latin typeface="Calibri"/>
                <a:cs typeface="Calibri"/>
              </a:rPr>
              <a:t>mot</a:t>
            </a:r>
            <a:r>
              <a:rPr sz="2450" b="1" spc="70" dirty="0">
                <a:solidFill>
                  <a:srgbClr val="231F20"/>
                </a:solidFill>
                <a:latin typeface="Calibri"/>
                <a:cs typeface="Calibri"/>
              </a:rPr>
              <a:t> </a:t>
            </a:r>
            <a:r>
              <a:rPr sz="2450" b="1" dirty="0">
                <a:solidFill>
                  <a:srgbClr val="231F20"/>
                </a:solidFill>
                <a:latin typeface="Calibri"/>
                <a:cs typeface="Calibri"/>
              </a:rPr>
              <a:t>de</a:t>
            </a:r>
            <a:r>
              <a:rPr sz="2450" b="1" spc="65" dirty="0">
                <a:solidFill>
                  <a:srgbClr val="231F20"/>
                </a:solidFill>
                <a:latin typeface="Calibri"/>
                <a:cs typeface="Calibri"/>
              </a:rPr>
              <a:t> passe </a:t>
            </a:r>
            <a:r>
              <a:rPr sz="2450" b="1" dirty="0">
                <a:solidFill>
                  <a:srgbClr val="231F20"/>
                </a:solidFill>
                <a:latin typeface="Calibri"/>
                <a:cs typeface="Calibri"/>
              </a:rPr>
              <a:t>pour</a:t>
            </a:r>
            <a:r>
              <a:rPr sz="2450" b="1" spc="170" dirty="0">
                <a:solidFill>
                  <a:srgbClr val="231F20"/>
                </a:solidFill>
                <a:latin typeface="Calibri"/>
                <a:cs typeface="Calibri"/>
              </a:rPr>
              <a:t> </a:t>
            </a:r>
            <a:r>
              <a:rPr sz="2450" b="1" spc="55" dirty="0">
                <a:solidFill>
                  <a:srgbClr val="231F20"/>
                </a:solidFill>
                <a:latin typeface="Calibri"/>
                <a:cs typeface="Calibri"/>
              </a:rPr>
              <a:t>chaque</a:t>
            </a:r>
            <a:r>
              <a:rPr sz="2450" b="1" spc="180" dirty="0">
                <a:solidFill>
                  <a:srgbClr val="231F20"/>
                </a:solidFill>
                <a:latin typeface="Calibri"/>
                <a:cs typeface="Calibri"/>
              </a:rPr>
              <a:t> </a:t>
            </a:r>
            <a:r>
              <a:rPr sz="2450" b="1" dirty="0">
                <a:solidFill>
                  <a:srgbClr val="231F20"/>
                </a:solidFill>
                <a:latin typeface="Calibri"/>
                <a:cs typeface="Calibri"/>
              </a:rPr>
              <a:t>compte</a:t>
            </a:r>
            <a:r>
              <a:rPr sz="2450" spc="185" dirty="0">
                <a:solidFill>
                  <a:srgbClr val="231F20"/>
                </a:solidFill>
                <a:latin typeface="Calibri"/>
                <a:cs typeface="Calibri"/>
              </a:rPr>
              <a:t> </a:t>
            </a:r>
            <a:r>
              <a:rPr sz="2450" dirty="0">
                <a:solidFill>
                  <a:srgbClr val="231F20"/>
                </a:solidFill>
                <a:latin typeface="Calibri"/>
                <a:cs typeface="Calibri"/>
              </a:rPr>
              <a:t>pour</a:t>
            </a:r>
            <a:r>
              <a:rPr sz="2450" spc="175" dirty="0">
                <a:solidFill>
                  <a:srgbClr val="231F20"/>
                </a:solidFill>
                <a:latin typeface="Calibri"/>
                <a:cs typeface="Calibri"/>
              </a:rPr>
              <a:t> </a:t>
            </a:r>
            <a:r>
              <a:rPr sz="2450" dirty="0">
                <a:solidFill>
                  <a:srgbClr val="231F20"/>
                </a:solidFill>
                <a:latin typeface="Calibri"/>
                <a:cs typeface="Calibri"/>
              </a:rPr>
              <a:t>vous</a:t>
            </a:r>
            <a:r>
              <a:rPr sz="2450" spc="170" dirty="0">
                <a:solidFill>
                  <a:srgbClr val="231F20"/>
                </a:solidFill>
                <a:latin typeface="Calibri"/>
                <a:cs typeface="Calibri"/>
              </a:rPr>
              <a:t> </a:t>
            </a:r>
            <a:r>
              <a:rPr sz="2450" dirty="0">
                <a:solidFill>
                  <a:srgbClr val="231F20"/>
                </a:solidFill>
                <a:latin typeface="Calibri"/>
                <a:cs typeface="Calibri"/>
              </a:rPr>
              <a:t>prémunir</a:t>
            </a:r>
            <a:r>
              <a:rPr sz="2450" spc="180" dirty="0">
                <a:solidFill>
                  <a:srgbClr val="231F20"/>
                </a:solidFill>
                <a:latin typeface="Calibri"/>
                <a:cs typeface="Calibri"/>
              </a:rPr>
              <a:t> </a:t>
            </a:r>
            <a:r>
              <a:rPr sz="2450" dirty="0">
                <a:solidFill>
                  <a:srgbClr val="231F20"/>
                </a:solidFill>
                <a:latin typeface="Calibri"/>
                <a:cs typeface="Calibri"/>
              </a:rPr>
              <a:t>d’attaques</a:t>
            </a:r>
            <a:r>
              <a:rPr sz="2450" spc="180" dirty="0">
                <a:solidFill>
                  <a:srgbClr val="231F20"/>
                </a:solidFill>
                <a:latin typeface="Calibri"/>
                <a:cs typeface="Calibri"/>
              </a:rPr>
              <a:t> </a:t>
            </a:r>
            <a:r>
              <a:rPr sz="2450" dirty="0">
                <a:solidFill>
                  <a:srgbClr val="231F20"/>
                </a:solidFill>
                <a:latin typeface="Calibri"/>
                <a:cs typeface="Calibri"/>
              </a:rPr>
              <a:t>en</a:t>
            </a:r>
            <a:r>
              <a:rPr sz="2450" spc="180" dirty="0">
                <a:solidFill>
                  <a:srgbClr val="231F20"/>
                </a:solidFill>
                <a:latin typeface="Calibri"/>
                <a:cs typeface="Calibri"/>
              </a:rPr>
              <a:t> </a:t>
            </a:r>
            <a:r>
              <a:rPr sz="2450" spc="65" dirty="0">
                <a:solidFill>
                  <a:srgbClr val="231F20"/>
                </a:solidFill>
                <a:latin typeface="Calibri"/>
                <a:cs typeface="Calibri"/>
              </a:rPr>
              <a:t>cascade </a:t>
            </a:r>
            <a:r>
              <a:rPr sz="2450" dirty="0">
                <a:solidFill>
                  <a:srgbClr val="231F20"/>
                </a:solidFill>
                <a:latin typeface="Calibri"/>
                <a:cs typeface="Calibri"/>
              </a:rPr>
              <a:t>et,</a:t>
            </a:r>
            <a:r>
              <a:rPr sz="2450" spc="45" dirty="0">
                <a:solidFill>
                  <a:srgbClr val="231F20"/>
                </a:solidFill>
                <a:latin typeface="Calibri"/>
                <a:cs typeface="Calibri"/>
              </a:rPr>
              <a:t> </a:t>
            </a:r>
            <a:r>
              <a:rPr sz="2450" spc="114" dirty="0">
                <a:solidFill>
                  <a:srgbClr val="231F20"/>
                </a:solidFill>
                <a:latin typeface="Calibri"/>
                <a:cs typeface="Calibri"/>
              </a:rPr>
              <a:t>si</a:t>
            </a:r>
            <a:r>
              <a:rPr sz="2450" spc="60" dirty="0">
                <a:solidFill>
                  <a:srgbClr val="231F20"/>
                </a:solidFill>
                <a:latin typeface="Calibri"/>
                <a:cs typeface="Calibri"/>
              </a:rPr>
              <a:t> </a:t>
            </a:r>
            <a:r>
              <a:rPr sz="2450" spc="65" dirty="0">
                <a:solidFill>
                  <a:srgbClr val="231F20"/>
                </a:solidFill>
                <a:latin typeface="Calibri"/>
                <a:cs typeface="Calibri"/>
              </a:rPr>
              <a:t>possible,</a:t>
            </a:r>
            <a:r>
              <a:rPr sz="2450" spc="55" dirty="0">
                <a:solidFill>
                  <a:srgbClr val="231F20"/>
                </a:solidFill>
                <a:latin typeface="Calibri"/>
                <a:cs typeface="Calibri"/>
              </a:rPr>
              <a:t> </a:t>
            </a:r>
            <a:r>
              <a:rPr sz="2450" spc="65" dirty="0">
                <a:solidFill>
                  <a:srgbClr val="231F20"/>
                </a:solidFill>
                <a:latin typeface="Calibri"/>
                <a:cs typeface="Calibri"/>
              </a:rPr>
              <a:t>activez</a:t>
            </a:r>
            <a:r>
              <a:rPr sz="2450" spc="60" dirty="0">
                <a:solidFill>
                  <a:srgbClr val="231F20"/>
                </a:solidFill>
                <a:latin typeface="Calibri"/>
                <a:cs typeface="Calibri"/>
              </a:rPr>
              <a:t> </a:t>
            </a:r>
            <a:r>
              <a:rPr sz="2450" spc="125" dirty="0">
                <a:solidFill>
                  <a:srgbClr val="231F20"/>
                </a:solidFill>
                <a:latin typeface="Calibri"/>
                <a:cs typeface="Calibri"/>
              </a:rPr>
              <a:t>la</a:t>
            </a:r>
            <a:r>
              <a:rPr sz="2450" spc="50" dirty="0">
                <a:solidFill>
                  <a:srgbClr val="231F20"/>
                </a:solidFill>
                <a:latin typeface="Calibri"/>
                <a:cs typeface="Calibri"/>
              </a:rPr>
              <a:t> </a:t>
            </a:r>
            <a:r>
              <a:rPr sz="2450" b="1" dirty="0">
                <a:solidFill>
                  <a:srgbClr val="231F20"/>
                </a:solidFill>
                <a:latin typeface="Calibri"/>
                <a:cs typeface="Calibri"/>
              </a:rPr>
              <a:t>double</a:t>
            </a:r>
            <a:r>
              <a:rPr sz="2450" b="1" spc="60" dirty="0">
                <a:solidFill>
                  <a:srgbClr val="231F20"/>
                </a:solidFill>
                <a:latin typeface="Calibri"/>
                <a:cs typeface="Calibri"/>
              </a:rPr>
              <a:t> </a:t>
            </a:r>
            <a:r>
              <a:rPr sz="2450" b="1" spc="75" dirty="0">
                <a:solidFill>
                  <a:srgbClr val="231F20"/>
                </a:solidFill>
                <a:latin typeface="Calibri"/>
                <a:cs typeface="Calibri"/>
              </a:rPr>
              <a:t>authentification</a:t>
            </a:r>
            <a:r>
              <a:rPr sz="2450" b="1" spc="70" dirty="0">
                <a:solidFill>
                  <a:srgbClr val="231F20"/>
                </a:solidFill>
                <a:latin typeface="Calibri"/>
                <a:cs typeface="Calibri"/>
              </a:rPr>
              <a:t> </a:t>
            </a:r>
            <a:r>
              <a:rPr sz="2450" spc="75" dirty="0">
                <a:solidFill>
                  <a:srgbClr val="231F20"/>
                </a:solidFill>
                <a:latin typeface="Calibri"/>
                <a:cs typeface="Calibri"/>
              </a:rPr>
              <a:t>sur</a:t>
            </a:r>
            <a:r>
              <a:rPr sz="2450" spc="50" dirty="0">
                <a:solidFill>
                  <a:srgbClr val="231F20"/>
                </a:solidFill>
                <a:latin typeface="Calibri"/>
                <a:cs typeface="Calibri"/>
              </a:rPr>
              <a:t> </a:t>
            </a:r>
            <a:r>
              <a:rPr sz="2450" dirty="0">
                <a:solidFill>
                  <a:srgbClr val="231F20"/>
                </a:solidFill>
                <a:latin typeface="Calibri"/>
                <a:cs typeface="Calibri"/>
              </a:rPr>
              <a:t>vos</a:t>
            </a:r>
            <a:r>
              <a:rPr sz="2450" spc="55" dirty="0">
                <a:solidFill>
                  <a:srgbClr val="231F20"/>
                </a:solidFill>
                <a:latin typeface="Calibri"/>
                <a:cs typeface="Calibri"/>
              </a:rPr>
              <a:t> </a:t>
            </a:r>
            <a:r>
              <a:rPr sz="2450" spc="-10" dirty="0">
                <a:solidFill>
                  <a:srgbClr val="231F20"/>
                </a:solidFill>
                <a:latin typeface="Calibri"/>
                <a:cs typeface="Calibri"/>
              </a:rPr>
              <a:t>comptes </a:t>
            </a:r>
            <a:r>
              <a:rPr sz="2450" spc="90" dirty="0">
                <a:solidFill>
                  <a:srgbClr val="231F20"/>
                </a:solidFill>
                <a:latin typeface="Calibri"/>
                <a:cs typeface="Calibri"/>
              </a:rPr>
              <a:t>les</a:t>
            </a:r>
            <a:r>
              <a:rPr sz="2450" spc="55" dirty="0">
                <a:solidFill>
                  <a:srgbClr val="231F20"/>
                </a:solidFill>
                <a:latin typeface="Calibri"/>
                <a:cs typeface="Calibri"/>
              </a:rPr>
              <a:t> </a:t>
            </a:r>
            <a:r>
              <a:rPr sz="2450" spc="80" dirty="0">
                <a:solidFill>
                  <a:srgbClr val="231F20"/>
                </a:solidFill>
                <a:latin typeface="Calibri"/>
                <a:cs typeface="Calibri"/>
              </a:rPr>
              <a:t>plus</a:t>
            </a:r>
            <a:r>
              <a:rPr sz="2450" spc="55" dirty="0">
                <a:solidFill>
                  <a:srgbClr val="231F20"/>
                </a:solidFill>
                <a:latin typeface="Calibri"/>
                <a:cs typeface="Calibri"/>
              </a:rPr>
              <a:t> </a:t>
            </a:r>
            <a:r>
              <a:rPr sz="2450" spc="75" dirty="0">
                <a:solidFill>
                  <a:srgbClr val="231F20"/>
                </a:solidFill>
                <a:latin typeface="Calibri"/>
                <a:cs typeface="Calibri"/>
              </a:rPr>
              <a:t>sensibles,</a:t>
            </a:r>
            <a:r>
              <a:rPr sz="2450" spc="55" dirty="0">
                <a:solidFill>
                  <a:srgbClr val="231F20"/>
                </a:solidFill>
                <a:latin typeface="Calibri"/>
                <a:cs typeface="Calibri"/>
              </a:rPr>
              <a:t> </a:t>
            </a:r>
            <a:r>
              <a:rPr sz="2450" dirty="0">
                <a:solidFill>
                  <a:srgbClr val="231F20"/>
                </a:solidFill>
                <a:latin typeface="Calibri"/>
                <a:cs typeface="Calibri"/>
              </a:rPr>
              <a:t>dont</a:t>
            </a:r>
            <a:r>
              <a:rPr sz="2450" spc="60" dirty="0">
                <a:solidFill>
                  <a:srgbClr val="231F20"/>
                </a:solidFill>
                <a:latin typeface="Calibri"/>
                <a:cs typeface="Calibri"/>
              </a:rPr>
              <a:t> </a:t>
            </a:r>
            <a:r>
              <a:rPr sz="2450" dirty="0">
                <a:solidFill>
                  <a:srgbClr val="231F20"/>
                </a:solidFill>
                <a:latin typeface="Calibri"/>
                <a:cs typeface="Calibri"/>
              </a:rPr>
              <a:t>vos</a:t>
            </a:r>
            <a:r>
              <a:rPr sz="2450" spc="55" dirty="0">
                <a:solidFill>
                  <a:srgbClr val="231F20"/>
                </a:solidFill>
                <a:latin typeface="Calibri"/>
                <a:cs typeface="Calibri"/>
              </a:rPr>
              <a:t> </a:t>
            </a:r>
            <a:r>
              <a:rPr sz="2450" dirty="0">
                <a:solidFill>
                  <a:srgbClr val="231F20"/>
                </a:solidFill>
                <a:latin typeface="Calibri"/>
                <a:cs typeface="Calibri"/>
              </a:rPr>
              <a:t>comptes</a:t>
            </a:r>
            <a:r>
              <a:rPr sz="2450" spc="55" dirty="0">
                <a:solidFill>
                  <a:srgbClr val="231F20"/>
                </a:solidFill>
                <a:latin typeface="Calibri"/>
                <a:cs typeface="Calibri"/>
              </a:rPr>
              <a:t> </a:t>
            </a:r>
            <a:r>
              <a:rPr sz="2450" dirty="0">
                <a:solidFill>
                  <a:srgbClr val="231F20"/>
                </a:solidFill>
                <a:latin typeface="Calibri"/>
                <a:cs typeface="Calibri"/>
              </a:rPr>
              <a:t>de</a:t>
            </a:r>
            <a:r>
              <a:rPr sz="2450" spc="60" dirty="0">
                <a:solidFill>
                  <a:srgbClr val="231F20"/>
                </a:solidFill>
                <a:latin typeface="Calibri"/>
                <a:cs typeface="Calibri"/>
              </a:rPr>
              <a:t> </a:t>
            </a:r>
            <a:r>
              <a:rPr sz="2450" spc="55" dirty="0">
                <a:solidFill>
                  <a:srgbClr val="231F20"/>
                </a:solidFill>
                <a:latin typeface="Calibri"/>
                <a:cs typeface="Calibri"/>
              </a:rPr>
              <a:t>messagerie</a:t>
            </a:r>
            <a:endParaRPr sz="2450" dirty="0">
              <a:latin typeface="Calibri"/>
              <a:cs typeface="Calibri"/>
            </a:endParaRPr>
          </a:p>
          <a:p>
            <a:pPr marL="12700" marR="1007744">
              <a:lnSpc>
                <a:spcPts val="2580"/>
              </a:lnSpc>
              <a:spcBef>
                <a:spcPts val="2560"/>
              </a:spcBef>
            </a:pPr>
            <a:r>
              <a:rPr sz="2450" spc="70" dirty="0">
                <a:solidFill>
                  <a:srgbClr val="231F20"/>
                </a:solidFill>
                <a:latin typeface="Calibri"/>
                <a:cs typeface="Calibri"/>
              </a:rPr>
              <a:t>Faites</a:t>
            </a:r>
            <a:r>
              <a:rPr sz="2450" spc="15" dirty="0">
                <a:solidFill>
                  <a:srgbClr val="231F20"/>
                </a:solidFill>
                <a:latin typeface="Calibri"/>
                <a:cs typeface="Calibri"/>
              </a:rPr>
              <a:t> </a:t>
            </a:r>
            <a:r>
              <a:rPr sz="2450" dirty="0">
                <a:solidFill>
                  <a:srgbClr val="231F20"/>
                </a:solidFill>
                <a:latin typeface="Calibri"/>
                <a:cs typeface="Calibri"/>
              </a:rPr>
              <a:t>des</a:t>
            </a:r>
            <a:r>
              <a:rPr sz="2450" spc="15" dirty="0">
                <a:solidFill>
                  <a:srgbClr val="231F20"/>
                </a:solidFill>
                <a:latin typeface="Calibri"/>
                <a:cs typeface="Calibri"/>
              </a:rPr>
              <a:t> </a:t>
            </a:r>
            <a:r>
              <a:rPr sz="2450" b="1" spc="75" dirty="0">
                <a:solidFill>
                  <a:srgbClr val="231F20"/>
                </a:solidFill>
                <a:latin typeface="Calibri"/>
                <a:cs typeface="Calibri"/>
              </a:rPr>
              <a:t>captures</a:t>
            </a:r>
            <a:r>
              <a:rPr sz="2450" b="1" spc="15" dirty="0">
                <a:solidFill>
                  <a:srgbClr val="231F20"/>
                </a:solidFill>
                <a:latin typeface="Calibri"/>
                <a:cs typeface="Calibri"/>
              </a:rPr>
              <a:t> </a:t>
            </a:r>
            <a:r>
              <a:rPr sz="2450" b="1" spc="45" dirty="0">
                <a:solidFill>
                  <a:srgbClr val="231F20"/>
                </a:solidFill>
                <a:latin typeface="Calibri"/>
                <a:cs typeface="Calibri"/>
              </a:rPr>
              <a:t>d’écran</a:t>
            </a:r>
            <a:r>
              <a:rPr sz="2450" b="1" spc="15" dirty="0">
                <a:solidFill>
                  <a:srgbClr val="231F20"/>
                </a:solidFill>
                <a:latin typeface="Calibri"/>
                <a:cs typeface="Calibri"/>
              </a:rPr>
              <a:t> </a:t>
            </a:r>
            <a:r>
              <a:rPr sz="2450" dirty="0">
                <a:solidFill>
                  <a:srgbClr val="231F20"/>
                </a:solidFill>
                <a:latin typeface="Calibri"/>
                <a:cs typeface="Calibri"/>
              </a:rPr>
              <a:t>et</a:t>
            </a:r>
            <a:r>
              <a:rPr sz="2450" spc="15" dirty="0">
                <a:solidFill>
                  <a:srgbClr val="231F20"/>
                </a:solidFill>
                <a:latin typeface="Calibri"/>
                <a:cs typeface="Calibri"/>
              </a:rPr>
              <a:t> </a:t>
            </a:r>
            <a:r>
              <a:rPr sz="2450" b="1" spc="110" dirty="0">
                <a:solidFill>
                  <a:srgbClr val="231F20"/>
                </a:solidFill>
                <a:latin typeface="Calibri"/>
                <a:cs typeface="Calibri"/>
              </a:rPr>
              <a:t>signalez</a:t>
            </a:r>
            <a:r>
              <a:rPr sz="2450" b="1" spc="15" dirty="0">
                <a:solidFill>
                  <a:srgbClr val="231F20"/>
                </a:solidFill>
                <a:latin typeface="Calibri"/>
                <a:cs typeface="Calibri"/>
              </a:rPr>
              <a:t> </a:t>
            </a:r>
            <a:r>
              <a:rPr sz="2450" b="1" spc="85" dirty="0">
                <a:solidFill>
                  <a:srgbClr val="231F20"/>
                </a:solidFill>
                <a:latin typeface="Calibri"/>
                <a:cs typeface="Calibri"/>
              </a:rPr>
              <a:t>le</a:t>
            </a:r>
            <a:r>
              <a:rPr sz="2450" b="1" spc="15" dirty="0">
                <a:solidFill>
                  <a:srgbClr val="231F20"/>
                </a:solidFill>
                <a:latin typeface="Calibri"/>
                <a:cs typeface="Calibri"/>
              </a:rPr>
              <a:t> </a:t>
            </a:r>
            <a:r>
              <a:rPr sz="2450" b="1" spc="125" dirty="0">
                <a:solidFill>
                  <a:srgbClr val="231F20"/>
                </a:solidFill>
                <a:latin typeface="Calibri"/>
                <a:cs typeface="Calibri"/>
              </a:rPr>
              <a:t>mail</a:t>
            </a:r>
            <a:r>
              <a:rPr sz="2450" b="1" spc="15" dirty="0">
                <a:solidFill>
                  <a:srgbClr val="231F20"/>
                </a:solidFill>
                <a:latin typeface="Calibri"/>
                <a:cs typeface="Calibri"/>
              </a:rPr>
              <a:t> </a:t>
            </a:r>
            <a:r>
              <a:rPr sz="2450" spc="75" dirty="0">
                <a:solidFill>
                  <a:srgbClr val="231F20"/>
                </a:solidFill>
                <a:latin typeface="Calibri"/>
                <a:cs typeface="Calibri"/>
              </a:rPr>
              <a:t>sur</a:t>
            </a:r>
            <a:r>
              <a:rPr sz="2450" spc="10" dirty="0">
                <a:solidFill>
                  <a:srgbClr val="231F20"/>
                </a:solidFill>
                <a:latin typeface="Calibri"/>
                <a:cs typeface="Calibri"/>
              </a:rPr>
              <a:t> </a:t>
            </a:r>
            <a:r>
              <a:rPr sz="2450" spc="75" dirty="0">
                <a:solidFill>
                  <a:srgbClr val="231F20"/>
                </a:solidFill>
                <a:latin typeface="Calibri"/>
                <a:cs typeface="Calibri"/>
              </a:rPr>
              <a:t>le</a:t>
            </a:r>
            <a:r>
              <a:rPr sz="2450" spc="15" dirty="0">
                <a:solidFill>
                  <a:srgbClr val="231F20"/>
                </a:solidFill>
                <a:latin typeface="Calibri"/>
                <a:cs typeface="Calibri"/>
              </a:rPr>
              <a:t> </a:t>
            </a:r>
            <a:r>
              <a:rPr sz="2450" spc="60" dirty="0">
                <a:solidFill>
                  <a:srgbClr val="231F20"/>
                </a:solidFill>
                <a:latin typeface="Calibri"/>
                <a:cs typeface="Calibri"/>
              </a:rPr>
              <a:t>site</a:t>
            </a:r>
            <a:r>
              <a:rPr sz="2450" spc="15" dirty="0">
                <a:solidFill>
                  <a:srgbClr val="231F20"/>
                </a:solidFill>
                <a:latin typeface="Calibri"/>
                <a:cs typeface="Calibri"/>
              </a:rPr>
              <a:t> </a:t>
            </a:r>
            <a:r>
              <a:rPr sz="2450" spc="-50" dirty="0">
                <a:solidFill>
                  <a:srgbClr val="231F20"/>
                </a:solidFill>
                <a:latin typeface="Calibri"/>
                <a:cs typeface="Calibri"/>
              </a:rPr>
              <a:t>: </a:t>
            </a:r>
            <a:r>
              <a:rPr sz="2450" u="sng" spc="65" dirty="0">
                <a:solidFill>
                  <a:srgbClr val="205E9E"/>
                </a:solidFill>
                <a:uFill>
                  <a:solidFill>
                    <a:srgbClr val="205E9E"/>
                  </a:solidFill>
                </a:uFill>
                <a:latin typeface="Calibri"/>
                <a:cs typeface="Calibri"/>
                <a:hlinkClick r:id="rId3"/>
              </a:rPr>
              <a:t>www.signal-</a:t>
            </a:r>
            <a:r>
              <a:rPr sz="2450" u="sng" spc="55" dirty="0">
                <a:solidFill>
                  <a:srgbClr val="205E9E"/>
                </a:solidFill>
                <a:uFill>
                  <a:solidFill>
                    <a:srgbClr val="205E9E"/>
                  </a:solidFill>
                </a:uFill>
                <a:latin typeface="Calibri"/>
                <a:cs typeface="Calibri"/>
                <a:hlinkClick r:id="rId3"/>
              </a:rPr>
              <a:t>spam.fr</a:t>
            </a:r>
            <a:endParaRPr sz="2450" dirty="0">
              <a:latin typeface="Calibri"/>
              <a:cs typeface="Calibri"/>
            </a:endParaRPr>
          </a:p>
          <a:p>
            <a:pPr marL="12700" marR="404495">
              <a:lnSpc>
                <a:spcPts val="2580"/>
              </a:lnSpc>
              <a:spcBef>
                <a:spcPts val="2565"/>
              </a:spcBef>
            </a:pPr>
            <a:r>
              <a:rPr sz="2450" spc="175" dirty="0">
                <a:solidFill>
                  <a:srgbClr val="231F20"/>
                </a:solidFill>
                <a:latin typeface="Calibri"/>
                <a:cs typeface="Calibri"/>
              </a:rPr>
              <a:t>Si</a:t>
            </a:r>
            <a:r>
              <a:rPr sz="2450" spc="45" dirty="0">
                <a:solidFill>
                  <a:srgbClr val="231F20"/>
                </a:solidFill>
                <a:latin typeface="Calibri"/>
                <a:cs typeface="Calibri"/>
              </a:rPr>
              <a:t> l’escroquerie</a:t>
            </a:r>
            <a:r>
              <a:rPr sz="2450" spc="50" dirty="0">
                <a:solidFill>
                  <a:srgbClr val="231F20"/>
                </a:solidFill>
                <a:latin typeface="Calibri"/>
                <a:cs typeface="Calibri"/>
              </a:rPr>
              <a:t> </a:t>
            </a:r>
            <a:r>
              <a:rPr sz="2450" dirty="0">
                <a:solidFill>
                  <a:srgbClr val="231F20"/>
                </a:solidFill>
                <a:latin typeface="Calibri"/>
                <a:cs typeface="Calibri"/>
              </a:rPr>
              <a:t>que</a:t>
            </a:r>
            <a:r>
              <a:rPr sz="2450" spc="50" dirty="0">
                <a:solidFill>
                  <a:srgbClr val="231F20"/>
                </a:solidFill>
                <a:latin typeface="Calibri"/>
                <a:cs typeface="Calibri"/>
              </a:rPr>
              <a:t> </a:t>
            </a:r>
            <a:r>
              <a:rPr sz="2450" dirty="0">
                <a:solidFill>
                  <a:srgbClr val="231F20"/>
                </a:solidFill>
                <a:latin typeface="Calibri"/>
                <a:cs typeface="Calibri"/>
              </a:rPr>
              <a:t>vous</a:t>
            </a:r>
            <a:r>
              <a:rPr sz="2450" spc="40" dirty="0">
                <a:solidFill>
                  <a:srgbClr val="231F20"/>
                </a:solidFill>
                <a:latin typeface="Calibri"/>
                <a:cs typeface="Calibri"/>
              </a:rPr>
              <a:t> </a:t>
            </a:r>
            <a:r>
              <a:rPr sz="2450" spc="60" dirty="0">
                <a:solidFill>
                  <a:srgbClr val="231F20"/>
                </a:solidFill>
                <a:latin typeface="Calibri"/>
                <a:cs typeface="Calibri"/>
              </a:rPr>
              <a:t>souhaitez</a:t>
            </a:r>
            <a:r>
              <a:rPr sz="2450" spc="45" dirty="0">
                <a:solidFill>
                  <a:srgbClr val="231F20"/>
                </a:solidFill>
                <a:latin typeface="Calibri"/>
                <a:cs typeface="Calibri"/>
              </a:rPr>
              <a:t> </a:t>
            </a:r>
            <a:r>
              <a:rPr sz="2450" spc="90" dirty="0">
                <a:solidFill>
                  <a:srgbClr val="231F20"/>
                </a:solidFill>
                <a:latin typeface="Calibri"/>
                <a:cs typeface="Calibri"/>
              </a:rPr>
              <a:t>signaler</a:t>
            </a:r>
            <a:r>
              <a:rPr sz="2450" spc="50" dirty="0">
                <a:solidFill>
                  <a:srgbClr val="231F20"/>
                </a:solidFill>
                <a:latin typeface="Calibri"/>
                <a:cs typeface="Calibri"/>
              </a:rPr>
              <a:t> </a:t>
            </a:r>
            <a:r>
              <a:rPr sz="2450" dirty="0">
                <a:solidFill>
                  <a:srgbClr val="231F20"/>
                </a:solidFill>
                <a:latin typeface="Calibri"/>
                <a:cs typeface="Calibri"/>
              </a:rPr>
              <a:t>vous</a:t>
            </a:r>
            <a:r>
              <a:rPr sz="2450" spc="40" dirty="0">
                <a:solidFill>
                  <a:srgbClr val="231F20"/>
                </a:solidFill>
                <a:latin typeface="Calibri"/>
                <a:cs typeface="Calibri"/>
              </a:rPr>
              <a:t> </a:t>
            </a:r>
            <a:r>
              <a:rPr sz="2450" spc="60" dirty="0">
                <a:solidFill>
                  <a:srgbClr val="231F20"/>
                </a:solidFill>
                <a:latin typeface="Calibri"/>
                <a:cs typeface="Calibri"/>
              </a:rPr>
              <a:t>est</a:t>
            </a:r>
            <a:r>
              <a:rPr sz="2450" spc="45" dirty="0">
                <a:solidFill>
                  <a:srgbClr val="231F20"/>
                </a:solidFill>
                <a:latin typeface="Calibri"/>
                <a:cs typeface="Calibri"/>
              </a:rPr>
              <a:t> </a:t>
            </a:r>
            <a:r>
              <a:rPr sz="2450" spc="-10" dirty="0">
                <a:solidFill>
                  <a:srgbClr val="231F20"/>
                </a:solidFill>
                <a:latin typeface="Calibri"/>
                <a:cs typeface="Calibri"/>
              </a:rPr>
              <a:t>parvenue </a:t>
            </a:r>
            <a:r>
              <a:rPr sz="2450" spc="50" dirty="0">
                <a:solidFill>
                  <a:srgbClr val="231F20"/>
                </a:solidFill>
                <a:latin typeface="Calibri"/>
                <a:cs typeface="Calibri"/>
              </a:rPr>
              <a:t>par</a:t>
            </a:r>
            <a:r>
              <a:rPr sz="2450" spc="20" dirty="0">
                <a:solidFill>
                  <a:srgbClr val="231F20"/>
                </a:solidFill>
                <a:latin typeface="Calibri"/>
                <a:cs typeface="Calibri"/>
              </a:rPr>
              <a:t> </a:t>
            </a:r>
            <a:r>
              <a:rPr sz="2450" spc="95" dirty="0">
                <a:solidFill>
                  <a:srgbClr val="231F20"/>
                </a:solidFill>
                <a:latin typeface="Calibri"/>
                <a:cs typeface="Calibri"/>
              </a:rPr>
              <a:t>SMS,</a:t>
            </a:r>
            <a:r>
              <a:rPr sz="2450" spc="40" dirty="0">
                <a:solidFill>
                  <a:srgbClr val="231F20"/>
                </a:solidFill>
                <a:latin typeface="Calibri"/>
                <a:cs typeface="Calibri"/>
              </a:rPr>
              <a:t> </a:t>
            </a:r>
            <a:r>
              <a:rPr sz="2450" b="1" spc="85" dirty="0">
                <a:solidFill>
                  <a:srgbClr val="231F20"/>
                </a:solidFill>
                <a:latin typeface="Calibri"/>
                <a:cs typeface="Calibri"/>
              </a:rPr>
              <a:t>transférez-</a:t>
            </a:r>
            <a:r>
              <a:rPr sz="2450" b="1" spc="65" dirty="0">
                <a:solidFill>
                  <a:srgbClr val="231F20"/>
                </a:solidFill>
                <a:latin typeface="Calibri"/>
                <a:cs typeface="Calibri"/>
              </a:rPr>
              <a:t>le</a:t>
            </a:r>
            <a:r>
              <a:rPr sz="2450" spc="30" dirty="0">
                <a:solidFill>
                  <a:srgbClr val="231F20"/>
                </a:solidFill>
                <a:latin typeface="Calibri"/>
                <a:cs typeface="Calibri"/>
              </a:rPr>
              <a:t> </a:t>
            </a:r>
            <a:r>
              <a:rPr sz="2450" spc="70" dirty="0">
                <a:solidFill>
                  <a:srgbClr val="231F20"/>
                </a:solidFill>
                <a:latin typeface="Calibri"/>
                <a:cs typeface="Calibri"/>
              </a:rPr>
              <a:t>au</a:t>
            </a:r>
            <a:r>
              <a:rPr sz="2450" spc="30" dirty="0">
                <a:solidFill>
                  <a:srgbClr val="231F20"/>
                </a:solidFill>
                <a:latin typeface="Calibri"/>
                <a:cs typeface="Calibri"/>
              </a:rPr>
              <a:t> </a:t>
            </a:r>
            <a:r>
              <a:rPr sz="2450" dirty="0">
                <a:solidFill>
                  <a:srgbClr val="231F20"/>
                </a:solidFill>
                <a:latin typeface="Calibri"/>
                <a:cs typeface="Calibri"/>
              </a:rPr>
              <a:t>numéro</a:t>
            </a:r>
            <a:r>
              <a:rPr sz="2450" spc="20" dirty="0">
                <a:solidFill>
                  <a:srgbClr val="231F20"/>
                </a:solidFill>
                <a:latin typeface="Calibri"/>
                <a:cs typeface="Calibri"/>
              </a:rPr>
              <a:t> </a:t>
            </a:r>
            <a:r>
              <a:rPr sz="2450" spc="75" dirty="0">
                <a:solidFill>
                  <a:srgbClr val="231F20"/>
                </a:solidFill>
                <a:latin typeface="Calibri"/>
                <a:cs typeface="Calibri"/>
              </a:rPr>
              <a:t>33700</a:t>
            </a:r>
            <a:endParaRPr sz="2450" dirty="0">
              <a:latin typeface="Calibri"/>
              <a:cs typeface="Calibri"/>
            </a:endParaRPr>
          </a:p>
          <a:p>
            <a:pPr marL="12700">
              <a:lnSpc>
                <a:spcPct val="100000"/>
              </a:lnSpc>
              <a:spcBef>
                <a:spcPts val="2180"/>
              </a:spcBef>
            </a:pPr>
            <a:r>
              <a:rPr sz="2450" b="1" spc="85" dirty="0">
                <a:solidFill>
                  <a:srgbClr val="231F20"/>
                </a:solidFill>
                <a:latin typeface="Calibri"/>
                <a:cs typeface="Calibri"/>
              </a:rPr>
              <a:t>Supprimez</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15" dirty="0">
                <a:solidFill>
                  <a:srgbClr val="231F20"/>
                </a:solidFill>
                <a:latin typeface="Calibri"/>
                <a:cs typeface="Calibri"/>
              </a:rPr>
              <a:t> </a:t>
            </a:r>
            <a:r>
              <a:rPr sz="2450" b="1" spc="65" dirty="0">
                <a:solidFill>
                  <a:srgbClr val="231F20"/>
                </a:solidFill>
                <a:latin typeface="Calibri"/>
                <a:cs typeface="Calibri"/>
              </a:rPr>
              <a:t>message</a:t>
            </a:r>
            <a:endParaRPr sz="2450" b="1" dirty="0">
              <a:latin typeface="Calibri"/>
              <a:cs typeface="Calibri"/>
            </a:endParaRPr>
          </a:p>
        </p:txBody>
      </p:sp>
      <p:grpSp>
        <p:nvGrpSpPr>
          <p:cNvPr id="4" name="object 4"/>
          <p:cNvGrpSpPr/>
          <p:nvPr/>
        </p:nvGrpSpPr>
        <p:grpSpPr>
          <a:xfrm>
            <a:off x="8271978" y="1935877"/>
            <a:ext cx="530860" cy="437515"/>
            <a:chOff x="8271978" y="1935877"/>
            <a:chExt cx="530860" cy="437515"/>
          </a:xfrm>
        </p:grpSpPr>
        <p:sp>
          <p:nvSpPr>
            <p:cNvPr id="5" name="object 5"/>
            <p:cNvSpPr/>
            <p:nvPr/>
          </p:nvSpPr>
          <p:spPr>
            <a:xfrm>
              <a:off x="8273421" y="193587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6" name="object 6"/>
            <p:cNvSpPr/>
            <p:nvPr/>
          </p:nvSpPr>
          <p:spPr>
            <a:xfrm>
              <a:off x="8271967" y="2111901"/>
              <a:ext cx="530860" cy="261620"/>
            </a:xfrm>
            <a:custGeom>
              <a:avLst/>
              <a:gdLst/>
              <a:ahLst/>
              <a:cxnLst/>
              <a:rect l="l" t="t" r="r" b="b"/>
              <a:pathLst>
                <a:path w="530859" h="261619">
                  <a:moveTo>
                    <a:pt x="530542" y="75222"/>
                  </a:moveTo>
                  <a:lnTo>
                    <a:pt x="529793" y="2400"/>
                  </a:lnTo>
                  <a:lnTo>
                    <a:pt x="516623" y="8407"/>
                  </a:lnTo>
                  <a:lnTo>
                    <a:pt x="503631" y="15506"/>
                  </a:lnTo>
                  <a:lnTo>
                    <a:pt x="466839" y="37147"/>
                  </a:lnTo>
                  <a:lnTo>
                    <a:pt x="432828" y="59347"/>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7" name="object 7"/>
          <p:cNvGrpSpPr/>
          <p:nvPr/>
        </p:nvGrpSpPr>
        <p:grpSpPr>
          <a:xfrm>
            <a:off x="8271978" y="2919473"/>
            <a:ext cx="530860" cy="437515"/>
            <a:chOff x="8271978" y="2919473"/>
            <a:chExt cx="530860" cy="437515"/>
          </a:xfrm>
        </p:grpSpPr>
        <p:sp>
          <p:nvSpPr>
            <p:cNvPr id="8" name="object 8"/>
            <p:cNvSpPr/>
            <p:nvPr/>
          </p:nvSpPr>
          <p:spPr>
            <a:xfrm>
              <a:off x="8273421" y="2919473"/>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9" name="object 9"/>
            <p:cNvSpPr/>
            <p:nvPr/>
          </p:nvSpPr>
          <p:spPr>
            <a:xfrm>
              <a:off x="8271967" y="3095503"/>
              <a:ext cx="530860" cy="261620"/>
            </a:xfrm>
            <a:custGeom>
              <a:avLst/>
              <a:gdLst/>
              <a:ahLst/>
              <a:cxnLst/>
              <a:rect l="l" t="t" r="r" b="b"/>
              <a:pathLst>
                <a:path w="530859" h="261620">
                  <a:moveTo>
                    <a:pt x="530542" y="75222"/>
                  </a:moveTo>
                  <a:lnTo>
                    <a:pt x="529793" y="2400"/>
                  </a:lnTo>
                  <a:lnTo>
                    <a:pt x="516623" y="8394"/>
                  </a:lnTo>
                  <a:lnTo>
                    <a:pt x="503631"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52"/>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0" name="object 10"/>
          <p:cNvGrpSpPr/>
          <p:nvPr/>
        </p:nvGrpSpPr>
        <p:grpSpPr>
          <a:xfrm>
            <a:off x="8271978" y="3903069"/>
            <a:ext cx="530860" cy="437515"/>
            <a:chOff x="8271978" y="3903069"/>
            <a:chExt cx="530860" cy="437515"/>
          </a:xfrm>
        </p:grpSpPr>
        <p:sp>
          <p:nvSpPr>
            <p:cNvPr id="11" name="object 11"/>
            <p:cNvSpPr/>
            <p:nvPr/>
          </p:nvSpPr>
          <p:spPr>
            <a:xfrm>
              <a:off x="8273421" y="3903069"/>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2" name="object 12"/>
            <p:cNvSpPr/>
            <p:nvPr/>
          </p:nvSpPr>
          <p:spPr>
            <a:xfrm>
              <a:off x="8271967" y="4079093"/>
              <a:ext cx="530860" cy="261620"/>
            </a:xfrm>
            <a:custGeom>
              <a:avLst/>
              <a:gdLst/>
              <a:ahLst/>
              <a:cxnLst/>
              <a:rect l="l" t="t" r="r" b="b"/>
              <a:pathLst>
                <a:path w="530859" h="261620">
                  <a:moveTo>
                    <a:pt x="530542" y="75222"/>
                  </a:moveTo>
                  <a:lnTo>
                    <a:pt x="529793" y="2400"/>
                  </a:lnTo>
                  <a:lnTo>
                    <a:pt x="516623" y="8407"/>
                  </a:lnTo>
                  <a:lnTo>
                    <a:pt x="503631"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62"/>
                  </a:lnTo>
                  <a:lnTo>
                    <a:pt x="349338" y="205016"/>
                  </a:lnTo>
                  <a:lnTo>
                    <a:pt x="377774" y="185115"/>
                  </a:lnTo>
                  <a:lnTo>
                    <a:pt x="392150" y="175399"/>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3" name="object 13"/>
          <p:cNvGrpSpPr/>
          <p:nvPr/>
        </p:nvGrpSpPr>
        <p:grpSpPr>
          <a:xfrm>
            <a:off x="8271978" y="5226427"/>
            <a:ext cx="530860" cy="437515"/>
            <a:chOff x="8271978" y="5226427"/>
            <a:chExt cx="530860" cy="437515"/>
          </a:xfrm>
        </p:grpSpPr>
        <p:sp>
          <p:nvSpPr>
            <p:cNvPr id="14" name="object 14"/>
            <p:cNvSpPr/>
            <p:nvPr/>
          </p:nvSpPr>
          <p:spPr>
            <a:xfrm>
              <a:off x="8273421" y="522642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5" name="object 15"/>
            <p:cNvSpPr/>
            <p:nvPr/>
          </p:nvSpPr>
          <p:spPr>
            <a:xfrm>
              <a:off x="8271967" y="5402458"/>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16" name="object 16"/>
          <p:cNvGrpSpPr/>
          <p:nvPr/>
        </p:nvGrpSpPr>
        <p:grpSpPr>
          <a:xfrm>
            <a:off x="8271978" y="6195790"/>
            <a:ext cx="530860" cy="437515"/>
            <a:chOff x="8271978" y="6195790"/>
            <a:chExt cx="530860" cy="437515"/>
          </a:xfrm>
        </p:grpSpPr>
        <p:sp>
          <p:nvSpPr>
            <p:cNvPr id="17" name="object 17"/>
            <p:cNvSpPr/>
            <p:nvPr/>
          </p:nvSpPr>
          <p:spPr>
            <a:xfrm>
              <a:off x="8273421" y="6195790"/>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8" name="object 18"/>
            <p:cNvSpPr/>
            <p:nvPr/>
          </p:nvSpPr>
          <p:spPr>
            <a:xfrm>
              <a:off x="8271967" y="6371824"/>
              <a:ext cx="530860" cy="261620"/>
            </a:xfrm>
            <a:custGeom>
              <a:avLst/>
              <a:gdLst/>
              <a:ahLst/>
              <a:cxnLst/>
              <a:rect l="l" t="t" r="r" b="b"/>
              <a:pathLst>
                <a:path w="530859" h="261620">
                  <a:moveTo>
                    <a:pt x="530542" y="75209"/>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19" name="object 19"/>
          <p:cNvGrpSpPr/>
          <p:nvPr/>
        </p:nvGrpSpPr>
        <p:grpSpPr>
          <a:xfrm>
            <a:off x="8271978" y="7814407"/>
            <a:ext cx="530860" cy="437515"/>
            <a:chOff x="8271978" y="7814407"/>
            <a:chExt cx="530860" cy="437515"/>
          </a:xfrm>
        </p:grpSpPr>
        <p:sp>
          <p:nvSpPr>
            <p:cNvPr id="20" name="object 20"/>
            <p:cNvSpPr/>
            <p:nvPr/>
          </p:nvSpPr>
          <p:spPr>
            <a:xfrm>
              <a:off x="8273421" y="7814407"/>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1" name="object 21"/>
            <p:cNvSpPr/>
            <p:nvPr/>
          </p:nvSpPr>
          <p:spPr>
            <a:xfrm>
              <a:off x="8271967" y="7990440"/>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22" name="object 22"/>
          <p:cNvGrpSpPr/>
          <p:nvPr/>
        </p:nvGrpSpPr>
        <p:grpSpPr>
          <a:xfrm>
            <a:off x="8271978" y="8834188"/>
            <a:ext cx="530860" cy="437515"/>
            <a:chOff x="8271978" y="8834188"/>
            <a:chExt cx="530860" cy="437515"/>
          </a:xfrm>
        </p:grpSpPr>
        <p:sp>
          <p:nvSpPr>
            <p:cNvPr id="23" name="object 23"/>
            <p:cNvSpPr/>
            <p:nvPr/>
          </p:nvSpPr>
          <p:spPr>
            <a:xfrm>
              <a:off x="8273421" y="8834188"/>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4" name="object 24"/>
            <p:cNvSpPr/>
            <p:nvPr/>
          </p:nvSpPr>
          <p:spPr>
            <a:xfrm>
              <a:off x="8271967" y="9010224"/>
              <a:ext cx="530860" cy="261620"/>
            </a:xfrm>
            <a:custGeom>
              <a:avLst/>
              <a:gdLst/>
              <a:ahLst/>
              <a:cxnLst/>
              <a:rect l="l" t="t" r="r" b="b"/>
              <a:pathLst>
                <a:path w="530859" h="261620">
                  <a:moveTo>
                    <a:pt x="530542" y="75209"/>
                  </a:moveTo>
                  <a:lnTo>
                    <a:pt x="529793" y="2387"/>
                  </a:lnTo>
                  <a:lnTo>
                    <a:pt x="516623" y="8394"/>
                  </a:lnTo>
                  <a:lnTo>
                    <a:pt x="503631"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20"/>
                  </a:lnTo>
                  <a:lnTo>
                    <a:pt x="265315" y="260972"/>
                  </a:lnTo>
                  <a:lnTo>
                    <a:pt x="265531" y="261048"/>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25" name="object 25"/>
          <p:cNvGrpSpPr/>
          <p:nvPr/>
        </p:nvGrpSpPr>
        <p:grpSpPr>
          <a:xfrm>
            <a:off x="8271978" y="9797774"/>
            <a:ext cx="530860" cy="437515"/>
            <a:chOff x="8271978" y="9797774"/>
            <a:chExt cx="530860" cy="437515"/>
          </a:xfrm>
        </p:grpSpPr>
        <p:sp>
          <p:nvSpPr>
            <p:cNvPr id="26" name="object 26"/>
            <p:cNvSpPr/>
            <p:nvPr/>
          </p:nvSpPr>
          <p:spPr>
            <a:xfrm>
              <a:off x="8273421" y="9797774"/>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7" name="object 27"/>
            <p:cNvSpPr/>
            <p:nvPr/>
          </p:nvSpPr>
          <p:spPr>
            <a:xfrm>
              <a:off x="8271967" y="9973811"/>
              <a:ext cx="530860" cy="261620"/>
            </a:xfrm>
            <a:custGeom>
              <a:avLst/>
              <a:gdLst/>
              <a:ahLst/>
              <a:cxnLst/>
              <a:rect l="l" t="t" r="r" b="b"/>
              <a:pathLst>
                <a:path w="530859" h="261620">
                  <a:moveTo>
                    <a:pt x="530542" y="75209"/>
                  </a:moveTo>
                  <a:lnTo>
                    <a:pt x="529793" y="2387"/>
                  </a:lnTo>
                  <a:lnTo>
                    <a:pt x="516623" y="8394"/>
                  </a:lnTo>
                  <a:lnTo>
                    <a:pt x="503631"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46" y="79413"/>
                  </a:lnTo>
                  <a:lnTo>
                    <a:pt x="89154" y="51955"/>
                  </a:lnTo>
                  <a:lnTo>
                    <a:pt x="49364" y="25971"/>
                  </a:lnTo>
                  <a:lnTo>
                    <a:pt x="10426" y="2260"/>
                  </a:lnTo>
                  <a:lnTo>
                    <a:pt x="6540" y="0"/>
                  </a:lnTo>
                  <a:lnTo>
                    <a:pt x="1574" y="5715"/>
                  </a:lnTo>
                  <a:lnTo>
                    <a:pt x="38" y="55283"/>
                  </a:lnTo>
                  <a:lnTo>
                    <a:pt x="0" y="69405"/>
                  </a:lnTo>
                  <a:lnTo>
                    <a:pt x="2794" y="75755"/>
                  </a:lnTo>
                  <a:lnTo>
                    <a:pt x="212725" y="232740"/>
                  </a:lnTo>
                  <a:lnTo>
                    <a:pt x="246964" y="253720"/>
                  </a:lnTo>
                  <a:lnTo>
                    <a:pt x="265315" y="260972"/>
                  </a:lnTo>
                  <a:lnTo>
                    <a:pt x="265531" y="261048"/>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sp>
        <p:nvSpPr>
          <p:cNvPr id="48" name="object 13">
            <a:extLst>
              <a:ext uri="{FF2B5EF4-FFF2-40B4-BE49-F238E27FC236}">
                <a16:creationId xmlns:a16="http://schemas.microsoft.com/office/drawing/2014/main" id="{1EA9E739-EF12-42D7-314A-A8AD9CEA7E5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9" name="object 15">
            <a:extLst>
              <a:ext uri="{FF2B5EF4-FFF2-40B4-BE49-F238E27FC236}">
                <a16:creationId xmlns:a16="http://schemas.microsoft.com/office/drawing/2014/main" id="{6D2F0648-83D3-912C-19D3-5AD808B4302F}"/>
              </a:ext>
            </a:extLst>
          </p:cNvPr>
          <p:cNvGrpSpPr/>
          <p:nvPr/>
        </p:nvGrpSpPr>
        <p:grpSpPr>
          <a:xfrm>
            <a:off x="717524" y="611775"/>
            <a:ext cx="18580100" cy="436245"/>
            <a:chOff x="717524" y="611775"/>
            <a:chExt cx="18580100" cy="436245"/>
          </a:xfrm>
        </p:grpSpPr>
        <p:sp>
          <p:nvSpPr>
            <p:cNvPr id="50" name="object 16">
              <a:extLst>
                <a:ext uri="{FF2B5EF4-FFF2-40B4-BE49-F238E27FC236}">
                  <a16:creationId xmlns:a16="http://schemas.microsoft.com/office/drawing/2014/main" id="{56F70C30-3D66-7589-7AB7-A18E0B17D8F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1" name="object 17">
              <a:extLst>
                <a:ext uri="{FF2B5EF4-FFF2-40B4-BE49-F238E27FC236}">
                  <a16:creationId xmlns:a16="http://schemas.microsoft.com/office/drawing/2014/main" id="{79F0EACF-C70F-319C-7E3E-E74FACB30C3F}"/>
                </a:ext>
              </a:extLst>
            </p:cNvPr>
            <p:cNvPicPr/>
            <p:nvPr/>
          </p:nvPicPr>
          <p:blipFill>
            <a:blip r:embed="rId4" cstate="print"/>
            <a:stretch>
              <a:fillRect/>
            </a:stretch>
          </p:blipFill>
          <p:spPr>
            <a:xfrm>
              <a:off x="10231913" y="804489"/>
              <a:ext cx="101850" cy="104708"/>
            </a:xfrm>
            <a:prstGeom prst="rect">
              <a:avLst/>
            </a:prstGeom>
          </p:spPr>
        </p:pic>
        <p:sp>
          <p:nvSpPr>
            <p:cNvPr id="52" name="object 18">
              <a:extLst>
                <a:ext uri="{FF2B5EF4-FFF2-40B4-BE49-F238E27FC236}">
                  <a16:creationId xmlns:a16="http://schemas.microsoft.com/office/drawing/2014/main" id="{96E84375-9BAF-6487-5D36-90080237913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3" name="object 19">
              <a:extLst>
                <a:ext uri="{FF2B5EF4-FFF2-40B4-BE49-F238E27FC236}">
                  <a16:creationId xmlns:a16="http://schemas.microsoft.com/office/drawing/2014/main" id="{24242527-7B61-BC4A-C684-A1ECFFA70B6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4" name="object 20">
              <a:extLst>
                <a:ext uri="{FF2B5EF4-FFF2-40B4-BE49-F238E27FC236}">
                  <a16:creationId xmlns:a16="http://schemas.microsoft.com/office/drawing/2014/main" id="{4ED31570-EF7E-AEDF-5049-30A224E80F0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5" name="object 21">
              <a:extLst>
                <a:ext uri="{FF2B5EF4-FFF2-40B4-BE49-F238E27FC236}">
                  <a16:creationId xmlns:a16="http://schemas.microsoft.com/office/drawing/2014/main" id="{107149BA-E2EF-D057-1EE9-6550559310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6" name="object 22">
              <a:extLst>
                <a:ext uri="{FF2B5EF4-FFF2-40B4-BE49-F238E27FC236}">
                  <a16:creationId xmlns:a16="http://schemas.microsoft.com/office/drawing/2014/main" id="{7BD53511-7D02-B6D7-6A44-C2132F7E57B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7" name="object 23">
              <a:extLst>
                <a:ext uri="{FF2B5EF4-FFF2-40B4-BE49-F238E27FC236}">
                  <a16:creationId xmlns:a16="http://schemas.microsoft.com/office/drawing/2014/main" id="{EA9CA7FD-F718-25C3-551E-EEE546A1A02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8" name="object 24">
              <a:extLst>
                <a:ext uri="{FF2B5EF4-FFF2-40B4-BE49-F238E27FC236}">
                  <a16:creationId xmlns:a16="http://schemas.microsoft.com/office/drawing/2014/main" id="{EC57D6AA-6080-402F-686A-AFFF907C6A67}"/>
                </a:ext>
              </a:extLst>
            </p:cNvPr>
            <p:cNvPicPr/>
            <p:nvPr/>
          </p:nvPicPr>
          <p:blipFill>
            <a:blip r:embed="rId5" cstate="print"/>
            <a:stretch>
              <a:fillRect/>
            </a:stretch>
          </p:blipFill>
          <p:spPr>
            <a:xfrm>
              <a:off x="908206" y="665402"/>
              <a:ext cx="90711" cy="160393"/>
            </a:xfrm>
            <a:prstGeom prst="rect">
              <a:avLst/>
            </a:prstGeom>
          </p:spPr>
        </p:pic>
        <p:sp>
          <p:nvSpPr>
            <p:cNvPr id="59" name="object 25">
              <a:extLst>
                <a:ext uri="{FF2B5EF4-FFF2-40B4-BE49-F238E27FC236}">
                  <a16:creationId xmlns:a16="http://schemas.microsoft.com/office/drawing/2014/main" id="{C583C979-2949-D591-04C8-B4B3A675D07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0" name="object 26">
              <a:extLst>
                <a:ext uri="{FF2B5EF4-FFF2-40B4-BE49-F238E27FC236}">
                  <a16:creationId xmlns:a16="http://schemas.microsoft.com/office/drawing/2014/main" id="{44E5E4F8-C9FD-D0C3-0B72-39E59D29071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7">
              <a:extLst>
                <a:ext uri="{FF2B5EF4-FFF2-40B4-BE49-F238E27FC236}">
                  <a16:creationId xmlns:a16="http://schemas.microsoft.com/office/drawing/2014/main" id="{BE847008-6CC0-F598-31B3-8AE6ECAA1A4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8">
              <a:extLst>
                <a:ext uri="{FF2B5EF4-FFF2-40B4-BE49-F238E27FC236}">
                  <a16:creationId xmlns:a16="http://schemas.microsoft.com/office/drawing/2014/main" id="{512DE8AC-71E3-59E4-DB0C-D2556356F25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3" name="object 29">
              <a:extLst>
                <a:ext uri="{FF2B5EF4-FFF2-40B4-BE49-F238E27FC236}">
                  <a16:creationId xmlns:a16="http://schemas.microsoft.com/office/drawing/2014/main" id="{D2824FFF-A88A-7757-F327-009309AD9F6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4" name="object 30">
              <a:extLst>
                <a:ext uri="{FF2B5EF4-FFF2-40B4-BE49-F238E27FC236}">
                  <a16:creationId xmlns:a16="http://schemas.microsoft.com/office/drawing/2014/main" id="{D8FA1F4C-305A-FE7A-B824-C414F603B07E}"/>
                </a:ext>
              </a:extLst>
            </p:cNvPr>
            <p:cNvPicPr/>
            <p:nvPr/>
          </p:nvPicPr>
          <p:blipFill>
            <a:blip r:embed="rId6" cstate="print"/>
            <a:stretch>
              <a:fillRect/>
            </a:stretch>
          </p:blipFill>
          <p:spPr>
            <a:xfrm>
              <a:off x="10152472" y="665402"/>
              <a:ext cx="90718" cy="160393"/>
            </a:xfrm>
            <a:prstGeom prst="rect">
              <a:avLst/>
            </a:prstGeom>
          </p:spPr>
        </p:pic>
      </p:grpSp>
      <p:sp>
        <p:nvSpPr>
          <p:cNvPr id="65" name="object 77">
            <a:extLst>
              <a:ext uri="{FF2B5EF4-FFF2-40B4-BE49-F238E27FC236}">
                <a16:creationId xmlns:a16="http://schemas.microsoft.com/office/drawing/2014/main" id="{DE9E9ED1-F2ED-B1DD-898B-59C86C3082D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554" y="2613630"/>
            <a:ext cx="6887845" cy="6747509"/>
          </a:xfrm>
          <a:custGeom>
            <a:avLst/>
            <a:gdLst/>
            <a:ahLst/>
            <a:cxnLst/>
            <a:rect l="l" t="t" r="r" b="b"/>
            <a:pathLst>
              <a:path w="6887844" h="6747509">
                <a:moveTo>
                  <a:pt x="4665179" y="0"/>
                </a:moveTo>
                <a:lnTo>
                  <a:pt x="3810363" y="2092"/>
                </a:lnTo>
                <a:lnTo>
                  <a:pt x="2750996" y="8684"/>
                </a:lnTo>
                <a:lnTo>
                  <a:pt x="1401166" y="22681"/>
                </a:lnTo>
                <a:lnTo>
                  <a:pt x="116991" y="42810"/>
                </a:lnTo>
                <a:lnTo>
                  <a:pt x="66050" y="50513"/>
                </a:lnTo>
                <a:lnTo>
                  <a:pt x="26678" y="69195"/>
                </a:lnTo>
                <a:lnTo>
                  <a:pt x="0" y="126797"/>
                </a:lnTo>
                <a:lnTo>
                  <a:pt x="1468" y="133557"/>
                </a:lnTo>
                <a:lnTo>
                  <a:pt x="2919" y="142372"/>
                </a:lnTo>
                <a:lnTo>
                  <a:pt x="8552" y="197538"/>
                </a:lnTo>
                <a:lnTo>
                  <a:pt x="11264" y="236610"/>
                </a:lnTo>
                <a:lnTo>
                  <a:pt x="13907" y="282997"/>
                </a:lnTo>
                <a:lnTo>
                  <a:pt x="17743" y="365725"/>
                </a:lnTo>
                <a:lnTo>
                  <a:pt x="21423" y="463456"/>
                </a:lnTo>
                <a:lnTo>
                  <a:pt x="26088" y="615589"/>
                </a:lnTo>
                <a:lnTo>
                  <a:pt x="31530" y="837920"/>
                </a:lnTo>
                <a:lnTo>
                  <a:pt x="37490" y="1146553"/>
                </a:lnTo>
                <a:lnTo>
                  <a:pt x="43656" y="1555474"/>
                </a:lnTo>
                <a:lnTo>
                  <a:pt x="50338" y="2141444"/>
                </a:lnTo>
                <a:lnTo>
                  <a:pt x="56598" y="2917589"/>
                </a:lnTo>
                <a:lnTo>
                  <a:pt x="61293" y="3864356"/>
                </a:lnTo>
                <a:lnTo>
                  <a:pt x="63055" y="4775641"/>
                </a:lnTo>
                <a:lnTo>
                  <a:pt x="62076" y="5523853"/>
                </a:lnTo>
                <a:lnTo>
                  <a:pt x="59699" y="5991781"/>
                </a:lnTo>
                <a:lnTo>
                  <a:pt x="56876" y="6283566"/>
                </a:lnTo>
                <a:lnTo>
                  <a:pt x="54338" y="6446531"/>
                </a:lnTo>
                <a:lnTo>
                  <a:pt x="51994" y="6546524"/>
                </a:lnTo>
                <a:lnTo>
                  <a:pt x="50053" y="6602440"/>
                </a:lnTo>
                <a:lnTo>
                  <a:pt x="47221" y="6649894"/>
                </a:lnTo>
                <a:lnTo>
                  <a:pt x="46469" y="6656703"/>
                </a:lnTo>
                <a:lnTo>
                  <a:pt x="51259" y="6677692"/>
                </a:lnTo>
                <a:lnTo>
                  <a:pt x="69348" y="6695052"/>
                </a:lnTo>
                <a:lnTo>
                  <a:pt x="97552" y="6706837"/>
                </a:lnTo>
                <a:lnTo>
                  <a:pt x="132687" y="6711099"/>
                </a:lnTo>
                <a:lnTo>
                  <a:pt x="523453" y="6710196"/>
                </a:lnTo>
                <a:lnTo>
                  <a:pt x="949027" y="6710795"/>
                </a:lnTo>
                <a:lnTo>
                  <a:pt x="1400371" y="6713277"/>
                </a:lnTo>
                <a:lnTo>
                  <a:pt x="1970659" y="6718999"/>
                </a:lnTo>
                <a:lnTo>
                  <a:pt x="3524630" y="6741316"/>
                </a:lnTo>
                <a:lnTo>
                  <a:pt x="3924300" y="6745232"/>
                </a:lnTo>
                <a:lnTo>
                  <a:pt x="4242793" y="6746853"/>
                </a:lnTo>
                <a:lnTo>
                  <a:pt x="4524485" y="6746990"/>
                </a:lnTo>
                <a:lnTo>
                  <a:pt x="4816898" y="6745766"/>
                </a:lnTo>
                <a:lnTo>
                  <a:pt x="5070603" y="6743563"/>
                </a:lnTo>
                <a:lnTo>
                  <a:pt x="5335000" y="6740164"/>
                </a:lnTo>
                <a:lnTo>
                  <a:pt x="5611564" y="6735456"/>
                </a:lnTo>
                <a:lnTo>
                  <a:pt x="5901771" y="6729326"/>
                </a:lnTo>
                <a:lnTo>
                  <a:pt x="6604510" y="6712052"/>
                </a:lnTo>
                <a:lnTo>
                  <a:pt x="6652248" y="6710411"/>
                </a:lnTo>
                <a:lnTo>
                  <a:pt x="6700028" y="6706934"/>
                </a:lnTo>
                <a:lnTo>
                  <a:pt x="6745871" y="6700301"/>
                </a:lnTo>
                <a:lnTo>
                  <a:pt x="6787796" y="6689194"/>
                </a:lnTo>
                <a:lnTo>
                  <a:pt x="6823823" y="6672294"/>
                </a:lnTo>
                <a:lnTo>
                  <a:pt x="6854278" y="6645521"/>
                </a:lnTo>
                <a:lnTo>
                  <a:pt x="6879209" y="6581272"/>
                </a:lnTo>
                <a:lnTo>
                  <a:pt x="6883155" y="6473309"/>
                </a:lnTo>
                <a:lnTo>
                  <a:pt x="6886127" y="5917396"/>
                </a:lnTo>
                <a:lnTo>
                  <a:pt x="6887417" y="3228784"/>
                </a:lnTo>
                <a:lnTo>
                  <a:pt x="6882615" y="1090566"/>
                </a:lnTo>
                <a:lnTo>
                  <a:pt x="6878339" y="366690"/>
                </a:lnTo>
                <a:lnTo>
                  <a:pt x="6875731" y="149292"/>
                </a:lnTo>
                <a:lnTo>
                  <a:pt x="6873943" y="72559"/>
                </a:lnTo>
                <a:lnTo>
                  <a:pt x="6850935" y="25706"/>
                </a:lnTo>
                <a:lnTo>
                  <a:pt x="6799950" y="12853"/>
                </a:lnTo>
                <a:lnTo>
                  <a:pt x="6405357" y="7866"/>
                </a:lnTo>
                <a:lnTo>
                  <a:pt x="5938418" y="3762"/>
                </a:lnTo>
                <a:lnTo>
                  <a:pt x="5337667" y="802"/>
                </a:lnTo>
                <a:lnTo>
                  <a:pt x="4665179" y="0"/>
                </a:lnTo>
                <a:close/>
              </a:path>
            </a:pathLst>
          </a:custGeom>
          <a:solidFill>
            <a:srgbClr val="EFE0F9"/>
          </a:solidFill>
        </p:spPr>
        <p:txBody>
          <a:bodyPr wrap="square" lIns="0" tIns="0" rIns="0" bIns="0" rtlCol="0"/>
          <a:lstStyle/>
          <a:p>
            <a:endParaRPr/>
          </a:p>
        </p:txBody>
      </p:sp>
      <p:sp>
        <p:nvSpPr>
          <p:cNvPr id="3" name="object 3"/>
          <p:cNvSpPr/>
          <p:nvPr/>
        </p:nvSpPr>
        <p:spPr>
          <a:xfrm>
            <a:off x="1695504" y="2506517"/>
            <a:ext cx="2302510" cy="2607310"/>
          </a:xfrm>
          <a:custGeom>
            <a:avLst/>
            <a:gdLst/>
            <a:ahLst/>
            <a:cxnLst/>
            <a:rect l="l" t="t" r="r" b="b"/>
            <a:pathLst>
              <a:path w="2302510" h="2607310">
                <a:moveTo>
                  <a:pt x="391127" y="0"/>
                </a:moveTo>
                <a:lnTo>
                  <a:pt x="319830" y="18670"/>
                </a:lnTo>
                <a:lnTo>
                  <a:pt x="264825" y="70138"/>
                </a:lnTo>
                <a:lnTo>
                  <a:pt x="246966" y="106762"/>
                </a:lnTo>
                <a:lnTo>
                  <a:pt x="237427" y="149890"/>
                </a:lnTo>
                <a:lnTo>
                  <a:pt x="0" y="2384314"/>
                </a:lnTo>
                <a:lnTo>
                  <a:pt x="219" y="2430254"/>
                </a:lnTo>
                <a:lnTo>
                  <a:pt x="9991" y="2473374"/>
                </a:lnTo>
                <a:lnTo>
                  <a:pt x="28017" y="2512501"/>
                </a:lnTo>
                <a:lnTo>
                  <a:pt x="52995" y="2546463"/>
                </a:lnTo>
                <a:lnTo>
                  <a:pt x="83625" y="2574087"/>
                </a:lnTo>
                <a:lnTo>
                  <a:pt x="118606" y="2594200"/>
                </a:lnTo>
                <a:lnTo>
                  <a:pt x="156638" y="2605629"/>
                </a:lnTo>
                <a:lnTo>
                  <a:pt x="196420" y="2607200"/>
                </a:lnTo>
                <a:lnTo>
                  <a:pt x="236652" y="2597742"/>
                </a:lnTo>
                <a:lnTo>
                  <a:pt x="1894916" y="1961195"/>
                </a:lnTo>
                <a:lnTo>
                  <a:pt x="1102274" y="1961195"/>
                </a:lnTo>
                <a:lnTo>
                  <a:pt x="1068260" y="1959060"/>
                </a:lnTo>
                <a:lnTo>
                  <a:pt x="1045192" y="1952659"/>
                </a:lnTo>
                <a:lnTo>
                  <a:pt x="1024305" y="1942249"/>
                </a:lnTo>
                <a:lnTo>
                  <a:pt x="1005272" y="1928674"/>
                </a:lnTo>
                <a:lnTo>
                  <a:pt x="987770" y="1912779"/>
                </a:lnTo>
                <a:lnTo>
                  <a:pt x="984776" y="1911627"/>
                </a:lnTo>
                <a:lnTo>
                  <a:pt x="955080" y="1845158"/>
                </a:lnTo>
                <a:lnTo>
                  <a:pt x="941231" y="1800245"/>
                </a:lnTo>
                <a:lnTo>
                  <a:pt x="933626" y="1752553"/>
                </a:lnTo>
                <a:lnTo>
                  <a:pt x="935308" y="1739222"/>
                </a:lnTo>
                <a:lnTo>
                  <a:pt x="938200" y="1726520"/>
                </a:lnTo>
                <a:lnTo>
                  <a:pt x="943172" y="1714292"/>
                </a:lnTo>
                <a:lnTo>
                  <a:pt x="951091" y="1702387"/>
                </a:lnTo>
                <a:lnTo>
                  <a:pt x="958256" y="1693225"/>
                </a:lnTo>
                <a:lnTo>
                  <a:pt x="965528" y="1683784"/>
                </a:lnTo>
                <a:lnTo>
                  <a:pt x="1017549" y="1641427"/>
                </a:lnTo>
                <a:lnTo>
                  <a:pt x="1053990" y="1628690"/>
                </a:lnTo>
                <a:lnTo>
                  <a:pt x="1092011" y="1627863"/>
                </a:lnTo>
                <a:lnTo>
                  <a:pt x="2293780" y="1627863"/>
                </a:lnTo>
                <a:lnTo>
                  <a:pt x="2283645" y="1596887"/>
                </a:lnTo>
                <a:lnTo>
                  <a:pt x="2261141" y="1558276"/>
                </a:lnTo>
                <a:lnTo>
                  <a:pt x="2257675" y="1554549"/>
                </a:lnTo>
                <a:lnTo>
                  <a:pt x="935276" y="1554549"/>
                </a:lnTo>
                <a:lnTo>
                  <a:pt x="927113" y="1553868"/>
                </a:lnTo>
                <a:lnTo>
                  <a:pt x="877415" y="1540252"/>
                </a:lnTo>
                <a:lnTo>
                  <a:pt x="835304" y="1510152"/>
                </a:lnTo>
                <a:lnTo>
                  <a:pt x="825807" y="1494467"/>
                </a:lnTo>
                <a:lnTo>
                  <a:pt x="716815" y="1283970"/>
                </a:lnTo>
                <a:lnTo>
                  <a:pt x="693743" y="1236342"/>
                </a:lnTo>
                <a:lnTo>
                  <a:pt x="671058" y="1188536"/>
                </a:lnTo>
                <a:lnTo>
                  <a:pt x="649150" y="1140381"/>
                </a:lnTo>
                <a:lnTo>
                  <a:pt x="628410" y="1091704"/>
                </a:lnTo>
                <a:lnTo>
                  <a:pt x="608130" y="1046132"/>
                </a:lnTo>
                <a:lnTo>
                  <a:pt x="587978" y="999802"/>
                </a:lnTo>
                <a:lnTo>
                  <a:pt x="568432" y="952737"/>
                </a:lnTo>
                <a:lnTo>
                  <a:pt x="549972" y="904956"/>
                </a:lnTo>
                <a:lnTo>
                  <a:pt x="524011" y="834307"/>
                </a:lnTo>
                <a:lnTo>
                  <a:pt x="501167" y="762269"/>
                </a:lnTo>
                <a:lnTo>
                  <a:pt x="493601" y="713945"/>
                </a:lnTo>
                <a:lnTo>
                  <a:pt x="495220" y="688538"/>
                </a:lnTo>
                <a:lnTo>
                  <a:pt x="505993" y="650592"/>
                </a:lnTo>
                <a:lnTo>
                  <a:pt x="550139" y="615366"/>
                </a:lnTo>
                <a:lnTo>
                  <a:pt x="568188" y="606172"/>
                </a:lnTo>
                <a:lnTo>
                  <a:pt x="585673" y="596761"/>
                </a:lnTo>
                <a:lnTo>
                  <a:pt x="602484" y="587416"/>
                </a:lnTo>
                <a:lnTo>
                  <a:pt x="610798" y="583709"/>
                </a:lnTo>
                <a:lnTo>
                  <a:pt x="626877" y="573413"/>
                </a:lnTo>
                <a:lnTo>
                  <a:pt x="643204" y="570479"/>
                </a:lnTo>
                <a:lnTo>
                  <a:pt x="1118007" y="570479"/>
                </a:lnTo>
                <a:lnTo>
                  <a:pt x="503796" y="43422"/>
                </a:lnTo>
                <a:lnTo>
                  <a:pt x="467351" y="18665"/>
                </a:lnTo>
                <a:lnTo>
                  <a:pt x="429335" y="4385"/>
                </a:lnTo>
                <a:lnTo>
                  <a:pt x="391127" y="0"/>
                </a:lnTo>
                <a:close/>
              </a:path>
              <a:path w="2302510" h="2607310">
                <a:moveTo>
                  <a:pt x="2293780" y="1627863"/>
                </a:moveTo>
                <a:lnTo>
                  <a:pt x="1092011" y="1627863"/>
                </a:lnTo>
                <a:lnTo>
                  <a:pt x="1132091" y="1638965"/>
                </a:lnTo>
                <a:lnTo>
                  <a:pt x="1147782" y="1647760"/>
                </a:lnTo>
                <a:lnTo>
                  <a:pt x="1187178" y="1684136"/>
                </a:lnTo>
                <a:lnTo>
                  <a:pt x="1210337" y="1719269"/>
                </a:lnTo>
                <a:lnTo>
                  <a:pt x="1225878" y="1754071"/>
                </a:lnTo>
                <a:lnTo>
                  <a:pt x="1235681" y="1776438"/>
                </a:lnTo>
                <a:lnTo>
                  <a:pt x="1243725" y="1797489"/>
                </a:lnTo>
                <a:lnTo>
                  <a:pt x="1249301" y="1818242"/>
                </a:lnTo>
                <a:lnTo>
                  <a:pt x="1251700" y="1839713"/>
                </a:lnTo>
                <a:lnTo>
                  <a:pt x="1247675" y="1868537"/>
                </a:lnTo>
                <a:lnTo>
                  <a:pt x="1221757" y="1915474"/>
                </a:lnTo>
                <a:lnTo>
                  <a:pt x="1168011" y="1947788"/>
                </a:lnTo>
                <a:lnTo>
                  <a:pt x="1102274" y="1961195"/>
                </a:lnTo>
                <a:lnTo>
                  <a:pt x="1894916" y="1961195"/>
                </a:lnTo>
                <a:lnTo>
                  <a:pt x="2199796" y="1844163"/>
                </a:lnTo>
                <a:lnTo>
                  <a:pt x="2236460" y="1823957"/>
                </a:lnTo>
                <a:lnTo>
                  <a:pt x="2265175" y="1795698"/>
                </a:lnTo>
                <a:lnTo>
                  <a:pt x="2285774" y="1761194"/>
                </a:lnTo>
                <a:lnTo>
                  <a:pt x="2298088" y="1722254"/>
                </a:lnTo>
                <a:lnTo>
                  <a:pt x="2301950" y="1680684"/>
                </a:lnTo>
                <a:lnTo>
                  <a:pt x="2297192" y="1638292"/>
                </a:lnTo>
                <a:lnTo>
                  <a:pt x="2293780" y="1627863"/>
                </a:lnTo>
                <a:close/>
              </a:path>
              <a:path w="2302510" h="2607310">
                <a:moveTo>
                  <a:pt x="1118007" y="570479"/>
                </a:moveTo>
                <a:lnTo>
                  <a:pt x="643204" y="570479"/>
                </a:lnTo>
                <a:lnTo>
                  <a:pt x="659670" y="573090"/>
                </a:lnTo>
                <a:lnTo>
                  <a:pt x="676167" y="579426"/>
                </a:lnTo>
                <a:lnTo>
                  <a:pt x="723426" y="616881"/>
                </a:lnTo>
                <a:lnTo>
                  <a:pt x="757893" y="667529"/>
                </a:lnTo>
                <a:lnTo>
                  <a:pt x="782587" y="716259"/>
                </a:lnTo>
                <a:lnTo>
                  <a:pt x="806222" y="765236"/>
                </a:lnTo>
                <a:lnTo>
                  <a:pt x="829294" y="813999"/>
                </a:lnTo>
                <a:lnTo>
                  <a:pt x="852298" y="862088"/>
                </a:lnTo>
                <a:lnTo>
                  <a:pt x="863067" y="885318"/>
                </a:lnTo>
                <a:lnTo>
                  <a:pt x="885382" y="931421"/>
                </a:lnTo>
                <a:lnTo>
                  <a:pt x="896150" y="954651"/>
                </a:lnTo>
                <a:lnTo>
                  <a:pt x="998231" y="1183167"/>
                </a:lnTo>
                <a:lnTo>
                  <a:pt x="1007298" y="1205286"/>
                </a:lnTo>
                <a:lnTo>
                  <a:pt x="1015394" y="1227836"/>
                </a:lnTo>
                <a:lnTo>
                  <a:pt x="1023099" y="1250559"/>
                </a:lnTo>
                <a:lnTo>
                  <a:pt x="1030994" y="1273196"/>
                </a:lnTo>
                <a:lnTo>
                  <a:pt x="1053266" y="1323058"/>
                </a:lnTo>
                <a:lnTo>
                  <a:pt x="1069378" y="1374040"/>
                </a:lnTo>
                <a:lnTo>
                  <a:pt x="1077867" y="1413001"/>
                </a:lnTo>
                <a:lnTo>
                  <a:pt x="1078899" y="1436217"/>
                </a:lnTo>
                <a:lnTo>
                  <a:pt x="1074709" y="1455962"/>
                </a:lnTo>
                <a:lnTo>
                  <a:pt x="1037434" y="1499608"/>
                </a:lnTo>
                <a:lnTo>
                  <a:pt x="977434" y="1535517"/>
                </a:lnTo>
                <a:lnTo>
                  <a:pt x="956902" y="1548046"/>
                </a:lnTo>
                <a:lnTo>
                  <a:pt x="950300" y="1550876"/>
                </a:lnTo>
                <a:lnTo>
                  <a:pt x="943048" y="1553297"/>
                </a:lnTo>
                <a:lnTo>
                  <a:pt x="935276" y="1554549"/>
                </a:lnTo>
                <a:lnTo>
                  <a:pt x="2257675" y="1554549"/>
                </a:lnTo>
                <a:lnTo>
                  <a:pt x="2229513" y="1524267"/>
                </a:lnTo>
                <a:lnTo>
                  <a:pt x="1118007" y="570479"/>
                </a:lnTo>
                <a:close/>
              </a:path>
            </a:pathLst>
          </a:custGeom>
          <a:solidFill>
            <a:srgbClr val="EFE0F9"/>
          </a:solidFill>
        </p:spPr>
        <p:txBody>
          <a:bodyPr wrap="square" lIns="0" tIns="0" rIns="0" bIns="0" rtlCol="0"/>
          <a:lstStyle/>
          <a:p>
            <a:endParaRPr/>
          </a:p>
        </p:txBody>
      </p:sp>
      <p:sp>
        <p:nvSpPr>
          <p:cNvPr id="4" name="object 4"/>
          <p:cNvSpPr txBox="1">
            <a:spLocks noGrp="1"/>
          </p:cNvSpPr>
          <p:nvPr>
            <p:ph type="title"/>
          </p:nvPr>
        </p:nvSpPr>
        <p:spPr>
          <a:xfrm>
            <a:off x="3265676" y="2873846"/>
            <a:ext cx="5838746" cy="1192954"/>
          </a:xfrm>
          <a:prstGeom prst="rect">
            <a:avLst/>
          </a:prstGeom>
        </p:spPr>
        <p:txBody>
          <a:bodyPr vert="horz" wrap="square" lIns="0" tIns="110489" rIns="0" bIns="0" rtlCol="0">
            <a:spAutoFit/>
          </a:bodyPr>
          <a:lstStyle/>
          <a:p>
            <a:pPr marL="12700" marR="5080">
              <a:lnSpc>
                <a:spcPts val="4190"/>
              </a:lnSpc>
              <a:spcBef>
                <a:spcPts val="869"/>
              </a:spcBef>
            </a:pPr>
            <a:r>
              <a:rPr lang="fr-FR" sz="4100" b="1" spc="-150" dirty="0">
                <a:solidFill>
                  <a:srgbClr val="231F20"/>
                </a:solidFill>
              </a:rPr>
              <a:t>ET SI </a:t>
            </a:r>
            <a:r>
              <a:rPr lang="fr-FR" sz="4100" b="1" u="sng" spc="-150" dirty="0">
                <a:solidFill>
                  <a:srgbClr val="231F20"/>
                </a:solidFill>
                <a:uFill>
                  <a:solidFill>
                    <a:srgbClr val="231F20"/>
                  </a:solidFill>
                </a:uFill>
              </a:rPr>
              <a:t>VOUS AVEZ DIVULGUÉ </a:t>
            </a:r>
            <a:r>
              <a:rPr lang="fr-FR" sz="4100" b="1" spc="-150" dirty="0">
                <a:solidFill>
                  <a:srgbClr val="231F20"/>
                </a:solidFill>
              </a:rPr>
              <a:t> VOTRE MOT DE PASSE</a:t>
            </a:r>
            <a:endParaRPr lang="fr-FR" sz="4100" b="1" spc="-150" dirty="0"/>
          </a:p>
        </p:txBody>
      </p:sp>
      <p:sp>
        <p:nvSpPr>
          <p:cNvPr id="5" name="object 5"/>
          <p:cNvSpPr txBox="1"/>
          <p:nvPr/>
        </p:nvSpPr>
        <p:spPr>
          <a:xfrm>
            <a:off x="2635009" y="5143591"/>
            <a:ext cx="461009" cy="3500958"/>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231F20"/>
                </a:solidFill>
                <a:latin typeface="Calibri"/>
                <a:cs typeface="Calibri"/>
              </a:rPr>
              <a:t>1</a:t>
            </a:r>
            <a:endParaRPr sz="7400" b="1" dirty="0">
              <a:latin typeface="Calibri"/>
              <a:cs typeface="Calibri"/>
            </a:endParaRPr>
          </a:p>
          <a:p>
            <a:pPr marL="28575">
              <a:lnSpc>
                <a:spcPts val="8355"/>
              </a:lnSpc>
            </a:pPr>
            <a:r>
              <a:rPr sz="7400" b="1" spc="-575" dirty="0">
                <a:solidFill>
                  <a:srgbClr val="231F20"/>
                </a:solidFill>
                <a:latin typeface="Calibri"/>
                <a:cs typeface="Calibri"/>
              </a:rPr>
              <a:t>2</a:t>
            </a:r>
            <a:endParaRPr sz="7400" b="1" dirty="0">
              <a:latin typeface="Calibri"/>
              <a:cs typeface="Calibri"/>
            </a:endParaRPr>
          </a:p>
          <a:p>
            <a:pPr marL="12700">
              <a:lnSpc>
                <a:spcPct val="100000"/>
              </a:lnSpc>
              <a:spcBef>
                <a:spcPts val="1460"/>
              </a:spcBef>
            </a:pPr>
            <a:r>
              <a:rPr sz="7400" b="1" spc="-325" dirty="0">
                <a:solidFill>
                  <a:srgbClr val="231F20"/>
                </a:solidFill>
                <a:latin typeface="Calibri"/>
                <a:cs typeface="Calibri"/>
              </a:rPr>
              <a:t>3</a:t>
            </a:r>
            <a:endParaRPr sz="7400" b="1" dirty="0">
              <a:latin typeface="Calibri"/>
              <a:cs typeface="Calibri"/>
            </a:endParaRPr>
          </a:p>
        </p:txBody>
      </p:sp>
      <p:sp>
        <p:nvSpPr>
          <p:cNvPr id="6" name="object 6"/>
          <p:cNvSpPr txBox="1"/>
          <p:nvPr/>
        </p:nvSpPr>
        <p:spPr>
          <a:xfrm>
            <a:off x="11575152" y="5158431"/>
            <a:ext cx="461009" cy="3145155"/>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7F4293"/>
                </a:solidFill>
                <a:latin typeface="Calibri"/>
                <a:cs typeface="Calibri"/>
              </a:rPr>
              <a:t>1</a:t>
            </a:r>
            <a:endParaRPr sz="7400" b="1" dirty="0">
              <a:latin typeface="Calibri"/>
              <a:cs typeface="Calibri"/>
            </a:endParaRPr>
          </a:p>
          <a:p>
            <a:pPr marL="28575">
              <a:lnSpc>
                <a:spcPts val="7830"/>
              </a:lnSpc>
            </a:pPr>
            <a:r>
              <a:rPr sz="7400" b="1" spc="-575" dirty="0">
                <a:solidFill>
                  <a:srgbClr val="7F4293"/>
                </a:solidFill>
                <a:latin typeface="Calibri"/>
                <a:cs typeface="Calibri"/>
              </a:rPr>
              <a:t>2</a:t>
            </a:r>
            <a:endParaRPr sz="7400" b="1" dirty="0">
              <a:latin typeface="Calibri"/>
              <a:cs typeface="Calibri"/>
            </a:endParaRPr>
          </a:p>
          <a:p>
            <a:pPr marL="12700">
              <a:lnSpc>
                <a:spcPts val="8355"/>
              </a:lnSpc>
            </a:pPr>
            <a:r>
              <a:rPr sz="7400" b="1" spc="-325" dirty="0">
                <a:solidFill>
                  <a:srgbClr val="7F4293"/>
                </a:solidFill>
                <a:latin typeface="Calibri"/>
                <a:cs typeface="Calibri"/>
              </a:rPr>
              <a:t>3</a:t>
            </a:r>
            <a:endParaRPr sz="7400" b="1" dirty="0">
              <a:latin typeface="Calibri"/>
              <a:cs typeface="Calibri"/>
            </a:endParaRPr>
          </a:p>
        </p:txBody>
      </p:sp>
      <p:sp>
        <p:nvSpPr>
          <p:cNvPr id="7" name="object 7"/>
          <p:cNvSpPr/>
          <p:nvPr/>
        </p:nvSpPr>
        <p:spPr>
          <a:xfrm>
            <a:off x="5581443" y="7980854"/>
            <a:ext cx="3522979" cy="0"/>
          </a:xfrm>
          <a:custGeom>
            <a:avLst/>
            <a:gdLst/>
            <a:ahLst/>
            <a:cxnLst/>
            <a:rect l="l" t="t" r="r" b="b"/>
            <a:pathLst>
              <a:path w="3522979">
                <a:moveTo>
                  <a:pt x="0" y="0"/>
                </a:moveTo>
                <a:lnTo>
                  <a:pt x="3522887" y="0"/>
                </a:lnTo>
              </a:path>
            </a:pathLst>
          </a:custGeom>
          <a:ln w="7853">
            <a:solidFill>
              <a:srgbClr val="205E9E"/>
            </a:solidFill>
          </a:ln>
        </p:spPr>
        <p:txBody>
          <a:bodyPr wrap="square" lIns="0" tIns="0" rIns="0" bIns="0" rtlCol="0"/>
          <a:lstStyle/>
          <a:p>
            <a:endParaRPr/>
          </a:p>
        </p:txBody>
      </p:sp>
      <p:sp>
        <p:nvSpPr>
          <p:cNvPr id="8" name="object 8"/>
          <p:cNvSpPr txBox="1"/>
          <p:nvPr/>
        </p:nvSpPr>
        <p:spPr>
          <a:xfrm>
            <a:off x="3265675" y="3937423"/>
            <a:ext cx="6677611" cy="4156265"/>
          </a:xfrm>
          <a:prstGeom prst="rect">
            <a:avLst/>
          </a:prstGeom>
        </p:spPr>
        <p:txBody>
          <a:bodyPr vert="horz" wrap="square" lIns="0" tIns="110489" rIns="0" bIns="0" rtlCol="0">
            <a:spAutoFit/>
          </a:bodyPr>
          <a:lstStyle/>
          <a:p>
            <a:pPr marL="12700" marR="1652270">
              <a:lnSpc>
                <a:spcPts val="4190"/>
              </a:lnSpc>
              <a:spcBef>
                <a:spcPts val="869"/>
              </a:spcBef>
            </a:pPr>
            <a:r>
              <a:rPr lang="fr-FR" sz="4100" b="1" spc="-150" dirty="0">
                <a:solidFill>
                  <a:srgbClr val="231F20"/>
                </a:solidFill>
                <a:latin typeface="Calibri"/>
                <a:cs typeface="Calibri"/>
              </a:rPr>
              <a:t>OU DES INFORMATIONS PERSONNELLES ?</a:t>
            </a:r>
            <a:endParaRPr lang="fr-FR" sz="4100" b="1" spc="-150" dirty="0">
              <a:latin typeface="Calibri"/>
              <a:cs typeface="Calibri"/>
            </a:endParaRPr>
          </a:p>
          <a:p>
            <a:pPr marL="27305" marR="5080">
              <a:lnSpc>
                <a:spcPts val="2580"/>
              </a:lnSpc>
              <a:spcBef>
                <a:spcPts val="2370"/>
              </a:spcBef>
            </a:pPr>
            <a:r>
              <a:rPr lang="fr-FR" sz="2450" b="1" spc="60" dirty="0">
                <a:solidFill>
                  <a:srgbClr val="231F20"/>
                </a:solidFill>
                <a:latin typeface="Calibri"/>
                <a:cs typeface="Calibri"/>
              </a:rPr>
              <a:t>Renouvelez</a:t>
            </a:r>
            <a:r>
              <a:rPr sz="2450" b="1" spc="5" dirty="0">
                <a:solidFill>
                  <a:srgbClr val="231F20"/>
                </a:solidFill>
                <a:latin typeface="Calibri"/>
                <a:cs typeface="Calibri"/>
              </a:rPr>
              <a:t> </a:t>
            </a:r>
            <a:r>
              <a:rPr sz="2450" b="1" spc="55" dirty="0">
                <a:solidFill>
                  <a:srgbClr val="231F20"/>
                </a:solidFill>
                <a:latin typeface="Calibri"/>
                <a:cs typeface="Calibri"/>
              </a:rPr>
              <a:t>immédiatement</a:t>
            </a:r>
            <a:r>
              <a:rPr sz="2450" b="1" spc="10" dirty="0">
                <a:solidFill>
                  <a:srgbClr val="231F20"/>
                </a:solidFill>
                <a:latin typeface="Calibri"/>
                <a:cs typeface="Calibri"/>
              </a:rPr>
              <a:t> </a:t>
            </a:r>
            <a:r>
              <a:rPr sz="2450" b="1" spc="100" dirty="0">
                <a:solidFill>
                  <a:srgbClr val="231F20"/>
                </a:solidFill>
                <a:latin typeface="Calibri"/>
                <a:cs typeface="Calibri"/>
              </a:rPr>
              <a:t>les</a:t>
            </a:r>
            <a:r>
              <a:rPr sz="2450" b="1" spc="10" dirty="0">
                <a:solidFill>
                  <a:srgbClr val="231F20"/>
                </a:solidFill>
                <a:latin typeface="Calibri"/>
                <a:cs typeface="Calibri"/>
              </a:rPr>
              <a:t> </a:t>
            </a:r>
            <a:r>
              <a:rPr sz="2450" b="1" spc="60" dirty="0">
                <a:solidFill>
                  <a:srgbClr val="231F20"/>
                </a:solidFill>
                <a:latin typeface="Calibri"/>
                <a:cs typeface="Calibri"/>
              </a:rPr>
              <a:t>mots</a:t>
            </a:r>
            <a:r>
              <a:rPr sz="2450" b="1" spc="5" dirty="0">
                <a:solidFill>
                  <a:srgbClr val="231F20"/>
                </a:solidFill>
                <a:latin typeface="Calibri"/>
                <a:cs typeface="Calibri"/>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65" dirty="0">
                <a:solidFill>
                  <a:srgbClr val="231F20"/>
                </a:solidFill>
                <a:latin typeface="Calibri"/>
                <a:cs typeface="Calibri"/>
              </a:rPr>
              <a:t>passe </a:t>
            </a:r>
            <a:r>
              <a:rPr sz="2450" b="1" spc="50" dirty="0">
                <a:solidFill>
                  <a:srgbClr val="231F20"/>
                </a:solidFill>
                <a:latin typeface="Calibri"/>
                <a:cs typeface="Calibri"/>
              </a:rPr>
              <a:t>des</a:t>
            </a:r>
            <a:r>
              <a:rPr sz="2450" b="1" dirty="0">
                <a:solidFill>
                  <a:srgbClr val="231F20"/>
                </a:solidFill>
                <a:latin typeface="Calibri"/>
                <a:cs typeface="Calibri"/>
              </a:rPr>
              <a:t> </a:t>
            </a:r>
            <a:r>
              <a:rPr sz="2450" b="1" spc="50" dirty="0">
                <a:solidFill>
                  <a:srgbClr val="231F20"/>
                </a:solidFill>
                <a:latin typeface="Calibri"/>
                <a:cs typeface="Calibri"/>
              </a:rPr>
              <a:t>comptes</a:t>
            </a:r>
            <a:r>
              <a:rPr sz="2450" b="1" spc="5" dirty="0">
                <a:solidFill>
                  <a:srgbClr val="231F20"/>
                </a:solidFill>
                <a:latin typeface="Calibri"/>
                <a:cs typeface="Calibri"/>
              </a:rPr>
              <a:t> </a:t>
            </a:r>
            <a:r>
              <a:rPr sz="2450" b="1" spc="45" dirty="0">
                <a:solidFill>
                  <a:srgbClr val="231F20"/>
                </a:solidFill>
                <a:latin typeface="Calibri"/>
                <a:cs typeface="Calibri"/>
              </a:rPr>
              <a:t>compromis</a:t>
            </a:r>
            <a:endParaRPr sz="2450" b="1" dirty="0">
              <a:latin typeface="Calibri"/>
              <a:cs typeface="Calibri"/>
            </a:endParaRPr>
          </a:p>
          <a:p>
            <a:pPr marL="27305" marR="97155">
              <a:lnSpc>
                <a:spcPts val="2580"/>
              </a:lnSpc>
              <a:spcBef>
                <a:spcPts val="2565"/>
              </a:spcBef>
            </a:pPr>
            <a:r>
              <a:rPr sz="2450" b="1" spc="125" dirty="0">
                <a:solidFill>
                  <a:srgbClr val="231F20"/>
                </a:solidFill>
                <a:latin typeface="Calibri"/>
                <a:cs typeface="Calibri"/>
              </a:rPr>
              <a:t>Signalez</a:t>
            </a:r>
            <a:r>
              <a:rPr sz="2450" b="1" spc="5" dirty="0">
                <a:solidFill>
                  <a:srgbClr val="231F20"/>
                </a:solidFill>
                <a:latin typeface="Calibri"/>
                <a:cs typeface="Calibri"/>
              </a:rPr>
              <a:t> </a:t>
            </a:r>
            <a:r>
              <a:rPr sz="2450" b="1" spc="100" dirty="0">
                <a:solidFill>
                  <a:srgbClr val="231F20"/>
                </a:solidFill>
                <a:latin typeface="Calibri"/>
                <a:cs typeface="Calibri"/>
              </a:rPr>
              <a:t>les</a:t>
            </a:r>
            <a:r>
              <a:rPr sz="2450" b="1" spc="5" dirty="0">
                <a:solidFill>
                  <a:srgbClr val="231F20"/>
                </a:solidFill>
                <a:latin typeface="Calibri"/>
                <a:cs typeface="Calibri"/>
              </a:rPr>
              <a:t> </a:t>
            </a:r>
            <a:r>
              <a:rPr sz="2450" b="1" spc="70" dirty="0">
                <a:solidFill>
                  <a:srgbClr val="231F20"/>
                </a:solidFill>
                <a:latin typeface="Calibri"/>
                <a:cs typeface="Calibri"/>
              </a:rPr>
              <a:t>escroqueries,</a:t>
            </a:r>
            <a:r>
              <a:rPr sz="2450" b="1" spc="5" dirty="0">
                <a:solidFill>
                  <a:srgbClr val="231F20"/>
                </a:solidFill>
                <a:latin typeface="Calibri"/>
                <a:cs typeface="Calibri"/>
              </a:rPr>
              <a:t> </a:t>
            </a:r>
            <a:r>
              <a:rPr sz="2450" b="1" spc="85" dirty="0">
                <a:solidFill>
                  <a:srgbClr val="231F20"/>
                </a:solidFill>
                <a:latin typeface="Calibri"/>
                <a:cs typeface="Calibri"/>
              </a:rPr>
              <a:t>grâce</a:t>
            </a:r>
            <a:r>
              <a:rPr sz="2450" b="1" spc="5" dirty="0">
                <a:solidFill>
                  <a:srgbClr val="231F20"/>
                </a:solidFill>
                <a:latin typeface="Calibri"/>
                <a:cs typeface="Calibri"/>
              </a:rPr>
              <a:t> </a:t>
            </a:r>
            <a:r>
              <a:rPr sz="2450" b="1" spc="70" dirty="0">
                <a:solidFill>
                  <a:srgbClr val="231F20"/>
                </a:solidFill>
                <a:latin typeface="Calibri"/>
                <a:cs typeface="Calibri"/>
              </a:rPr>
              <a:t>au</a:t>
            </a:r>
            <a:r>
              <a:rPr sz="2450" b="1" dirty="0">
                <a:solidFill>
                  <a:srgbClr val="231F20"/>
                </a:solidFill>
                <a:latin typeface="Calibri"/>
                <a:cs typeface="Calibri"/>
              </a:rPr>
              <a:t> </a:t>
            </a:r>
            <a:r>
              <a:rPr sz="2450" b="1" spc="85" dirty="0">
                <a:solidFill>
                  <a:srgbClr val="231F20"/>
                </a:solidFill>
                <a:latin typeface="Calibri"/>
                <a:cs typeface="Calibri"/>
              </a:rPr>
              <a:t>dispositif </a:t>
            </a:r>
            <a:r>
              <a:rPr sz="2450" b="1" spc="185" dirty="0">
                <a:solidFill>
                  <a:srgbClr val="231F20"/>
                </a:solidFill>
                <a:latin typeface="Calibri"/>
                <a:cs typeface="Calibri"/>
              </a:rPr>
              <a:t>THESEE</a:t>
            </a:r>
            <a:r>
              <a:rPr sz="2450" b="1" dirty="0">
                <a:solidFill>
                  <a:srgbClr val="231F20"/>
                </a:solidFill>
                <a:latin typeface="Calibri"/>
                <a:cs typeface="Calibri"/>
              </a:rPr>
              <a:t> </a:t>
            </a:r>
            <a:r>
              <a:rPr sz="2450" b="1" spc="50" dirty="0">
                <a:solidFill>
                  <a:srgbClr val="231F20"/>
                </a:solidFill>
                <a:latin typeface="Calibri"/>
                <a:cs typeface="Calibri"/>
              </a:rPr>
              <a:t>et</a:t>
            </a:r>
            <a:r>
              <a:rPr sz="2450" b="1" dirty="0">
                <a:solidFill>
                  <a:srgbClr val="231F20"/>
                </a:solidFill>
                <a:latin typeface="Calibri"/>
                <a:cs typeface="Calibri"/>
              </a:rPr>
              <a:t> </a:t>
            </a:r>
            <a:r>
              <a:rPr sz="2450" b="1" spc="85" dirty="0">
                <a:solidFill>
                  <a:srgbClr val="231F20"/>
                </a:solidFill>
                <a:latin typeface="Calibri"/>
                <a:cs typeface="Calibri"/>
              </a:rPr>
              <a:t>le</a:t>
            </a:r>
            <a:r>
              <a:rPr sz="2450" b="1" dirty="0">
                <a:solidFill>
                  <a:srgbClr val="231F20"/>
                </a:solidFill>
                <a:latin typeface="Calibri"/>
                <a:cs typeface="Calibri"/>
              </a:rPr>
              <a:t> </a:t>
            </a:r>
            <a:r>
              <a:rPr sz="2450" b="1" u="sng" spc="85" dirty="0">
                <a:solidFill>
                  <a:srgbClr val="205E9E"/>
                </a:solidFill>
                <a:uFill>
                  <a:solidFill>
                    <a:srgbClr val="205E9E"/>
                  </a:solidFill>
                </a:uFill>
                <a:latin typeface="Calibri"/>
                <a:cs typeface="Calibri"/>
                <a:hlinkClick r:id="rId2"/>
              </a:rPr>
              <a:t>formulaire</a:t>
            </a:r>
            <a:r>
              <a:rPr sz="2450" b="1" spc="10" dirty="0">
                <a:solidFill>
                  <a:srgbClr val="205E9E"/>
                </a:solidFill>
                <a:latin typeface="Calibri"/>
                <a:cs typeface="Calibri"/>
                <a:hlinkClick r:id="rId2"/>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85" dirty="0">
                <a:solidFill>
                  <a:srgbClr val="231F20"/>
                </a:solidFill>
                <a:latin typeface="Calibri"/>
                <a:cs typeface="Calibri"/>
              </a:rPr>
              <a:t>choix</a:t>
            </a:r>
            <a:r>
              <a:rPr sz="2450" b="1" dirty="0">
                <a:solidFill>
                  <a:srgbClr val="231F20"/>
                </a:solidFill>
                <a:latin typeface="Calibri"/>
                <a:cs typeface="Calibri"/>
              </a:rPr>
              <a:t> </a:t>
            </a:r>
            <a:r>
              <a:rPr sz="2450" b="1" spc="70" dirty="0">
                <a:solidFill>
                  <a:srgbClr val="231F20"/>
                </a:solidFill>
                <a:latin typeface="Calibri"/>
                <a:cs typeface="Calibri"/>
              </a:rPr>
              <a:t>guidé disponible</a:t>
            </a:r>
            <a:r>
              <a:rPr sz="2450" b="1" spc="30" dirty="0">
                <a:solidFill>
                  <a:srgbClr val="231F20"/>
                </a:solidFill>
                <a:latin typeface="Calibri"/>
                <a:cs typeface="Calibri"/>
              </a:rPr>
              <a:t> </a:t>
            </a:r>
            <a:r>
              <a:rPr sz="2450" b="1" spc="100" dirty="0">
                <a:solidFill>
                  <a:srgbClr val="231F20"/>
                </a:solidFill>
                <a:latin typeface="Calibri"/>
                <a:cs typeface="Calibri"/>
              </a:rPr>
              <a:t>sur</a:t>
            </a:r>
            <a:r>
              <a:rPr sz="2450" b="1" spc="25" dirty="0">
                <a:solidFill>
                  <a:srgbClr val="231F20"/>
                </a:solidFill>
                <a:latin typeface="Calibri"/>
                <a:cs typeface="Calibri"/>
              </a:rPr>
              <a:t> </a:t>
            </a:r>
            <a:r>
              <a:rPr sz="2450" b="1" spc="90" dirty="0">
                <a:solidFill>
                  <a:srgbClr val="231F20"/>
                </a:solidFill>
                <a:latin typeface="Calibri"/>
                <a:cs typeface="Calibri"/>
              </a:rPr>
              <a:t>service-</a:t>
            </a:r>
            <a:r>
              <a:rPr sz="2450" b="1" spc="95" dirty="0">
                <a:solidFill>
                  <a:srgbClr val="231F20"/>
                </a:solidFill>
                <a:latin typeface="Calibri"/>
                <a:cs typeface="Calibri"/>
              </a:rPr>
              <a:t>public.fr</a:t>
            </a:r>
            <a:endParaRPr sz="2450" b="1" dirty="0">
              <a:latin typeface="Calibri"/>
              <a:cs typeface="Calibri"/>
            </a:endParaRPr>
          </a:p>
          <a:p>
            <a:pPr marL="27305">
              <a:lnSpc>
                <a:spcPct val="100000"/>
              </a:lnSpc>
              <a:spcBef>
                <a:spcPts val="2180"/>
              </a:spcBef>
            </a:pPr>
            <a:r>
              <a:rPr sz="2450" b="1" spc="60" dirty="0">
                <a:solidFill>
                  <a:srgbClr val="231F20"/>
                </a:solidFill>
                <a:latin typeface="Calibri"/>
                <a:cs typeface="Calibri"/>
              </a:rPr>
              <a:t>Rendez-</a:t>
            </a:r>
            <a:r>
              <a:rPr sz="2450" b="1" spc="70" dirty="0">
                <a:solidFill>
                  <a:srgbClr val="231F20"/>
                </a:solidFill>
                <a:latin typeface="Calibri"/>
                <a:cs typeface="Calibri"/>
              </a:rPr>
              <a:t>vous</a:t>
            </a:r>
            <a:r>
              <a:rPr sz="2450" b="1" spc="-10" dirty="0">
                <a:solidFill>
                  <a:srgbClr val="231F20"/>
                </a:solidFill>
                <a:latin typeface="Calibri"/>
                <a:cs typeface="Calibri"/>
              </a:rPr>
              <a:t> </a:t>
            </a:r>
            <a:r>
              <a:rPr sz="2450" b="1" spc="100" dirty="0">
                <a:solidFill>
                  <a:srgbClr val="231F20"/>
                </a:solidFill>
                <a:latin typeface="Calibri"/>
                <a:cs typeface="Calibri"/>
              </a:rPr>
              <a:t>sur</a:t>
            </a:r>
            <a:r>
              <a:rPr sz="2450" b="1" spc="5" dirty="0">
                <a:solidFill>
                  <a:srgbClr val="231F20"/>
                </a:solidFill>
                <a:latin typeface="Calibri"/>
                <a:cs typeface="Calibri"/>
              </a:rPr>
              <a:t> </a:t>
            </a:r>
            <a:r>
              <a:rPr sz="2450" b="1" spc="70" dirty="0">
                <a:solidFill>
                  <a:srgbClr val="205E9E"/>
                </a:solidFill>
                <a:latin typeface="Calibri"/>
                <a:cs typeface="Calibri"/>
                <a:hlinkClick r:id="rId3"/>
              </a:rPr>
              <a:t>cybermalveillance.gouv.fr</a:t>
            </a:r>
            <a:r>
              <a:rPr sz="2450" b="1" spc="70" dirty="0">
                <a:solidFill>
                  <a:srgbClr val="231F20"/>
                </a:solidFill>
                <a:latin typeface="Calibri"/>
                <a:cs typeface="Calibri"/>
              </a:rPr>
              <a:t>,</a:t>
            </a:r>
            <a:endParaRPr sz="2450" b="1" dirty="0">
              <a:latin typeface="Calibri"/>
              <a:cs typeface="Calibri"/>
            </a:endParaRPr>
          </a:p>
        </p:txBody>
      </p:sp>
      <p:sp>
        <p:nvSpPr>
          <p:cNvPr id="9" name="object 9"/>
          <p:cNvSpPr txBox="1"/>
          <p:nvPr/>
        </p:nvSpPr>
        <p:spPr>
          <a:xfrm>
            <a:off x="3280517" y="7965437"/>
            <a:ext cx="6085733" cy="1056640"/>
          </a:xfrm>
          <a:prstGeom prst="rect">
            <a:avLst/>
          </a:prstGeom>
        </p:spPr>
        <p:txBody>
          <a:bodyPr vert="horz" wrap="square" lIns="0" tIns="64769" rIns="0" bIns="0" rtlCol="0">
            <a:spAutoFit/>
          </a:bodyPr>
          <a:lstStyle/>
          <a:p>
            <a:pPr marL="12700" marR="5080">
              <a:lnSpc>
                <a:spcPts val="2580"/>
              </a:lnSpc>
              <a:spcBef>
                <a:spcPts val="509"/>
              </a:spcBef>
            </a:pPr>
            <a:r>
              <a:rPr sz="2450" b="1" spc="150" dirty="0">
                <a:solidFill>
                  <a:srgbClr val="231F20"/>
                </a:solidFill>
                <a:latin typeface="Calibri"/>
                <a:cs typeface="Calibri"/>
              </a:rPr>
              <a:t>la</a:t>
            </a:r>
            <a:r>
              <a:rPr sz="2450" b="1" spc="-5" dirty="0">
                <a:solidFill>
                  <a:srgbClr val="231F20"/>
                </a:solidFill>
                <a:latin typeface="Calibri"/>
                <a:cs typeface="Calibri"/>
              </a:rPr>
              <a:t> </a:t>
            </a:r>
            <a:r>
              <a:rPr sz="2450" b="1" spc="65" dirty="0">
                <a:solidFill>
                  <a:srgbClr val="231F20"/>
                </a:solidFill>
                <a:latin typeface="Calibri"/>
                <a:cs typeface="Calibri"/>
              </a:rPr>
              <a:t>plateforme</a:t>
            </a:r>
            <a:r>
              <a:rPr sz="2450" b="1" dirty="0">
                <a:solidFill>
                  <a:srgbClr val="231F20"/>
                </a:solidFill>
                <a:latin typeface="Calibri"/>
                <a:cs typeface="Calibri"/>
              </a:rPr>
              <a:t> </a:t>
            </a:r>
            <a:r>
              <a:rPr sz="2450" b="1" spc="70" dirty="0">
                <a:solidFill>
                  <a:srgbClr val="231F20"/>
                </a:solidFill>
                <a:latin typeface="Calibri"/>
                <a:cs typeface="Calibri"/>
              </a:rPr>
              <a:t>nationale</a:t>
            </a:r>
            <a:r>
              <a:rPr sz="2450" b="1" spc="5" dirty="0">
                <a:solidFill>
                  <a:srgbClr val="231F20"/>
                </a:solidFill>
                <a:latin typeface="Calibri"/>
                <a:cs typeface="Calibri"/>
              </a:rPr>
              <a:t> </a:t>
            </a:r>
            <a:r>
              <a:rPr sz="2450" b="1" spc="80" dirty="0">
                <a:solidFill>
                  <a:srgbClr val="231F20"/>
                </a:solidFill>
                <a:latin typeface="Calibri"/>
                <a:cs typeface="Calibri"/>
              </a:rPr>
              <a:t>d’assistance</a:t>
            </a:r>
            <a:r>
              <a:rPr sz="2450" b="1" spc="5" dirty="0">
                <a:solidFill>
                  <a:srgbClr val="231F20"/>
                </a:solidFill>
                <a:latin typeface="Calibri"/>
                <a:cs typeface="Calibri"/>
              </a:rPr>
              <a:t> </a:t>
            </a:r>
            <a:r>
              <a:rPr sz="2450" b="1" spc="60" dirty="0">
                <a:solidFill>
                  <a:srgbClr val="231F20"/>
                </a:solidFill>
                <a:latin typeface="Calibri"/>
                <a:cs typeface="Calibri"/>
              </a:rPr>
              <a:t>aux </a:t>
            </a:r>
            <a:r>
              <a:rPr sz="2450" b="1" spc="85" dirty="0">
                <a:solidFill>
                  <a:srgbClr val="231F20"/>
                </a:solidFill>
                <a:latin typeface="Calibri"/>
                <a:cs typeface="Calibri"/>
              </a:rPr>
              <a:t>victimes</a:t>
            </a:r>
            <a:r>
              <a:rPr sz="2450" b="1" spc="10" dirty="0">
                <a:solidFill>
                  <a:srgbClr val="231F20"/>
                </a:solidFill>
                <a:latin typeface="Calibri"/>
                <a:cs typeface="Calibri"/>
              </a:rPr>
              <a:t> </a:t>
            </a:r>
            <a:r>
              <a:rPr sz="2450" b="1" spc="65" dirty="0">
                <a:solidFill>
                  <a:srgbClr val="231F20"/>
                </a:solidFill>
                <a:latin typeface="Calibri"/>
                <a:cs typeface="Calibri"/>
              </a:rPr>
              <a:t>d’actes</a:t>
            </a:r>
            <a:r>
              <a:rPr sz="2450" b="1" spc="15" dirty="0">
                <a:solidFill>
                  <a:srgbClr val="231F20"/>
                </a:solidFill>
                <a:latin typeface="Calibri"/>
                <a:cs typeface="Calibri"/>
              </a:rPr>
              <a:t> </a:t>
            </a:r>
            <a:r>
              <a:rPr sz="2450" b="1" dirty="0">
                <a:solidFill>
                  <a:srgbClr val="231F20"/>
                </a:solidFill>
                <a:latin typeface="Calibri"/>
                <a:cs typeface="Calibri"/>
              </a:rPr>
              <a:t>de</a:t>
            </a:r>
            <a:r>
              <a:rPr sz="2450" b="1" spc="10" dirty="0">
                <a:solidFill>
                  <a:srgbClr val="231F20"/>
                </a:solidFill>
                <a:latin typeface="Calibri"/>
                <a:cs typeface="Calibri"/>
              </a:rPr>
              <a:t> </a:t>
            </a:r>
            <a:r>
              <a:rPr sz="2450" b="1" spc="90" dirty="0">
                <a:solidFill>
                  <a:srgbClr val="231F20"/>
                </a:solidFill>
                <a:latin typeface="Calibri"/>
                <a:cs typeface="Calibri"/>
              </a:rPr>
              <a:t>cybermalveillance</a:t>
            </a:r>
            <a:r>
              <a:rPr sz="2450" b="1" spc="15" dirty="0">
                <a:solidFill>
                  <a:srgbClr val="231F20"/>
                </a:solidFill>
                <a:latin typeface="Calibri"/>
                <a:cs typeface="Calibri"/>
              </a:rPr>
              <a:t> </a:t>
            </a:r>
            <a:r>
              <a:rPr sz="2450" b="1" spc="-20" dirty="0">
                <a:solidFill>
                  <a:srgbClr val="231F20"/>
                </a:solidFill>
                <a:latin typeface="Calibri"/>
                <a:cs typeface="Calibri"/>
              </a:rPr>
              <a:t>pour </a:t>
            </a:r>
            <a:r>
              <a:rPr sz="2450" b="1" spc="60" dirty="0">
                <a:solidFill>
                  <a:srgbClr val="231F20"/>
                </a:solidFill>
                <a:latin typeface="Calibri"/>
                <a:cs typeface="Calibri"/>
              </a:rPr>
              <a:t>obtenir</a:t>
            </a:r>
            <a:r>
              <a:rPr sz="2450" b="1" spc="5" dirty="0">
                <a:solidFill>
                  <a:srgbClr val="231F20"/>
                </a:solidFill>
                <a:latin typeface="Calibri"/>
                <a:cs typeface="Calibri"/>
              </a:rPr>
              <a:t> </a:t>
            </a:r>
            <a:r>
              <a:rPr sz="2450" b="1" spc="100" dirty="0">
                <a:solidFill>
                  <a:srgbClr val="231F20"/>
                </a:solidFill>
                <a:latin typeface="Calibri"/>
                <a:cs typeface="Calibri"/>
              </a:rPr>
              <a:t>plus</a:t>
            </a:r>
            <a:r>
              <a:rPr sz="2450" b="1" spc="5" dirty="0">
                <a:solidFill>
                  <a:srgbClr val="231F20"/>
                </a:solidFill>
                <a:latin typeface="Calibri"/>
                <a:cs typeface="Calibri"/>
              </a:rPr>
              <a:t> </a:t>
            </a:r>
            <a:r>
              <a:rPr sz="2450" b="1" dirty="0">
                <a:solidFill>
                  <a:srgbClr val="231F20"/>
                </a:solidFill>
                <a:latin typeface="Calibri"/>
                <a:cs typeface="Calibri"/>
              </a:rPr>
              <a:t>de </a:t>
            </a:r>
            <a:r>
              <a:rPr sz="2450" b="1" spc="85" dirty="0">
                <a:solidFill>
                  <a:srgbClr val="231F20"/>
                </a:solidFill>
                <a:latin typeface="Calibri"/>
                <a:cs typeface="Calibri"/>
              </a:rPr>
              <a:t>conseils</a:t>
            </a:r>
            <a:endParaRPr sz="2450" b="1" dirty="0">
              <a:latin typeface="Calibri"/>
              <a:cs typeface="Calibri"/>
            </a:endParaRPr>
          </a:p>
        </p:txBody>
      </p:sp>
      <p:sp>
        <p:nvSpPr>
          <p:cNvPr id="10" name="object 10"/>
          <p:cNvSpPr/>
          <p:nvPr/>
        </p:nvSpPr>
        <p:spPr>
          <a:xfrm>
            <a:off x="15404247" y="7995694"/>
            <a:ext cx="1451610" cy="0"/>
          </a:xfrm>
          <a:custGeom>
            <a:avLst/>
            <a:gdLst/>
            <a:ahLst/>
            <a:cxnLst/>
            <a:rect l="l" t="t" r="r" b="b"/>
            <a:pathLst>
              <a:path w="1451609">
                <a:moveTo>
                  <a:pt x="0" y="0"/>
                </a:moveTo>
                <a:lnTo>
                  <a:pt x="1451557" y="0"/>
                </a:lnTo>
              </a:path>
            </a:pathLst>
          </a:custGeom>
          <a:ln w="7853">
            <a:solidFill>
              <a:srgbClr val="205E9E"/>
            </a:solidFill>
          </a:ln>
        </p:spPr>
        <p:txBody>
          <a:bodyPr wrap="square" lIns="0" tIns="0" rIns="0" bIns="0" rtlCol="0"/>
          <a:lstStyle/>
          <a:p>
            <a:endParaRPr/>
          </a:p>
        </p:txBody>
      </p:sp>
      <p:sp>
        <p:nvSpPr>
          <p:cNvPr id="11" name="object 11"/>
          <p:cNvSpPr txBox="1"/>
          <p:nvPr/>
        </p:nvSpPr>
        <p:spPr>
          <a:xfrm>
            <a:off x="12205818" y="3133558"/>
            <a:ext cx="4932831" cy="4984697"/>
          </a:xfrm>
          <a:prstGeom prst="rect">
            <a:avLst/>
          </a:prstGeom>
        </p:spPr>
        <p:txBody>
          <a:bodyPr vert="horz" wrap="square" lIns="0" tIns="110489" rIns="0" bIns="0" rtlCol="0">
            <a:spAutoFit/>
          </a:bodyPr>
          <a:lstStyle/>
          <a:p>
            <a:pPr marL="12700" marR="267335">
              <a:lnSpc>
                <a:spcPts val="4190"/>
              </a:lnSpc>
              <a:spcBef>
                <a:spcPts val="869"/>
              </a:spcBef>
            </a:pPr>
            <a:r>
              <a:rPr lang="fr-FR" sz="4100" b="1" spc="-150" dirty="0">
                <a:solidFill>
                  <a:srgbClr val="7C2D9B"/>
                </a:solidFill>
                <a:latin typeface="Calibri"/>
                <a:cs typeface="Calibri"/>
              </a:rPr>
              <a:t>ET SI </a:t>
            </a:r>
            <a:r>
              <a:rPr lang="fr-FR" sz="4100" b="1" u="sng" spc="-150" dirty="0">
                <a:solidFill>
                  <a:srgbClr val="7C2D9B"/>
                </a:solidFill>
                <a:uFill>
                  <a:solidFill>
                    <a:srgbClr val="7C2D9B"/>
                  </a:solidFill>
                </a:uFill>
                <a:latin typeface="Calibri"/>
                <a:cs typeface="Calibri"/>
              </a:rPr>
              <a:t>VOUS AVEZ PAYÉ</a:t>
            </a:r>
            <a:r>
              <a:rPr lang="fr-FR" sz="4100" b="1" spc="-150" dirty="0">
                <a:solidFill>
                  <a:srgbClr val="7C2D9B"/>
                </a:solidFill>
                <a:latin typeface="Calibri"/>
                <a:cs typeface="Calibri"/>
              </a:rPr>
              <a:t> ET ÊTES VICTIME D’UNE ESCROQUERIE ?</a:t>
            </a:r>
            <a:endParaRPr lang="fr-FR" sz="4100" b="1" spc="-150" dirty="0">
              <a:latin typeface="Calibri"/>
              <a:cs typeface="Calibri"/>
            </a:endParaRPr>
          </a:p>
          <a:p>
            <a:pPr marL="27305" marR="161290">
              <a:lnSpc>
                <a:spcPts val="2580"/>
              </a:lnSpc>
              <a:spcBef>
                <a:spcPts val="4625"/>
              </a:spcBef>
            </a:pPr>
            <a:r>
              <a:rPr lang="fr-FR" sz="2450" b="1" spc="90" dirty="0">
                <a:solidFill>
                  <a:srgbClr val="231F20"/>
                </a:solidFill>
                <a:latin typeface="Calibri"/>
                <a:cs typeface="Calibri"/>
              </a:rPr>
              <a:t>Changez</a:t>
            </a:r>
            <a:r>
              <a:rPr sz="2450" b="1" spc="-5" dirty="0">
                <a:solidFill>
                  <a:srgbClr val="231F20"/>
                </a:solidFill>
                <a:latin typeface="Calibri"/>
                <a:cs typeface="Calibri"/>
              </a:rPr>
              <a:t> </a:t>
            </a:r>
            <a:r>
              <a:rPr sz="2450" b="1" spc="55" dirty="0">
                <a:solidFill>
                  <a:srgbClr val="231F20"/>
                </a:solidFill>
                <a:latin typeface="Calibri"/>
                <a:cs typeface="Calibri"/>
              </a:rPr>
              <a:t>immédiatement</a:t>
            </a:r>
            <a:r>
              <a:rPr sz="2450" b="1" dirty="0">
                <a:solidFill>
                  <a:srgbClr val="231F20"/>
                </a:solidFill>
                <a:latin typeface="Calibri"/>
                <a:cs typeface="Calibri"/>
              </a:rPr>
              <a:t> </a:t>
            </a:r>
            <a:r>
              <a:rPr sz="2450" b="1" spc="100" dirty="0">
                <a:solidFill>
                  <a:srgbClr val="231F20"/>
                </a:solidFill>
                <a:latin typeface="Calibri"/>
                <a:cs typeface="Calibri"/>
              </a:rPr>
              <a:t>les</a:t>
            </a:r>
            <a:r>
              <a:rPr sz="2450" b="1" dirty="0">
                <a:solidFill>
                  <a:srgbClr val="231F20"/>
                </a:solidFill>
                <a:latin typeface="Calibri"/>
                <a:cs typeface="Calibri"/>
              </a:rPr>
              <a:t> </a:t>
            </a:r>
            <a:r>
              <a:rPr sz="2450" b="1" spc="40" dirty="0">
                <a:solidFill>
                  <a:srgbClr val="231F20"/>
                </a:solidFill>
                <a:latin typeface="Calibri"/>
                <a:cs typeface="Calibri"/>
              </a:rPr>
              <a:t>mots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75" dirty="0">
                <a:solidFill>
                  <a:srgbClr val="231F20"/>
                </a:solidFill>
                <a:latin typeface="Calibri"/>
                <a:cs typeface="Calibri"/>
              </a:rPr>
              <a:t>passe</a:t>
            </a:r>
            <a:r>
              <a:rPr sz="2450" b="1" spc="15" dirty="0">
                <a:solidFill>
                  <a:srgbClr val="231F20"/>
                </a:solidFill>
                <a:latin typeface="Calibri"/>
                <a:cs typeface="Calibri"/>
              </a:rPr>
              <a:t> </a:t>
            </a:r>
            <a:r>
              <a:rPr sz="2450" b="1" spc="50" dirty="0">
                <a:solidFill>
                  <a:srgbClr val="231F20"/>
                </a:solidFill>
                <a:latin typeface="Calibri"/>
                <a:cs typeface="Calibri"/>
              </a:rPr>
              <a:t>des</a:t>
            </a:r>
            <a:r>
              <a:rPr sz="2450" b="1" spc="10" dirty="0">
                <a:solidFill>
                  <a:srgbClr val="231F20"/>
                </a:solidFill>
                <a:latin typeface="Calibri"/>
                <a:cs typeface="Calibri"/>
              </a:rPr>
              <a:t> </a:t>
            </a:r>
            <a:r>
              <a:rPr sz="2450" b="1" spc="50" dirty="0">
                <a:solidFill>
                  <a:srgbClr val="231F20"/>
                </a:solidFill>
                <a:latin typeface="Calibri"/>
                <a:cs typeface="Calibri"/>
              </a:rPr>
              <a:t>comptes</a:t>
            </a:r>
            <a:r>
              <a:rPr sz="2450" b="1" spc="15" dirty="0">
                <a:solidFill>
                  <a:srgbClr val="231F20"/>
                </a:solidFill>
                <a:latin typeface="Calibri"/>
                <a:cs typeface="Calibri"/>
              </a:rPr>
              <a:t> </a:t>
            </a:r>
            <a:r>
              <a:rPr sz="2450" b="1" spc="45" dirty="0">
                <a:solidFill>
                  <a:srgbClr val="231F20"/>
                </a:solidFill>
                <a:latin typeface="Calibri"/>
                <a:cs typeface="Calibri"/>
              </a:rPr>
              <a:t>compromis</a:t>
            </a:r>
            <a:endParaRPr sz="2450" b="1" dirty="0">
              <a:latin typeface="Calibri"/>
              <a:cs typeface="Calibri"/>
            </a:endParaRPr>
          </a:p>
          <a:p>
            <a:pPr marL="27305">
              <a:lnSpc>
                <a:spcPts val="2760"/>
              </a:lnSpc>
              <a:spcBef>
                <a:spcPts val="2180"/>
              </a:spcBef>
            </a:pPr>
            <a:r>
              <a:rPr sz="2450" b="1" spc="75" dirty="0">
                <a:solidFill>
                  <a:srgbClr val="231F20"/>
                </a:solidFill>
                <a:latin typeface="Calibri"/>
                <a:cs typeface="Calibri"/>
              </a:rPr>
              <a:t>Adressez-</a:t>
            </a:r>
            <a:r>
              <a:rPr sz="2450" b="1" spc="70" dirty="0">
                <a:solidFill>
                  <a:srgbClr val="231F20"/>
                </a:solidFill>
                <a:latin typeface="Calibri"/>
                <a:cs typeface="Calibri"/>
              </a:rPr>
              <a:t>vous</a:t>
            </a:r>
            <a:r>
              <a:rPr sz="2450" b="1" spc="100" dirty="0">
                <a:solidFill>
                  <a:srgbClr val="231F20"/>
                </a:solidFill>
                <a:latin typeface="Calibri"/>
                <a:cs typeface="Calibri"/>
              </a:rPr>
              <a:t> </a:t>
            </a:r>
            <a:r>
              <a:rPr sz="2450" b="1" spc="90" dirty="0">
                <a:solidFill>
                  <a:srgbClr val="231F20"/>
                </a:solidFill>
                <a:latin typeface="Calibri"/>
                <a:cs typeface="Calibri"/>
              </a:rPr>
              <a:t>à</a:t>
            </a:r>
            <a:r>
              <a:rPr sz="2450" b="1" spc="100" dirty="0">
                <a:solidFill>
                  <a:srgbClr val="231F20"/>
                </a:solidFill>
                <a:latin typeface="Calibri"/>
                <a:cs typeface="Calibri"/>
              </a:rPr>
              <a:t> </a:t>
            </a:r>
            <a:r>
              <a:rPr sz="2450" b="1" dirty="0">
                <a:solidFill>
                  <a:srgbClr val="231F20"/>
                </a:solidFill>
                <a:latin typeface="Calibri"/>
                <a:cs typeface="Calibri"/>
              </a:rPr>
              <a:t>votre</a:t>
            </a:r>
            <a:r>
              <a:rPr sz="2450" b="1" spc="105" dirty="0">
                <a:solidFill>
                  <a:srgbClr val="231F20"/>
                </a:solidFill>
                <a:latin typeface="Calibri"/>
                <a:cs typeface="Calibri"/>
              </a:rPr>
              <a:t> </a:t>
            </a:r>
            <a:r>
              <a:rPr sz="2450" b="1" dirty="0">
                <a:solidFill>
                  <a:srgbClr val="231F20"/>
                </a:solidFill>
                <a:latin typeface="Calibri"/>
                <a:cs typeface="Calibri"/>
              </a:rPr>
              <a:t>banque</a:t>
            </a:r>
            <a:r>
              <a:rPr sz="2450" b="1" spc="105" dirty="0">
                <a:solidFill>
                  <a:srgbClr val="231F20"/>
                </a:solidFill>
                <a:latin typeface="Calibri"/>
                <a:cs typeface="Calibri"/>
              </a:rPr>
              <a:t> </a:t>
            </a:r>
            <a:r>
              <a:rPr sz="2450" b="1" spc="-20" dirty="0">
                <a:solidFill>
                  <a:srgbClr val="231F20"/>
                </a:solidFill>
                <a:latin typeface="Calibri"/>
                <a:cs typeface="Calibri"/>
              </a:rPr>
              <a:t>pour</a:t>
            </a:r>
            <a:endParaRPr sz="2450" b="1" dirty="0">
              <a:latin typeface="Calibri"/>
              <a:cs typeface="Calibri"/>
            </a:endParaRPr>
          </a:p>
          <a:p>
            <a:pPr marL="27305">
              <a:lnSpc>
                <a:spcPts val="2760"/>
              </a:lnSpc>
            </a:pPr>
            <a:r>
              <a:rPr sz="2450" b="1" spc="55" dirty="0">
                <a:solidFill>
                  <a:srgbClr val="231F20"/>
                </a:solidFill>
                <a:latin typeface="Calibri"/>
                <a:cs typeface="Calibri"/>
              </a:rPr>
              <a:t>tenter</a:t>
            </a:r>
            <a:r>
              <a:rPr sz="2450" b="1" spc="5" dirty="0">
                <a:solidFill>
                  <a:srgbClr val="231F20"/>
                </a:solidFill>
                <a:latin typeface="Calibri"/>
                <a:cs typeface="Calibri"/>
              </a:rPr>
              <a:t> </a:t>
            </a:r>
            <a:r>
              <a:rPr sz="2450" b="1" dirty="0">
                <a:solidFill>
                  <a:srgbClr val="231F20"/>
                </a:solidFill>
                <a:latin typeface="Calibri"/>
                <a:cs typeface="Calibri"/>
              </a:rPr>
              <a:t>de </a:t>
            </a:r>
            <a:r>
              <a:rPr sz="2450" b="1" spc="90" dirty="0">
                <a:solidFill>
                  <a:srgbClr val="231F20"/>
                </a:solidFill>
                <a:latin typeface="Calibri"/>
                <a:cs typeface="Calibri"/>
              </a:rPr>
              <a:t>faire</a:t>
            </a:r>
            <a:r>
              <a:rPr sz="2450" b="1" spc="10" dirty="0">
                <a:solidFill>
                  <a:srgbClr val="231F20"/>
                </a:solidFill>
                <a:latin typeface="Calibri"/>
                <a:cs typeface="Calibri"/>
              </a:rPr>
              <a:t> </a:t>
            </a:r>
            <a:r>
              <a:rPr sz="2450" b="1" spc="75" dirty="0">
                <a:solidFill>
                  <a:srgbClr val="231F20"/>
                </a:solidFill>
                <a:latin typeface="Calibri"/>
                <a:cs typeface="Calibri"/>
              </a:rPr>
              <a:t>annuler</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5" dirty="0">
                <a:solidFill>
                  <a:srgbClr val="231F20"/>
                </a:solidFill>
                <a:latin typeface="Calibri"/>
                <a:cs typeface="Calibri"/>
              </a:rPr>
              <a:t> </a:t>
            </a:r>
            <a:r>
              <a:rPr sz="2450" b="1" spc="45" dirty="0">
                <a:solidFill>
                  <a:srgbClr val="231F20"/>
                </a:solidFill>
                <a:latin typeface="Calibri"/>
                <a:cs typeface="Calibri"/>
              </a:rPr>
              <a:t>paiement</a:t>
            </a:r>
            <a:endParaRPr sz="2450" b="1" dirty="0">
              <a:latin typeface="Calibri"/>
              <a:cs typeface="Calibri"/>
            </a:endParaRPr>
          </a:p>
          <a:p>
            <a:pPr marL="27305">
              <a:lnSpc>
                <a:spcPts val="2760"/>
              </a:lnSpc>
              <a:spcBef>
                <a:spcPts val="2215"/>
              </a:spcBef>
            </a:pPr>
            <a:r>
              <a:rPr sz="2450" b="1" spc="80" dirty="0">
                <a:solidFill>
                  <a:srgbClr val="231F20"/>
                </a:solidFill>
                <a:latin typeface="Calibri"/>
                <a:cs typeface="Calibri"/>
              </a:rPr>
              <a:t>Portez</a:t>
            </a:r>
            <a:r>
              <a:rPr sz="2450" b="1" spc="5" dirty="0">
                <a:solidFill>
                  <a:srgbClr val="231F20"/>
                </a:solidFill>
                <a:latin typeface="Calibri"/>
                <a:cs typeface="Calibri"/>
              </a:rPr>
              <a:t> </a:t>
            </a:r>
            <a:r>
              <a:rPr sz="2450" b="1" spc="90" dirty="0">
                <a:solidFill>
                  <a:srgbClr val="231F20"/>
                </a:solidFill>
                <a:latin typeface="Calibri"/>
                <a:cs typeface="Calibri"/>
              </a:rPr>
              <a:t>plainte</a:t>
            </a:r>
            <a:r>
              <a:rPr sz="2450" b="1" spc="10" dirty="0">
                <a:solidFill>
                  <a:srgbClr val="231F20"/>
                </a:solidFill>
                <a:latin typeface="Calibri"/>
                <a:cs typeface="Calibri"/>
              </a:rPr>
              <a:t> </a:t>
            </a:r>
            <a:r>
              <a:rPr sz="2450" b="1" dirty="0">
                <a:solidFill>
                  <a:srgbClr val="231F20"/>
                </a:solidFill>
                <a:latin typeface="Calibri"/>
                <a:cs typeface="Calibri"/>
              </a:rPr>
              <a:t>en</a:t>
            </a:r>
            <a:r>
              <a:rPr sz="2450" b="1" spc="5" dirty="0">
                <a:solidFill>
                  <a:srgbClr val="231F20"/>
                </a:solidFill>
                <a:latin typeface="Calibri"/>
                <a:cs typeface="Calibri"/>
              </a:rPr>
              <a:t> </a:t>
            </a:r>
            <a:r>
              <a:rPr sz="2450" b="1" spc="105" dirty="0">
                <a:solidFill>
                  <a:srgbClr val="231F20"/>
                </a:solidFill>
                <a:latin typeface="Calibri"/>
                <a:cs typeface="Calibri"/>
              </a:rPr>
              <a:t>ligne,</a:t>
            </a:r>
            <a:r>
              <a:rPr sz="2450" b="1" spc="5" dirty="0">
                <a:solidFill>
                  <a:srgbClr val="231F20"/>
                </a:solidFill>
                <a:latin typeface="Calibri"/>
                <a:cs typeface="Calibri"/>
              </a:rPr>
              <a:t> </a:t>
            </a:r>
            <a:r>
              <a:rPr sz="2450" b="1" spc="85" dirty="0">
                <a:solidFill>
                  <a:srgbClr val="231F20"/>
                </a:solidFill>
                <a:latin typeface="Calibri"/>
                <a:cs typeface="Calibri"/>
              </a:rPr>
              <a:t>grâce</a:t>
            </a:r>
            <a:r>
              <a:rPr sz="2450" b="1" spc="10" dirty="0">
                <a:solidFill>
                  <a:srgbClr val="231F20"/>
                </a:solidFill>
                <a:latin typeface="Calibri"/>
                <a:cs typeface="Calibri"/>
              </a:rPr>
              <a:t> </a:t>
            </a:r>
            <a:r>
              <a:rPr sz="2450" b="1" spc="40" dirty="0">
                <a:solidFill>
                  <a:srgbClr val="231F20"/>
                </a:solidFill>
                <a:latin typeface="Calibri"/>
                <a:cs typeface="Calibri"/>
              </a:rPr>
              <a:t>au</a:t>
            </a:r>
            <a:endParaRPr sz="2450" b="1" dirty="0">
              <a:latin typeface="Calibri"/>
              <a:cs typeface="Calibri"/>
            </a:endParaRPr>
          </a:p>
          <a:p>
            <a:pPr marL="27305">
              <a:lnSpc>
                <a:spcPts val="2760"/>
              </a:lnSpc>
            </a:pPr>
            <a:r>
              <a:rPr sz="2450" b="1" spc="95" dirty="0">
                <a:solidFill>
                  <a:srgbClr val="231F20"/>
                </a:solidFill>
                <a:latin typeface="Calibri"/>
                <a:cs typeface="Calibri"/>
              </a:rPr>
              <a:t>dispositif</a:t>
            </a:r>
            <a:r>
              <a:rPr sz="2450" b="1" spc="-5" dirty="0">
                <a:solidFill>
                  <a:srgbClr val="231F20"/>
                </a:solidFill>
                <a:latin typeface="Calibri"/>
                <a:cs typeface="Calibri"/>
              </a:rPr>
              <a:t> </a:t>
            </a:r>
            <a:r>
              <a:rPr sz="2450" b="1" spc="185" dirty="0">
                <a:solidFill>
                  <a:srgbClr val="231F20"/>
                </a:solidFill>
                <a:latin typeface="Calibri"/>
                <a:cs typeface="Calibri"/>
              </a:rPr>
              <a:t>THESEE</a:t>
            </a:r>
            <a:r>
              <a:rPr sz="2450" b="1" dirty="0">
                <a:solidFill>
                  <a:srgbClr val="231F20"/>
                </a:solidFill>
                <a:latin typeface="Calibri"/>
                <a:cs typeface="Calibri"/>
              </a:rPr>
              <a:t> </a:t>
            </a:r>
            <a:r>
              <a:rPr sz="2450" b="1" spc="50" dirty="0">
                <a:solidFill>
                  <a:srgbClr val="231F20"/>
                </a:solidFill>
                <a:latin typeface="Calibri"/>
                <a:cs typeface="Calibri"/>
              </a:rPr>
              <a:t>et</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5" dirty="0">
                <a:solidFill>
                  <a:srgbClr val="231F20"/>
                </a:solidFill>
                <a:latin typeface="Calibri"/>
                <a:cs typeface="Calibri"/>
              </a:rPr>
              <a:t> </a:t>
            </a:r>
            <a:r>
              <a:rPr sz="2450" b="1" spc="75" dirty="0">
                <a:solidFill>
                  <a:srgbClr val="205E9E"/>
                </a:solidFill>
                <a:latin typeface="Calibri"/>
                <a:cs typeface="Calibri"/>
                <a:hlinkClick r:id="rId2"/>
              </a:rPr>
              <a:t>formulaire</a:t>
            </a:r>
            <a:endParaRPr sz="2450" b="1" dirty="0">
              <a:latin typeface="Calibri"/>
              <a:cs typeface="Calibri"/>
            </a:endParaRPr>
          </a:p>
        </p:txBody>
      </p:sp>
      <p:sp>
        <p:nvSpPr>
          <p:cNvPr id="12" name="object 12"/>
          <p:cNvSpPr txBox="1"/>
          <p:nvPr/>
        </p:nvSpPr>
        <p:spPr>
          <a:xfrm>
            <a:off x="12220659" y="8017176"/>
            <a:ext cx="4065131" cy="729615"/>
          </a:xfrm>
          <a:prstGeom prst="rect">
            <a:avLst/>
          </a:prstGeom>
        </p:spPr>
        <p:txBody>
          <a:bodyPr vert="horz" wrap="square" lIns="0" tIns="64769" rIns="0" bIns="0" rtlCol="0">
            <a:spAutoFit/>
          </a:bodyPr>
          <a:lstStyle/>
          <a:p>
            <a:pPr marL="12700" marR="5080">
              <a:lnSpc>
                <a:spcPts val="2580"/>
              </a:lnSpc>
              <a:spcBef>
                <a:spcPts val="509"/>
              </a:spcBef>
            </a:pPr>
            <a:r>
              <a:rPr sz="2450" b="1" dirty="0">
                <a:solidFill>
                  <a:srgbClr val="231F20"/>
                </a:solidFill>
                <a:latin typeface="Calibri"/>
                <a:cs typeface="Calibri"/>
              </a:rPr>
              <a:t>de</a:t>
            </a:r>
            <a:r>
              <a:rPr sz="2450" b="1" spc="10" dirty="0">
                <a:solidFill>
                  <a:srgbClr val="231F20"/>
                </a:solidFill>
                <a:latin typeface="Calibri"/>
                <a:cs typeface="Calibri"/>
              </a:rPr>
              <a:t> </a:t>
            </a:r>
            <a:r>
              <a:rPr sz="2450" b="1" spc="85" dirty="0">
                <a:solidFill>
                  <a:srgbClr val="231F20"/>
                </a:solidFill>
                <a:latin typeface="Calibri"/>
                <a:cs typeface="Calibri"/>
              </a:rPr>
              <a:t>choix</a:t>
            </a:r>
            <a:r>
              <a:rPr sz="2450" b="1" spc="15" dirty="0">
                <a:solidFill>
                  <a:srgbClr val="231F20"/>
                </a:solidFill>
                <a:latin typeface="Calibri"/>
                <a:cs typeface="Calibri"/>
              </a:rPr>
              <a:t> </a:t>
            </a:r>
            <a:r>
              <a:rPr sz="2450" b="1" spc="80" dirty="0">
                <a:solidFill>
                  <a:srgbClr val="231F20"/>
                </a:solidFill>
                <a:latin typeface="Calibri"/>
                <a:cs typeface="Calibri"/>
              </a:rPr>
              <a:t>guidé</a:t>
            </a:r>
            <a:r>
              <a:rPr sz="2450" b="1" spc="15" dirty="0">
                <a:solidFill>
                  <a:srgbClr val="231F20"/>
                </a:solidFill>
                <a:latin typeface="Calibri"/>
                <a:cs typeface="Calibri"/>
              </a:rPr>
              <a:t> </a:t>
            </a:r>
            <a:r>
              <a:rPr sz="2450" b="1" spc="70" dirty="0">
                <a:solidFill>
                  <a:srgbClr val="231F20"/>
                </a:solidFill>
                <a:latin typeface="Calibri"/>
                <a:cs typeface="Calibri"/>
              </a:rPr>
              <a:t>disponible</a:t>
            </a:r>
            <a:r>
              <a:rPr sz="2450" b="1" spc="15" dirty="0">
                <a:solidFill>
                  <a:srgbClr val="231F20"/>
                </a:solidFill>
                <a:latin typeface="Calibri"/>
                <a:cs typeface="Calibri"/>
              </a:rPr>
              <a:t> </a:t>
            </a:r>
            <a:r>
              <a:rPr sz="2450" b="1" spc="70" dirty="0">
                <a:solidFill>
                  <a:srgbClr val="231F20"/>
                </a:solidFill>
                <a:latin typeface="Calibri"/>
                <a:cs typeface="Calibri"/>
              </a:rPr>
              <a:t>sur </a:t>
            </a:r>
            <a:r>
              <a:rPr sz="2450" b="1" spc="90" dirty="0">
                <a:solidFill>
                  <a:srgbClr val="231F20"/>
                </a:solidFill>
                <a:latin typeface="Calibri"/>
                <a:cs typeface="Calibri"/>
              </a:rPr>
              <a:t>service-</a:t>
            </a:r>
            <a:r>
              <a:rPr sz="2450" b="1" spc="95" dirty="0">
                <a:solidFill>
                  <a:srgbClr val="231F20"/>
                </a:solidFill>
                <a:latin typeface="Calibri"/>
                <a:cs typeface="Calibri"/>
              </a:rPr>
              <a:t>public.fr</a:t>
            </a:r>
            <a:endParaRPr sz="2450" b="1" dirty="0">
              <a:latin typeface="Calibri"/>
              <a:cs typeface="Calibri"/>
            </a:endParaRPr>
          </a:p>
        </p:txBody>
      </p:sp>
      <p:sp>
        <p:nvSpPr>
          <p:cNvPr id="31" name="object 13">
            <a:extLst>
              <a:ext uri="{FF2B5EF4-FFF2-40B4-BE49-F238E27FC236}">
                <a16:creationId xmlns:a16="http://schemas.microsoft.com/office/drawing/2014/main" id="{433E4367-C4FC-E6A8-28B8-C3E183A09E9C}"/>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F3BA434D-3BC2-494E-12C7-F71CE063F306}"/>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D9FFB6C3-19CB-3AD8-BB80-311E2E2F212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4A84F76E-DD8E-9B8F-298A-7C4A7DED8809}"/>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A1FBAD6A-E5AD-56B0-E34E-B9A2A56011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AA912FCA-4C9E-7663-2E00-EFB167E1945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7D6FF15F-EF06-700E-85C7-3EDB88CFC92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D51F0ED5-2AF2-05C1-0D95-EA33F30B16E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55702FE7-5BB3-060F-9D4E-DFC3891C9D0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5362545E-9451-BC50-D1B1-45852541B8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E04B78D-CABF-8EE5-36BD-92A072328405}"/>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79B870EB-3FBA-CD55-5B5F-9FEFC35DDE7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6B6719E0-1E4C-6E73-5C23-730F1DC7ED9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03BAEB4C-85AF-C2C0-661E-97938C3FC112}"/>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9A370D91-B336-2506-8496-C39D124F0A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3DF05831-FD29-EA5B-9E70-C68B078658E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CC007D7-F5E4-08B4-F832-75200A3FAEDD}"/>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9F052D50-DBB8-DC05-A0E1-3B2E32A0FB3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23" name="object 13">
            <a:extLst>
              <a:ext uri="{FF2B5EF4-FFF2-40B4-BE49-F238E27FC236}">
                <a16:creationId xmlns:a16="http://schemas.microsoft.com/office/drawing/2014/main" id="{C44876A8-4D6A-A942-92BE-21D01FBC15A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4" name="object 15">
            <a:extLst>
              <a:ext uri="{FF2B5EF4-FFF2-40B4-BE49-F238E27FC236}">
                <a16:creationId xmlns:a16="http://schemas.microsoft.com/office/drawing/2014/main" id="{6722EE06-FA56-4E3E-F88C-571348612897}"/>
              </a:ext>
            </a:extLst>
          </p:cNvPr>
          <p:cNvGrpSpPr/>
          <p:nvPr/>
        </p:nvGrpSpPr>
        <p:grpSpPr>
          <a:xfrm>
            <a:off x="717524" y="611775"/>
            <a:ext cx="18580100" cy="436245"/>
            <a:chOff x="717524" y="611775"/>
            <a:chExt cx="18580100" cy="436245"/>
          </a:xfrm>
        </p:grpSpPr>
        <p:sp>
          <p:nvSpPr>
            <p:cNvPr id="25" name="object 16">
              <a:extLst>
                <a:ext uri="{FF2B5EF4-FFF2-40B4-BE49-F238E27FC236}">
                  <a16:creationId xmlns:a16="http://schemas.microsoft.com/office/drawing/2014/main" id="{FAF04386-4DF5-6EB5-F8B2-B8FC3069C7E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26" name="object 17">
              <a:extLst>
                <a:ext uri="{FF2B5EF4-FFF2-40B4-BE49-F238E27FC236}">
                  <a16:creationId xmlns:a16="http://schemas.microsoft.com/office/drawing/2014/main" id="{47182850-3A29-D88E-23DF-F8B1C1F1D8B4}"/>
                </a:ext>
              </a:extLst>
            </p:cNvPr>
            <p:cNvPicPr/>
            <p:nvPr/>
          </p:nvPicPr>
          <p:blipFill>
            <a:blip r:embed="rId2" cstate="print"/>
            <a:stretch>
              <a:fillRect/>
            </a:stretch>
          </p:blipFill>
          <p:spPr>
            <a:xfrm>
              <a:off x="10231913" y="804489"/>
              <a:ext cx="101850" cy="104708"/>
            </a:xfrm>
            <a:prstGeom prst="rect">
              <a:avLst/>
            </a:prstGeom>
          </p:spPr>
        </p:pic>
        <p:sp>
          <p:nvSpPr>
            <p:cNvPr id="27" name="object 18">
              <a:extLst>
                <a:ext uri="{FF2B5EF4-FFF2-40B4-BE49-F238E27FC236}">
                  <a16:creationId xmlns:a16="http://schemas.microsoft.com/office/drawing/2014/main" id="{8B40512C-AB95-C2F3-7C03-88D5E983F38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8" name="object 19">
              <a:extLst>
                <a:ext uri="{FF2B5EF4-FFF2-40B4-BE49-F238E27FC236}">
                  <a16:creationId xmlns:a16="http://schemas.microsoft.com/office/drawing/2014/main" id="{0B2003B5-15FE-6E7F-2562-E05FBF4DF8E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29" name="object 20">
              <a:extLst>
                <a:ext uri="{FF2B5EF4-FFF2-40B4-BE49-F238E27FC236}">
                  <a16:creationId xmlns:a16="http://schemas.microsoft.com/office/drawing/2014/main" id="{C0867366-F8D5-A508-E1D8-E23DFF0EC9E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0" name="object 21">
              <a:extLst>
                <a:ext uri="{FF2B5EF4-FFF2-40B4-BE49-F238E27FC236}">
                  <a16:creationId xmlns:a16="http://schemas.microsoft.com/office/drawing/2014/main" id="{87481B9C-3616-5635-5A09-301D58AB00B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1" name="object 22">
              <a:extLst>
                <a:ext uri="{FF2B5EF4-FFF2-40B4-BE49-F238E27FC236}">
                  <a16:creationId xmlns:a16="http://schemas.microsoft.com/office/drawing/2014/main" id="{DE7FC0B0-0E5C-00C3-2C64-DA0151E65B8A}"/>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2" name="object 23">
              <a:extLst>
                <a:ext uri="{FF2B5EF4-FFF2-40B4-BE49-F238E27FC236}">
                  <a16:creationId xmlns:a16="http://schemas.microsoft.com/office/drawing/2014/main" id="{0AB7CC48-CF94-4AC7-6BEC-EFBEC81BC76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3" name="object 24">
              <a:extLst>
                <a:ext uri="{FF2B5EF4-FFF2-40B4-BE49-F238E27FC236}">
                  <a16:creationId xmlns:a16="http://schemas.microsoft.com/office/drawing/2014/main" id="{A7D58A8B-F779-AEBC-E259-675F61B37009}"/>
                </a:ext>
              </a:extLst>
            </p:cNvPr>
            <p:cNvPicPr/>
            <p:nvPr/>
          </p:nvPicPr>
          <p:blipFill>
            <a:blip r:embed="rId3" cstate="print"/>
            <a:stretch>
              <a:fillRect/>
            </a:stretch>
          </p:blipFill>
          <p:spPr>
            <a:xfrm>
              <a:off x="908206" y="665402"/>
              <a:ext cx="90711" cy="160393"/>
            </a:xfrm>
            <a:prstGeom prst="rect">
              <a:avLst/>
            </a:prstGeom>
          </p:spPr>
        </p:pic>
        <p:sp>
          <p:nvSpPr>
            <p:cNvPr id="34" name="object 25">
              <a:extLst>
                <a:ext uri="{FF2B5EF4-FFF2-40B4-BE49-F238E27FC236}">
                  <a16:creationId xmlns:a16="http://schemas.microsoft.com/office/drawing/2014/main" id="{FDED9DFA-AC00-FF8C-5B4A-2ABBBFFAE2A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5" name="object 26">
              <a:extLst>
                <a:ext uri="{FF2B5EF4-FFF2-40B4-BE49-F238E27FC236}">
                  <a16:creationId xmlns:a16="http://schemas.microsoft.com/office/drawing/2014/main" id="{0A35FBE5-449C-094C-466B-2E377E59271E}"/>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6" name="object 27">
              <a:extLst>
                <a:ext uri="{FF2B5EF4-FFF2-40B4-BE49-F238E27FC236}">
                  <a16:creationId xmlns:a16="http://schemas.microsoft.com/office/drawing/2014/main" id="{54A999E2-2F3D-6ADF-D4B6-559F7C28252B}"/>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7" name="object 28">
              <a:extLst>
                <a:ext uri="{FF2B5EF4-FFF2-40B4-BE49-F238E27FC236}">
                  <a16:creationId xmlns:a16="http://schemas.microsoft.com/office/drawing/2014/main" id="{993ED0C5-E258-4689-E919-F4C5007BA18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38" name="object 29">
              <a:extLst>
                <a:ext uri="{FF2B5EF4-FFF2-40B4-BE49-F238E27FC236}">
                  <a16:creationId xmlns:a16="http://schemas.microsoft.com/office/drawing/2014/main" id="{EE918D10-47C5-F5D2-7847-DDB730E6C0B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39" name="object 30">
              <a:extLst>
                <a:ext uri="{FF2B5EF4-FFF2-40B4-BE49-F238E27FC236}">
                  <a16:creationId xmlns:a16="http://schemas.microsoft.com/office/drawing/2014/main" id="{A3785351-EFAB-1D5E-4F88-30B69A63CC74}"/>
                </a:ext>
              </a:extLst>
            </p:cNvPr>
            <p:cNvPicPr/>
            <p:nvPr/>
          </p:nvPicPr>
          <p:blipFill>
            <a:blip r:embed="rId4" cstate="print"/>
            <a:stretch>
              <a:fillRect/>
            </a:stretch>
          </p:blipFill>
          <p:spPr>
            <a:xfrm>
              <a:off x="10152472" y="665402"/>
              <a:ext cx="90718" cy="160393"/>
            </a:xfrm>
            <a:prstGeom prst="rect">
              <a:avLst/>
            </a:prstGeom>
          </p:spPr>
        </p:pic>
      </p:grpSp>
      <p:sp>
        <p:nvSpPr>
          <p:cNvPr id="40" name="object 77">
            <a:extLst>
              <a:ext uri="{FF2B5EF4-FFF2-40B4-BE49-F238E27FC236}">
                <a16:creationId xmlns:a16="http://schemas.microsoft.com/office/drawing/2014/main" id="{D65F3962-76C8-CD16-2499-AE5466BA7D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4" name="object 77">
            <a:extLst>
              <a:ext uri="{FF2B5EF4-FFF2-40B4-BE49-F238E27FC236}">
                <a16:creationId xmlns:a16="http://schemas.microsoft.com/office/drawing/2014/main" id="{DAF82325-3141-5E0F-5528-A6B9DD3C974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5" name="object 2">
            <a:extLst>
              <a:ext uri="{FF2B5EF4-FFF2-40B4-BE49-F238E27FC236}">
                <a16:creationId xmlns:a16="http://schemas.microsoft.com/office/drawing/2014/main" id="{D2939D90-58D7-13DA-FA97-9F3B8DC72615}"/>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grpSp>
        <p:nvGrpSpPr>
          <p:cNvPr id="5" name="object 5"/>
          <p:cNvGrpSpPr/>
          <p:nvPr/>
        </p:nvGrpSpPr>
        <p:grpSpPr>
          <a:xfrm>
            <a:off x="1817540" y="4014138"/>
            <a:ext cx="2124075" cy="2625090"/>
            <a:chOff x="1817540" y="4014138"/>
            <a:chExt cx="2124075" cy="2625090"/>
          </a:xfrm>
        </p:grpSpPr>
        <p:sp>
          <p:nvSpPr>
            <p:cNvPr id="6" name="object 6"/>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7" name="object 7"/>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8" name="object 8"/>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9" name="object 9"/>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0" name="object 10"/>
          <p:cNvGrpSpPr/>
          <p:nvPr/>
        </p:nvGrpSpPr>
        <p:grpSpPr>
          <a:xfrm>
            <a:off x="5323506" y="3730875"/>
            <a:ext cx="2370455" cy="2908300"/>
            <a:chOff x="5323506" y="3730875"/>
            <a:chExt cx="2370455" cy="2908300"/>
          </a:xfrm>
        </p:grpSpPr>
        <p:sp>
          <p:nvSpPr>
            <p:cNvPr id="11" name="object 11"/>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2" name="object 12"/>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3" name="object 13"/>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4" name="object 14"/>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33" name="object 13">
            <a:extLst>
              <a:ext uri="{FF2B5EF4-FFF2-40B4-BE49-F238E27FC236}">
                <a16:creationId xmlns:a16="http://schemas.microsoft.com/office/drawing/2014/main" id="{980E9BE6-428E-7119-E3AC-3CEEBAABDFC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4" name="object 15">
            <a:extLst>
              <a:ext uri="{FF2B5EF4-FFF2-40B4-BE49-F238E27FC236}">
                <a16:creationId xmlns:a16="http://schemas.microsoft.com/office/drawing/2014/main" id="{1E040B3F-6F54-CE0D-77EC-5B0C54099E17}"/>
              </a:ext>
            </a:extLst>
          </p:cNvPr>
          <p:cNvGrpSpPr/>
          <p:nvPr/>
        </p:nvGrpSpPr>
        <p:grpSpPr>
          <a:xfrm>
            <a:off x="717524" y="611775"/>
            <a:ext cx="18580100" cy="436245"/>
            <a:chOff x="717524" y="611775"/>
            <a:chExt cx="18580100" cy="436245"/>
          </a:xfrm>
        </p:grpSpPr>
        <p:sp>
          <p:nvSpPr>
            <p:cNvPr id="35" name="object 16">
              <a:extLst>
                <a:ext uri="{FF2B5EF4-FFF2-40B4-BE49-F238E27FC236}">
                  <a16:creationId xmlns:a16="http://schemas.microsoft.com/office/drawing/2014/main" id="{615E1927-05DF-3B7F-89EB-D9FB3A5D1CE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6" name="object 17">
              <a:extLst>
                <a:ext uri="{FF2B5EF4-FFF2-40B4-BE49-F238E27FC236}">
                  <a16:creationId xmlns:a16="http://schemas.microsoft.com/office/drawing/2014/main" id="{DD70AE4B-8702-9A39-4260-E1DA018C15F9}"/>
                </a:ext>
              </a:extLst>
            </p:cNvPr>
            <p:cNvPicPr/>
            <p:nvPr/>
          </p:nvPicPr>
          <p:blipFill>
            <a:blip r:embed="rId2" cstate="print"/>
            <a:stretch>
              <a:fillRect/>
            </a:stretch>
          </p:blipFill>
          <p:spPr>
            <a:xfrm>
              <a:off x="10231913" y="804489"/>
              <a:ext cx="101850" cy="104708"/>
            </a:xfrm>
            <a:prstGeom prst="rect">
              <a:avLst/>
            </a:prstGeom>
          </p:spPr>
        </p:pic>
        <p:sp>
          <p:nvSpPr>
            <p:cNvPr id="37" name="object 18">
              <a:extLst>
                <a:ext uri="{FF2B5EF4-FFF2-40B4-BE49-F238E27FC236}">
                  <a16:creationId xmlns:a16="http://schemas.microsoft.com/office/drawing/2014/main" id="{D90B8916-9349-32CB-17DC-1A8CB33A34C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8" name="object 19">
              <a:extLst>
                <a:ext uri="{FF2B5EF4-FFF2-40B4-BE49-F238E27FC236}">
                  <a16:creationId xmlns:a16="http://schemas.microsoft.com/office/drawing/2014/main" id="{CFAB8CCA-A378-FBE3-8BFA-5DE3E4AFBE93}"/>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9" name="object 20">
              <a:extLst>
                <a:ext uri="{FF2B5EF4-FFF2-40B4-BE49-F238E27FC236}">
                  <a16:creationId xmlns:a16="http://schemas.microsoft.com/office/drawing/2014/main" id="{30958D52-CE95-46C2-A501-A6DD9831F149}"/>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1">
              <a:extLst>
                <a:ext uri="{FF2B5EF4-FFF2-40B4-BE49-F238E27FC236}">
                  <a16:creationId xmlns:a16="http://schemas.microsoft.com/office/drawing/2014/main" id="{753E5531-65FA-C05C-3C09-BEFB09D320A9}"/>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2">
              <a:extLst>
                <a:ext uri="{FF2B5EF4-FFF2-40B4-BE49-F238E27FC236}">
                  <a16:creationId xmlns:a16="http://schemas.microsoft.com/office/drawing/2014/main" id="{D68CF92A-E0BC-9B65-BE97-CB50B0B957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2" name="object 23">
              <a:extLst>
                <a:ext uri="{FF2B5EF4-FFF2-40B4-BE49-F238E27FC236}">
                  <a16:creationId xmlns:a16="http://schemas.microsoft.com/office/drawing/2014/main" id="{C99BA290-4978-24CB-07C1-E9482DFCE9AA}"/>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3" name="object 24">
              <a:extLst>
                <a:ext uri="{FF2B5EF4-FFF2-40B4-BE49-F238E27FC236}">
                  <a16:creationId xmlns:a16="http://schemas.microsoft.com/office/drawing/2014/main" id="{9E7EC6BC-29AE-6D1B-8EBC-F101C1CAA6D5}"/>
                </a:ext>
              </a:extLst>
            </p:cNvPr>
            <p:cNvPicPr/>
            <p:nvPr/>
          </p:nvPicPr>
          <p:blipFill>
            <a:blip r:embed="rId3" cstate="print"/>
            <a:stretch>
              <a:fillRect/>
            </a:stretch>
          </p:blipFill>
          <p:spPr>
            <a:xfrm>
              <a:off x="908206" y="665402"/>
              <a:ext cx="90711" cy="160393"/>
            </a:xfrm>
            <a:prstGeom prst="rect">
              <a:avLst/>
            </a:prstGeom>
          </p:spPr>
        </p:pic>
        <p:sp>
          <p:nvSpPr>
            <p:cNvPr id="44" name="object 25">
              <a:extLst>
                <a:ext uri="{FF2B5EF4-FFF2-40B4-BE49-F238E27FC236}">
                  <a16:creationId xmlns:a16="http://schemas.microsoft.com/office/drawing/2014/main" id="{EFD6B621-4881-B60A-2495-E7A143869B67}"/>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5" name="object 26">
              <a:extLst>
                <a:ext uri="{FF2B5EF4-FFF2-40B4-BE49-F238E27FC236}">
                  <a16:creationId xmlns:a16="http://schemas.microsoft.com/office/drawing/2014/main" id="{99A64880-95E9-081A-C371-3BD810C186E9}"/>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7">
              <a:extLst>
                <a:ext uri="{FF2B5EF4-FFF2-40B4-BE49-F238E27FC236}">
                  <a16:creationId xmlns:a16="http://schemas.microsoft.com/office/drawing/2014/main" id="{7E767C06-368B-3A3F-E2C6-1A0DD576AA3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8">
              <a:extLst>
                <a:ext uri="{FF2B5EF4-FFF2-40B4-BE49-F238E27FC236}">
                  <a16:creationId xmlns:a16="http://schemas.microsoft.com/office/drawing/2014/main" id="{63FD2506-E3EF-34A0-FC5E-21EC72F0C878}"/>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8" name="object 29">
              <a:extLst>
                <a:ext uri="{FF2B5EF4-FFF2-40B4-BE49-F238E27FC236}">
                  <a16:creationId xmlns:a16="http://schemas.microsoft.com/office/drawing/2014/main" id="{8270EAB9-7D48-09A9-CF05-C5EF9E0E8A0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9" name="object 30">
              <a:extLst>
                <a:ext uri="{FF2B5EF4-FFF2-40B4-BE49-F238E27FC236}">
                  <a16:creationId xmlns:a16="http://schemas.microsoft.com/office/drawing/2014/main" id="{69A04C70-34D5-AD81-C5CE-62D7FEE01CEE}"/>
                </a:ext>
              </a:extLst>
            </p:cNvPr>
            <p:cNvPicPr/>
            <p:nvPr/>
          </p:nvPicPr>
          <p:blipFill>
            <a:blip r:embed="rId4" cstate="print"/>
            <a:stretch>
              <a:fillRect/>
            </a:stretch>
          </p:blipFill>
          <p:spPr>
            <a:xfrm>
              <a:off x="10152472" y="665402"/>
              <a:ext cx="90718" cy="160393"/>
            </a:xfrm>
            <a:prstGeom prst="rect">
              <a:avLst/>
            </a:prstGeom>
          </p:spPr>
        </p:pic>
      </p:grpSp>
      <p:sp>
        <p:nvSpPr>
          <p:cNvPr id="50" name="object 77">
            <a:extLst>
              <a:ext uri="{FF2B5EF4-FFF2-40B4-BE49-F238E27FC236}">
                <a16:creationId xmlns:a16="http://schemas.microsoft.com/office/drawing/2014/main" id="{FEBFD093-6507-2076-A668-5214C9472940}"/>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1" name="object 2">
            <a:extLst>
              <a:ext uri="{FF2B5EF4-FFF2-40B4-BE49-F238E27FC236}">
                <a16:creationId xmlns:a16="http://schemas.microsoft.com/office/drawing/2014/main" id="{2708D7F9-4587-F535-BC02-C308179BDD70}"/>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52" name="object 3">
            <a:extLst>
              <a:ext uri="{FF2B5EF4-FFF2-40B4-BE49-F238E27FC236}">
                <a16:creationId xmlns:a16="http://schemas.microsoft.com/office/drawing/2014/main" id="{D2BDD2F0-A367-FB70-A408-65C32D58B489}"/>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grpSp>
        <p:nvGrpSpPr>
          <p:cNvPr id="6" name="object 6"/>
          <p:cNvGrpSpPr/>
          <p:nvPr/>
        </p:nvGrpSpPr>
        <p:grpSpPr>
          <a:xfrm>
            <a:off x="1817540" y="4014138"/>
            <a:ext cx="2124075" cy="2625090"/>
            <a:chOff x="1817540" y="4014138"/>
            <a:chExt cx="2124075" cy="2625090"/>
          </a:xfrm>
        </p:grpSpPr>
        <p:sp>
          <p:nvSpPr>
            <p:cNvPr id="7" name="object 7"/>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8" name="object 8"/>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9" name="object 9"/>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0" name="object 10"/>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1" name="object 11"/>
          <p:cNvGrpSpPr/>
          <p:nvPr/>
        </p:nvGrpSpPr>
        <p:grpSpPr>
          <a:xfrm>
            <a:off x="5323506" y="3730875"/>
            <a:ext cx="2370455" cy="2908300"/>
            <a:chOff x="5323506" y="3730875"/>
            <a:chExt cx="2370455" cy="2908300"/>
          </a:xfrm>
        </p:grpSpPr>
        <p:sp>
          <p:nvSpPr>
            <p:cNvPr id="12" name="object 12"/>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3" name="object 13"/>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4" name="object 14"/>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5" name="object 15"/>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6" name="object 16"/>
          <p:cNvGrpSpPr/>
          <p:nvPr/>
        </p:nvGrpSpPr>
        <p:grpSpPr>
          <a:xfrm>
            <a:off x="8990303" y="3930411"/>
            <a:ext cx="2124075" cy="2708275"/>
            <a:chOff x="8990303" y="3930411"/>
            <a:chExt cx="2124075" cy="2708275"/>
          </a:xfrm>
        </p:grpSpPr>
        <p:sp>
          <p:nvSpPr>
            <p:cNvPr id="17" name="object 17"/>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18" name="object 18"/>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19" name="object 19"/>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0" name="object 20"/>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1" name="object 21"/>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2" name="object 22"/>
            <p:cNvPicPr/>
            <p:nvPr/>
          </p:nvPicPr>
          <p:blipFill>
            <a:blip r:embed="rId2" cstate="print"/>
            <a:stretch>
              <a:fillRect/>
            </a:stretch>
          </p:blipFill>
          <p:spPr>
            <a:xfrm>
              <a:off x="9959126" y="4815827"/>
              <a:ext cx="145848" cy="145608"/>
            </a:xfrm>
            <a:prstGeom prst="rect">
              <a:avLst/>
            </a:prstGeom>
          </p:spPr>
        </p:pic>
      </p:grpSp>
      <p:sp>
        <p:nvSpPr>
          <p:cNvPr id="41" name="object 13">
            <a:extLst>
              <a:ext uri="{FF2B5EF4-FFF2-40B4-BE49-F238E27FC236}">
                <a16:creationId xmlns:a16="http://schemas.microsoft.com/office/drawing/2014/main" id="{4E93AC55-7E1F-A3B6-9477-960C7B1FF99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2" name="object 15">
            <a:extLst>
              <a:ext uri="{FF2B5EF4-FFF2-40B4-BE49-F238E27FC236}">
                <a16:creationId xmlns:a16="http://schemas.microsoft.com/office/drawing/2014/main" id="{C9A5029B-209F-1D41-A626-8A9391B81D18}"/>
              </a:ext>
            </a:extLst>
          </p:cNvPr>
          <p:cNvGrpSpPr/>
          <p:nvPr/>
        </p:nvGrpSpPr>
        <p:grpSpPr>
          <a:xfrm>
            <a:off x="717524" y="611775"/>
            <a:ext cx="18580100" cy="436245"/>
            <a:chOff x="717524" y="611775"/>
            <a:chExt cx="18580100" cy="436245"/>
          </a:xfrm>
        </p:grpSpPr>
        <p:sp>
          <p:nvSpPr>
            <p:cNvPr id="43" name="object 16">
              <a:extLst>
                <a:ext uri="{FF2B5EF4-FFF2-40B4-BE49-F238E27FC236}">
                  <a16:creationId xmlns:a16="http://schemas.microsoft.com/office/drawing/2014/main" id="{9729E726-F99D-D743-4D52-30892808B94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4" name="object 17">
              <a:extLst>
                <a:ext uri="{FF2B5EF4-FFF2-40B4-BE49-F238E27FC236}">
                  <a16:creationId xmlns:a16="http://schemas.microsoft.com/office/drawing/2014/main" id="{0DB6A34D-B07F-B617-7478-2D38E083194A}"/>
                </a:ext>
              </a:extLst>
            </p:cNvPr>
            <p:cNvPicPr/>
            <p:nvPr/>
          </p:nvPicPr>
          <p:blipFill>
            <a:blip r:embed="rId3" cstate="print"/>
            <a:stretch>
              <a:fillRect/>
            </a:stretch>
          </p:blipFill>
          <p:spPr>
            <a:xfrm>
              <a:off x="10231913" y="804489"/>
              <a:ext cx="101850" cy="104708"/>
            </a:xfrm>
            <a:prstGeom prst="rect">
              <a:avLst/>
            </a:prstGeom>
          </p:spPr>
        </p:pic>
        <p:sp>
          <p:nvSpPr>
            <p:cNvPr id="45" name="object 18">
              <a:extLst>
                <a:ext uri="{FF2B5EF4-FFF2-40B4-BE49-F238E27FC236}">
                  <a16:creationId xmlns:a16="http://schemas.microsoft.com/office/drawing/2014/main" id="{B9D8959F-8FEA-CE0A-5DCF-1CD8C9FF66D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6" name="object 19">
              <a:extLst>
                <a:ext uri="{FF2B5EF4-FFF2-40B4-BE49-F238E27FC236}">
                  <a16:creationId xmlns:a16="http://schemas.microsoft.com/office/drawing/2014/main" id="{A61C7DB3-DD5D-945B-AE10-294FEC02648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7" name="object 20">
              <a:extLst>
                <a:ext uri="{FF2B5EF4-FFF2-40B4-BE49-F238E27FC236}">
                  <a16:creationId xmlns:a16="http://schemas.microsoft.com/office/drawing/2014/main" id="{942E520D-F5C0-5332-F049-5BF2DBD6DF31}"/>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8" name="object 21">
              <a:extLst>
                <a:ext uri="{FF2B5EF4-FFF2-40B4-BE49-F238E27FC236}">
                  <a16:creationId xmlns:a16="http://schemas.microsoft.com/office/drawing/2014/main" id="{49D48A88-572C-A652-60AB-00611E8C9DE7}"/>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9" name="object 22">
              <a:extLst>
                <a:ext uri="{FF2B5EF4-FFF2-40B4-BE49-F238E27FC236}">
                  <a16:creationId xmlns:a16="http://schemas.microsoft.com/office/drawing/2014/main" id="{94088D9D-F335-804D-B58A-0219421F54B9}"/>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0" name="object 23">
              <a:extLst>
                <a:ext uri="{FF2B5EF4-FFF2-40B4-BE49-F238E27FC236}">
                  <a16:creationId xmlns:a16="http://schemas.microsoft.com/office/drawing/2014/main" id="{5F0BEB74-D1EC-A683-EC8C-E0D0E7782BF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1" name="object 24">
              <a:extLst>
                <a:ext uri="{FF2B5EF4-FFF2-40B4-BE49-F238E27FC236}">
                  <a16:creationId xmlns:a16="http://schemas.microsoft.com/office/drawing/2014/main" id="{CEC66AE6-8D3D-1F4C-542D-7BCEFB1E264D}"/>
                </a:ext>
              </a:extLst>
            </p:cNvPr>
            <p:cNvPicPr/>
            <p:nvPr/>
          </p:nvPicPr>
          <p:blipFill>
            <a:blip r:embed="rId4" cstate="print"/>
            <a:stretch>
              <a:fillRect/>
            </a:stretch>
          </p:blipFill>
          <p:spPr>
            <a:xfrm>
              <a:off x="908206" y="665402"/>
              <a:ext cx="90711" cy="160393"/>
            </a:xfrm>
            <a:prstGeom prst="rect">
              <a:avLst/>
            </a:prstGeom>
          </p:spPr>
        </p:pic>
        <p:sp>
          <p:nvSpPr>
            <p:cNvPr id="52" name="object 25">
              <a:extLst>
                <a:ext uri="{FF2B5EF4-FFF2-40B4-BE49-F238E27FC236}">
                  <a16:creationId xmlns:a16="http://schemas.microsoft.com/office/drawing/2014/main" id="{78B8BCDB-761C-46A7-4CA2-C6CEEAE38C33}"/>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3" name="object 26">
              <a:extLst>
                <a:ext uri="{FF2B5EF4-FFF2-40B4-BE49-F238E27FC236}">
                  <a16:creationId xmlns:a16="http://schemas.microsoft.com/office/drawing/2014/main" id="{25FA48A1-1133-9383-52EC-F918A846063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4" name="object 27">
              <a:extLst>
                <a:ext uri="{FF2B5EF4-FFF2-40B4-BE49-F238E27FC236}">
                  <a16:creationId xmlns:a16="http://schemas.microsoft.com/office/drawing/2014/main" id="{B47F7C87-366B-5C26-7D78-23AC441250D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5" name="object 28">
              <a:extLst>
                <a:ext uri="{FF2B5EF4-FFF2-40B4-BE49-F238E27FC236}">
                  <a16:creationId xmlns:a16="http://schemas.microsoft.com/office/drawing/2014/main" id="{3574BDAA-FE58-2578-9ABD-B802EFDAF571}"/>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6" name="object 29">
              <a:extLst>
                <a:ext uri="{FF2B5EF4-FFF2-40B4-BE49-F238E27FC236}">
                  <a16:creationId xmlns:a16="http://schemas.microsoft.com/office/drawing/2014/main" id="{8BD50807-10FC-41F6-15D5-B32E1B7C074F}"/>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7" name="object 30">
              <a:extLst>
                <a:ext uri="{FF2B5EF4-FFF2-40B4-BE49-F238E27FC236}">
                  <a16:creationId xmlns:a16="http://schemas.microsoft.com/office/drawing/2014/main" id="{BA1ACCCE-8FCC-4AE9-52A6-874F5696FBDC}"/>
                </a:ext>
              </a:extLst>
            </p:cNvPr>
            <p:cNvPicPr/>
            <p:nvPr/>
          </p:nvPicPr>
          <p:blipFill>
            <a:blip r:embed="rId5" cstate="print"/>
            <a:stretch>
              <a:fillRect/>
            </a:stretch>
          </p:blipFill>
          <p:spPr>
            <a:xfrm>
              <a:off x="10152472" y="665402"/>
              <a:ext cx="90718" cy="160393"/>
            </a:xfrm>
            <a:prstGeom prst="rect">
              <a:avLst/>
            </a:prstGeom>
          </p:spPr>
        </p:pic>
      </p:grpSp>
      <p:sp>
        <p:nvSpPr>
          <p:cNvPr id="58" name="object 77">
            <a:extLst>
              <a:ext uri="{FF2B5EF4-FFF2-40B4-BE49-F238E27FC236}">
                <a16:creationId xmlns:a16="http://schemas.microsoft.com/office/drawing/2014/main" id="{8D078718-4B4E-AC26-F945-3E9B0224029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9" name="object 2">
            <a:extLst>
              <a:ext uri="{FF2B5EF4-FFF2-40B4-BE49-F238E27FC236}">
                <a16:creationId xmlns:a16="http://schemas.microsoft.com/office/drawing/2014/main" id="{13304854-15FE-5CCD-C08E-90D78AA9191A}"/>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0" name="object 4">
            <a:extLst>
              <a:ext uri="{FF2B5EF4-FFF2-40B4-BE49-F238E27FC236}">
                <a16:creationId xmlns:a16="http://schemas.microsoft.com/office/drawing/2014/main" id="{6C3E21EB-DEE3-8C32-888B-F1F1487425C6}"/>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1" name="object 3">
            <a:extLst>
              <a:ext uri="{FF2B5EF4-FFF2-40B4-BE49-F238E27FC236}">
                <a16:creationId xmlns:a16="http://schemas.microsoft.com/office/drawing/2014/main" id="{BC297602-C481-F9C0-BE06-182D4B1C91AD}"/>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nSpc>
                <a:spcPts val="3829"/>
              </a:lnSpc>
              <a:spcBef>
                <a:spcPts val="320"/>
              </a:spcBef>
            </a:pPr>
            <a:r>
              <a:rPr lang="fr-FR" sz="3300" b="1" spc="-150" dirty="0">
                <a:solidFill>
                  <a:srgbClr val="231F20"/>
                </a:solidFill>
                <a:latin typeface="Calibri"/>
                <a:cs typeface="Calibri"/>
              </a:rPr>
              <a:t>VÉRIFIEZ LES LIENS</a:t>
            </a:r>
            <a:endParaRPr lang="fr-FR" sz="3300" b="1" spc="-150" dirty="0">
              <a:latin typeface="Calibri"/>
              <a:cs typeface="Calibri"/>
            </a:endParaRPr>
          </a:p>
        </p:txBody>
      </p:sp>
      <p:grpSp>
        <p:nvGrpSpPr>
          <p:cNvPr id="7" name="object 7"/>
          <p:cNvGrpSpPr/>
          <p:nvPr/>
        </p:nvGrpSpPr>
        <p:grpSpPr>
          <a:xfrm>
            <a:off x="1817540" y="4014138"/>
            <a:ext cx="2124075" cy="2625090"/>
            <a:chOff x="1817540" y="4014138"/>
            <a:chExt cx="2124075" cy="2625090"/>
          </a:xfrm>
        </p:grpSpPr>
        <p:sp>
          <p:nvSpPr>
            <p:cNvPr id="8" name="object 8"/>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9" name="object 9"/>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10" name="object 10"/>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1" name="object 11"/>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2" name="object 12"/>
          <p:cNvGrpSpPr/>
          <p:nvPr/>
        </p:nvGrpSpPr>
        <p:grpSpPr>
          <a:xfrm>
            <a:off x="5323506" y="3730875"/>
            <a:ext cx="2370455" cy="2908300"/>
            <a:chOff x="5323506" y="3730875"/>
            <a:chExt cx="2370455" cy="2908300"/>
          </a:xfrm>
        </p:grpSpPr>
        <p:sp>
          <p:nvSpPr>
            <p:cNvPr id="13" name="object 13"/>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4" name="object 14"/>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5" name="object 15"/>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6" name="object 16"/>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7" name="object 17"/>
          <p:cNvGrpSpPr/>
          <p:nvPr/>
        </p:nvGrpSpPr>
        <p:grpSpPr>
          <a:xfrm>
            <a:off x="8990303" y="3930411"/>
            <a:ext cx="2124075" cy="2708275"/>
            <a:chOff x="8990303" y="3930411"/>
            <a:chExt cx="2124075" cy="2708275"/>
          </a:xfrm>
        </p:grpSpPr>
        <p:sp>
          <p:nvSpPr>
            <p:cNvPr id="18" name="object 18"/>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19" name="object 19"/>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20" name="object 20"/>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1" name="object 21"/>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2" name="object 22"/>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3" name="object 23"/>
            <p:cNvPicPr/>
            <p:nvPr/>
          </p:nvPicPr>
          <p:blipFill>
            <a:blip r:embed="rId2" cstate="print"/>
            <a:stretch>
              <a:fillRect/>
            </a:stretch>
          </p:blipFill>
          <p:spPr>
            <a:xfrm>
              <a:off x="9959126" y="4815827"/>
              <a:ext cx="145848" cy="145608"/>
            </a:xfrm>
            <a:prstGeom prst="rect">
              <a:avLst/>
            </a:prstGeom>
          </p:spPr>
        </p:pic>
      </p:grpSp>
      <p:pic>
        <p:nvPicPr>
          <p:cNvPr id="24" name="object 24"/>
          <p:cNvPicPr/>
          <p:nvPr/>
        </p:nvPicPr>
        <p:blipFill>
          <a:blip r:embed="rId3" cstate="print"/>
          <a:stretch>
            <a:fillRect/>
          </a:stretch>
        </p:blipFill>
        <p:spPr>
          <a:xfrm>
            <a:off x="12478332" y="4182571"/>
            <a:ext cx="2160730" cy="2456089"/>
          </a:xfrm>
          <a:prstGeom prst="rect">
            <a:avLst/>
          </a:prstGeom>
        </p:spPr>
      </p:pic>
      <p:sp>
        <p:nvSpPr>
          <p:cNvPr id="43" name="object 13">
            <a:extLst>
              <a:ext uri="{FF2B5EF4-FFF2-40B4-BE49-F238E27FC236}">
                <a16:creationId xmlns:a16="http://schemas.microsoft.com/office/drawing/2014/main" id="{A2B0B9F9-1D14-649F-AD31-337C1B280054}"/>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4" name="object 15">
            <a:extLst>
              <a:ext uri="{FF2B5EF4-FFF2-40B4-BE49-F238E27FC236}">
                <a16:creationId xmlns:a16="http://schemas.microsoft.com/office/drawing/2014/main" id="{56C00862-699C-B2C3-1BF4-599FD46C72C8}"/>
              </a:ext>
            </a:extLst>
          </p:cNvPr>
          <p:cNvGrpSpPr/>
          <p:nvPr/>
        </p:nvGrpSpPr>
        <p:grpSpPr>
          <a:xfrm>
            <a:off x="717524" y="611775"/>
            <a:ext cx="18580100" cy="436245"/>
            <a:chOff x="717524" y="611775"/>
            <a:chExt cx="18580100" cy="436245"/>
          </a:xfrm>
        </p:grpSpPr>
        <p:sp>
          <p:nvSpPr>
            <p:cNvPr id="45" name="object 16">
              <a:extLst>
                <a:ext uri="{FF2B5EF4-FFF2-40B4-BE49-F238E27FC236}">
                  <a16:creationId xmlns:a16="http://schemas.microsoft.com/office/drawing/2014/main" id="{EB4DFD62-0191-0F2E-BD99-3DCC8E04C4A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6" name="object 17">
              <a:extLst>
                <a:ext uri="{FF2B5EF4-FFF2-40B4-BE49-F238E27FC236}">
                  <a16:creationId xmlns:a16="http://schemas.microsoft.com/office/drawing/2014/main" id="{C612772C-DDF5-DB85-DF77-E5391EC1B467}"/>
                </a:ext>
              </a:extLst>
            </p:cNvPr>
            <p:cNvPicPr/>
            <p:nvPr/>
          </p:nvPicPr>
          <p:blipFill>
            <a:blip r:embed="rId4" cstate="print"/>
            <a:stretch>
              <a:fillRect/>
            </a:stretch>
          </p:blipFill>
          <p:spPr>
            <a:xfrm>
              <a:off x="10231913" y="804489"/>
              <a:ext cx="101850" cy="104708"/>
            </a:xfrm>
            <a:prstGeom prst="rect">
              <a:avLst/>
            </a:prstGeom>
          </p:spPr>
        </p:pic>
        <p:sp>
          <p:nvSpPr>
            <p:cNvPr id="47" name="object 18">
              <a:extLst>
                <a:ext uri="{FF2B5EF4-FFF2-40B4-BE49-F238E27FC236}">
                  <a16:creationId xmlns:a16="http://schemas.microsoft.com/office/drawing/2014/main" id="{D2D4925D-389C-88A3-26F7-3DED0F976260}"/>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8" name="object 19">
              <a:extLst>
                <a:ext uri="{FF2B5EF4-FFF2-40B4-BE49-F238E27FC236}">
                  <a16:creationId xmlns:a16="http://schemas.microsoft.com/office/drawing/2014/main" id="{BEFE29EC-29B0-B447-3F85-B359756C663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9" name="object 20">
              <a:extLst>
                <a:ext uri="{FF2B5EF4-FFF2-40B4-BE49-F238E27FC236}">
                  <a16:creationId xmlns:a16="http://schemas.microsoft.com/office/drawing/2014/main" id="{3B4BC6F1-6B58-C120-D4BB-6802384F4E85}"/>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0" name="object 21">
              <a:extLst>
                <a:ext uri="{FF2B5EF4-FFF2-40B4-BE49-F238E27FC236}">
                  <a16:creationId xmlns:a16="http://schemas.microsoft.com/office/drawing/2014/main" id="{D3F9C236-6E35-425C-8737-470E9520A4A8}"/>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1" name="object 22">
              <a:extLst>
                <a:ext uri="{FF2B5EF4-FFF2-40B4-BE49-F238E27FC236}">
                  <a16:creationId xmlns:a16="http://schemas.microsoft.com/office/drawing/2014/main" id="{722921E9-EE62-1D30-8EFD-0DD321620E54}"/>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2" name="object 23">
              <a:extLst>
                <a:ext uri="{FF2B5EF4-FFF2-40B4-BE49-F238E27FC236}">
                  <a16:creationId xmlns:a16="http://schemas.microsoft.com/office/drawing/2014/main" id="{F9BB5A52-6072-74AC-8085-A205F17A1CD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3" name="object 24">
              <a:extLst>
                <a:ext uri="{FF2B5EF4-FFF2-40B4-BE49-F238E27FC236}">
                  <a16:creationId xmlns:a16="http://schemas.microsoft.com/office/drawing/2014/main" id="{A47F08FE-A874-CB53-3E44-EDC3A32C4EC7}"/>
                </a:ext>
              </a:extLst>
            </p:cNvPr>
            <p:cNvPicPr/>
            <p:nvPr/>
          </p:nvPicPr>
          <p:blipFill>
            <a:blip r:embed="rId5" cstate="print"/>
            <a:stretch>
              <a:fillRect/>
            </a:stretch>
          </p:blipFill>
          <p:spPr>
            <a:xfrm>
              <a:off x="908206" y="665402"/>
              <a:ext cx="90711" cy="160393"/>
            </a:xfrm>
            <a:prstGeom prst="rect">
              <a:avLst/>
            </a:prstGeom>
          </p:spPr>
        </p:pic>
        <p:sp>
          <p:nvSpPr>
            <p:cNvPr id="54" name="object 25">
              <a:extLst>
                <a:ext uri="{FF2B5EF4-FFF2-40B4-BE49-F238E27FC236}">
                  <a16:creationId xmlns:a16="http://schemas.microsoft.com/office/drawing/2014/main" id="{23AC1F1B-C824-1324-0016-0C48CBD86DCD}"/>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5" name="object 26">
              <a:extLst>
                <a:ext uri="{FF2B5EF4-FFF2-40B4-BE49-F238E27FC236}">
                  <a16:creationId xmlns:a16="http://schemas.microsoft.com/office/drawing/2014/main" id="{9D85DD92-055D-68CB-929D-70DA2B232354}"/>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6" name="object 27">
              <a:extLst>
                <a:ext uri="{FF2B5EF4-FFF2-40B4-BE49-F238E27FC236}">
                  <a16:creationId xmlns:a16="http://schemas.microsoft.com/office/drawing/2014/main" id="{FA8D9F16-EB7F-6A03-96EC-4D82FE1377A3}"/>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7" name="object 28">
              <a:extLst>
                <a:ext uri="{FF2B5EF4-FFF2-40B4-BE49-F238E27FC236}">
                  <a16:creationId xmlns:a16="http://schemas.microsoft.com/office/drawing/2014/main" id="{466ADC0A-F0D5-E320-735A-EEA9A92EF50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8" name="object 29">
              <a:extLst>
                <a:ext uri="{FF2B5EF4-FFF2-40B4-BE49-F238E27FC236}">
                  <a16:creationId xmlns:a16="http://schemas.microsoft.com/office/drawing/2014/main" id="{AE660815-2979-F678-ACC9-0327C3E695AC}"/>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9" name="object 30">
              <a:extLst>
                <a:ext uri="{FF2B5EF4-FFF2-40B4-BE49-F238E27FC236}">
                  <a16:creationId xmlns:a16="http://schemas.microsoft.com/office/drawing/2014/main" id="{860CD195-55D1-F930-EA8D-61F958644756}"/>
                </a:ext>
              </a:extLst>
            </p:cNvPr>
            <p:cNvPicPr/>
            <p:nvPr/>
          </p:nvPicPr>
          <p:blipFill>
            <a:blip r:embed="rId6" cstate="print"/>
            <a:stretch>
              <a:fillRect/>
            </a:stretch>
          </p:blipFill>
          <p:spPr>
            <a:xfrm>
              <a:off x="10152472" y="665402"/>
              <a:ext cx="90718" cy="160393"/>
            </a:xfrm>
            <a:prstGeom prst="rect">
              <a:avLst/>
            </a:prstGeom>
          </p:spPr>
        </p:pic>
      </p:grpSp>
      <p:sp>
        <p:nvSpPr>
          <p:cNvPr id="60" name="object 77">
            <a:extLst>
              <a:ext uri="{FF2B5EF4-FFF2-40B4-BE49-F238E27FC236}">
                <a16:creationId xmlns:a16="http://schemas.microsoft.com/office/drawing/2014/main" id="{79A4945A-2244-8254-7DB7-DE1ADB1E5CB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61" name="object 2">
            <a:extLst>
              <a:ext uri="{FF2B5EF4-FFF2-40B4-BE49-F238E27FC236}">
                <a16:creationId xmlns:a16="http://schemas.microsoft.com/office/drawing/2014/main" id="{895A3431-78BF-8C28-5D67-262692A09B40}"/>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2" name="object 5">
            <a:extLst>
              <a:ext uri="{FF2B5EF4-FFF2-40B4-BE49-F238E27FC236}">
                <a16:creationId xmlns:a16="http://schemas.microsoft.com/office/drawing/2014/main" id="{F2D1D597-3184-923D-3547-F3261C3A73AD}"/>
              </a:ext>
            </a:extLst>
          </p:cNvPr>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sp>
        <p:nvSpPr>
          <p:cNvPr id="63" name="object 4">
            <a:extLst>
              <a:ext uri="{FF2B5EF4-FFF2-40B4-BE49-F238E27FC236}">
                <a16:creationId xmlns:a16="http://schemas.microsoft.com/office/drawing/2014/main" id="{0D14F2B0-77A6-56BF-1671-214A87E97ED5}"/>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4" name="object 3">
            <a:extLst>
              <a:ext uri="{FF2B5EF4-FFF2-40B4-BE49-F238E27FC236}">
                <a16:creationId xmlns:a16="http://schemas.microsoft.com/office/drawing/2014/main" id="{CD17749A-06E1-811A-F20C-B3C7CBC759AE}"/>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5519</Words>
  <Application>Microsoft Office PowerPoint</Application>
  <PresentationFormat>Personnalisé</PresentationFormat>
  <Paragraphs>868</Paragraphs>
  <Slides>122</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122</vt:i4>
      </vt:variant>
    </vt:vector>
  </HeadingPairs>
  <TitlesOfParts>
    <vt:vector size="126" baseType="lpstr">
      <vt:lpstr>Arial</vt:lpstr>
      <vt:lpstr>Calibri</vt:lpstr>
      <vt:lpstr>Lucida Sans</vt:lpstr>
      <vt:lpstr>Office Theme</vt:lpstr>
      <vt:lpstr>Présentation PowerPoint</vt:lpstr>
      <vt:lpstr>Présentation PowerPoint</vt:lpstr>
      <vt:lpstr>POURQUOI LA CYBERSÉCURITÉ NOUS CONCERNE(RA) TOUTES ET TOUS ?</vt:lpstr>
      <vt:lpstr>Présentation PowerPoint</vt:lpstr>
      <vt:lpstr>Présentation PowerPoint</vt:lpstr>
      <vt:lpstr>Présentation PowerPoint</vt:lpstr>
      <vt:lpstr>Présentation PowerPoint</vt:lpstr>
      <vt:lpstr>Présentation PowerPoint</vt:lpstr>
      <vt:lpstr>Présentation PowerPoint</vt:lpstr>
      <vt:lpstr>Pensez-vous qu’un bon mot de passe puisse être utilisé pour plusieurs services (boîtes mail, réseaux sociaux, banque, sites de e-commerce, administrations…) ?</vt:lpstr>
      <vt:lpstr>Pensez-vous qu’un bon mot de passe puisse être utilisé pour plusieurs services (boîtes mail, réseaux sociaux, banque, sites de e-commerce, administrations…) ?</vt:lpstr>
      <vt:lpstr>Vous recevez un mail portant sur la fermeture de votre compte Instagram. Ce mail contient le logo Instagram et comporte une pièce jointe. Vous : A Ouvrez la pièce jointe pour en savoir plus</vt:lpstr>
      <vt:lpstr>Présentation PowerPoint</vt:lpstr>
      <vt:lpstr>Vous recevez un SMS vous indiquant que votre colis arrive mais qu’il faut mettre à jour vos coordonnées de livraison. Vous :</vt:lpstr>
      <vt:lpstr>Présentation PowerPoint</vt:lpstr>
      <vt:lpstr>Vous recevez un mail vous informant que des photos où vous êtes tagué sont disponibles. Le site web vous demande de saisir votre identifiant et votre mot de passe Facebook. Il semble que le site web possède un certificat légitime avec un cadenas à côté de la barre d’adresse.</vt:lpstr>
      <vt:lpstr>Présentation PowerPoint</vt:lpstr>
      <vt:lpstr>Que faire si un message bloquant votre ordinateur apparaît, signalant un problème technique grave, un risque de perte de vos données ou bien la présence de nombreux virus ? A Ne rien faire</vt:lpstr>
      <vt:lpstr>Présentation PowerPoint</vt:lpstr>
      <vt:lpstr>Vous êtes à l’aéroport avant d’embarquer pour votre vol. Vous n’avez plus de batterie sur votre téléphone. Il y a des ordinateurs publics à la disposition des passagers pour naviguer sur Internet. Vous voulez passer le temps et aller sur votre réseau social favori.</vt:lpstr>
      <vt:lpstr>Vous êtes à l’aéroport avant d’embarquer pour votre vol. Vous n’avez plus de batterie sur votre téléphone. Il y a des ordinateurs publics à la disposition des passagers pour naviguer sur Internet. Vous voulez passer le temps et aller sur votre réseau social favori.</vt:lpstr>
      <vt:lpstr>POUR UNE BONNE HYGIÈNE NUMÉRIQUE</vt:lpstr>
      <vt:lpstr>UN GESTE À RETENIR :</vt:lpstr>
      <vt:lpstr>Présentation PowerPoint</vt:lpstr>
      <vt:lpstr>ACTIVITÉ 2</vt:lpstr>
      <vt:lpstr>ACTIVITÉ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Présentation PowerPoint</vt:lpstr>
      <vt:lpstr>MÉFIEZ-VOUS DES APPARENCES</vt:lpstr>
      <vt:lpstr>Présentation PowerPoint</vt:lpstr>
      <vt:lpstr>Présentation PowerPoint</vt:lpstr>
      <vt:lpstr>VIRUS</vt:lpstr>
      <vt:lpstr>COMMENT RÉAGIR SI ON VOUS APPELLE OU SI UN PSEUDO MESSAGE D’ERREUR S’AFFICHE ?</vt:lpstr>
      <vt:lpstr>À RETENIR :</vt:lpstr>
      <vt:lpstr>Présentation PowerPoint</vt:lpstr>
      <vt:lpstr>TÉMOIGNAGE DE FRAUDE VIA BLABLACAR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ET SI VOUS AVEZ DIVULGUÉ  VOTRE MOT DE PASSE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À RETENIR :</vt:lpstr>
      <vt:lpstr>PROTÉGEZ</vt:lpstr>
      <vt:lpstr>ACTIVITÉ 1</vt:lpstr>
      <vt:lpstr>QUELS RISQUES COURT-ON À UTILISER LE MÊME MOT DE PASSE PARTOUT ?</vt:lpstr>
      <vt:lpstr>CRÉER UN MOT DE PASSE ROBUSTE</vt:lpstr>
      <vt:lpstr>Présentation PowerPoint</vt:lpstr>
      <vt:lpstr>Présentation PowerPoint</vt:lpstr>
      <vt:lpstr>Présentation PowerPoint</vt:lpstr>
      <vt:lpstr>Présentation PowerPoint</vt:lpstr>
      <vt:lpstr>UTILISER UN GESTIONNAIRE DE MOTS DE PASSE</vt:lpstr>
      <vt:lpstr>VOTRE MOT DE PASSE EST-IL COMPROMIS ?</vt:lpstr>
      <vt:lpstr>À RETENIR :</vt:lpstr>
      <vt:lpstr>Présentation PowerPoint</vt:lpstr>
      <vt:lpstr>Présentation PowerPoint</vt:lpstr>
      <vt:lpstr>COMMENT FONCTIONNE LA DOUBLE AUTHENTIFICATION ?</vt:lpstr>
      <vt:lpstr>SANS MOT DE PASSE, </vt:lpstr>
      <vt:lpstr>À RETENIR :</vt:lpstr>
      <vt:lpstr>LA CYBER, CE SONT DES MÉTIERS D’AVENIR ET PASSIONNANTS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2022-05-26T13:18:47Z</dcterms:created>
  <dcterms:modified xsi:type="dcterms:W3CDTF">2022-05-27T09:06:29Z</dcterms:modified>
</cp:coreProperties>
</file>